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5"/>
  </p:notesMasterIdLst>
  <p:sldIdLst>
    <p:sldId id="256" r:id="rId2"/>
    <p:sldId id="286" r:id="rId3"/>
    <p:sldId id="278" r:id="rId4"/>
    <p:sldId id="306" r:id="rId5"/>
    <p:sldId id="347" r:id="rId6"/>
    <p:sldId id="307" r:id="rId7"/>
    <p:sldId id="348" r:id="rId8"/>
    <p:sldId id="341" r:id="rId9"/>
    <p:sldId id="260" r:id="rId10"/>
    <p:sldId id="349" r:id="rId11"/>
    <p:sldId id="257" r:id="rId12"/>
    <p:sldId id="350" r:id="rId13"/>
    <p:sldId id="258" r:id="rId14"/>
    <p:sldId id="342" r:id="rId15"/>
    <p:sldId id="351" r:id="rId16"/>
    <p:sldId id="259" r:id="rId17"/>
    <p:sldId id="352" r:id="rId18"/>
    <p:sldId id="261" r:id="rId19"/>
    <p:sldId id="353" r:id="rId20"/>
    <p:sldId id="343" r:id="rId21"/>
    <p:sldId id="354" r:id="rId22"/>
    <p:sldId id="264" r:id="rId23"/>
    <p:sldId id="355" r:id="rId24"/>
    <p:sldId id="265" r:id="rId25"/>
    <p:sldId id="356" r:id="rId26"/>
    <p:sldId id="266" r:id="rId27"/>
    <p:sldId id="357" r:id="rId28"/>
    <p:sldId id="310" r:id="rId29"/>
    <p:sldId id="358" r:id="rId30"/>
    <p:sldId id="267" r:id="rId31"/>
    <p:sldId id="344" r:id="rId32"/>
    <p:sldId id="359" r:id="rId33"/>
    <p:sldId id="268" r:id="rId34"/>
    <p:sldId id="360" r:id="rId35"/>
    <p:sldId id="263" r:id="rId36"/>
    <p:sldId id="345" r:id="rId37"/>
    <p:sldId id="361" r:id="rId38"/>
    <p:sldId id="270" r:id="rId39"/>
    <p:sldId id="362" r:id="rId40"/>
    <p:sldId id="271" r:id="rId41"/>
    <p:sldId id="365" r:id="rId42"/>
    <p:sldId id="364" r:id="rId43"/>
    <p:sldId id="363" r:id="rId44"/>
    <p:sldId id="366" r:id="rId45"/>
    <p:sldId id="367" r:id="rId46"/>
    <p:sldId id="369" r:id="rId47"/>
    <p:sldId id="370" r:id="rId48"/>
    <p:sldId id="368" r:id="rId49"/>
    <p:sldId id="308" r:id="rId50"/>
    <p:sldId id="311" r:id="rId51"/>
    <p:sldId id="312" r:id="rId52"/>
    <p:sldId id="313" r:id="rId53"/>
    <p:sldId id="314" r:id="rId54"/>
    <p:sldId id="273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8" r:id="rId68"/>
    <p:sldId id="334" r:id="rId69"/>
    <p:sldId id="335" r:id="rId70"/>
    <p:sldId id="336" r:id="rId71"/>
    <p:sldId id="337" r:id="rId72"/>
    <p:sldId id="338" r:id="rId73"/>
    <p:sldId id="371" r:id="rId74"/>
  </p:sldIdLst>
  <p:sldSz cx="9144000" cy="5143500" type="screen16x9"/>
  <p:notesSz cx="6858000" cy="9144000"/>
  <p:embeddedFontLst>
    <p:embeddedFont>
      <p:font typeface="Fira Sans" panose="020B0503050000020004" pitchFamily="34" charset="0"/>
      <p:regular r:id="rId76"/>
      <p:bold r:id="rId77"/>
      <p:italic r:id="rId78"/>
      <p:boldItalic r:id="rId79"/>
    </p:embeddedFont>
    <p:embeddedFont>
      <p:font typeface="Fira Sans Black" panose="020B0A03050000020004" pitchFamily="34" charset="0"/>
      <p:bold r:id="rId80"/>
      <p:boldItalic r:id="rId8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F9ACB9-936A-43D9-A5B6-B222CCE57B94}">
  <a:tblStyle styleId="{24F9ACB9-936A-43D9-A5B6-B222CCE57B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0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5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a-IR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646c4d46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444" name="Google Shape;444;g9646c4d46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>
          <a:extLst>
            <a:ext uri="{FF2B5EF4-FFF2-40B4-BE49-F238E27FC236}">
              <a16:creationId xmlns:a16="http://schemas.microsoft.com/office/drawing/2014/main" id="{8686D305-C447-7576-547B-DCCAA9129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962ef91124_0_0:notes">
            <a:extLst>
              <a:ext uri="{FF2B5EF4-FFF2-40B4-BE49-F238E27FC236}">
                <a16:creationId xmlns:a16="http://schemas.microsoft.com/office/drawing/2014/main" id="{0E7AE814-7818-C035-E6E5-0BFBE53417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496" name="Google Shape;496;g962ef91124_0_0:notes">
            <a:extLst>
              <a:ext uri="{FF2B5EF4-FFF2-40B4-BE49-F238E27FC236}">
                <a16:creationId xmlns:a16="http://schemas.microsoft.com/office/drawing/2014/main" id="{D30E12B2-B7DA-0DEA-8A86-030B35722F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454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9646c4d463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879" name="Google Shape;879;g9646c4d463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g9646c4d463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1067" name="Google Shape;1067;g9646c4d463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9646c4d463_0_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1201" name="Google Shape;1201;g9646c4d463_0_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9646c4d463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1294" name="Google Shape;1294;g9646c4d463_0_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>
          <a:extLst>
            <a:ext uri="{FF2B5EF4-FFF2-40B4-BE49-F238E27FC236}">
              <a16:creationId xmlns:a16="http://schemas.microsoft.com/office/drawing/2014/main" id="{F7493761-50E0-85EE-A29C-B9C807D73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9646c4d463_0_830:notes">
            <a:extLst>
              <a:ext uri="{FF2B5EF4-FFF2-40B4-BE49-F238E27FC236}">
                <a16:creationId xmlns:a16="http://schemas.microsoft.com/office/drawing/2014/main" id="{D65233B4-11F6-AEB1-5F1B-C5EDCDC1AE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1294" name="Google Shape;1294;g9646c4d463_0_830:notes">
            <a:extLst>
              <a:ext uri="{FF2B5EF4-FFF2-40B4-BE49-F238E27FC236}">
                <a16:creationId xmlns:a16="http://schemas.microsoft.com/office/drawing/2014/main" id="{3776B3EA-E092-26AD-85DB-DE51DCF4EC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7294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g9646c4d463_0_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1472" name="Google Shape;1472;g9646c4d463_0_8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9646c4d463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670" name="Google Shape;670;g9646c4d463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>
          <a:extLst>
            <a:ext uri="{FF2B5EF4-FFF2-40B4-BE49-F238E27FC236}">
              <a16:creationId xmlns:a16="http://schemas.microsoft.com/office/drawing/2014/main" id="{D30B134F-8717-504B-3F60-E105B35E7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9646c4d463_0_370:notes">
            <a:extLst>
              <a:ext uri="{FF2B5EF4-FFF2-40B4-BE49-F238E27FC236}">
                <a16:creationId xmlns:a16="http://schemas.microsoft.com/office/drawing/2014/main" id="{94C5AE4B-988C-3D9A-479F-BFC5C13A7D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670" name="Google Shape;670;g9646c4d463_0_370:notes">
            <a:extLst>
              <a:ext uri="{FF2B5EF4-FFF2-40B4-BE49-F238E27FC236}">
                <a16:creationId xmlns:a16="http://schemas.microsoft.com/office/drawing/2014/main" id="{E8675704-6258-2217-EDC7-9FE5072EF6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474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3" name="Google Shape;3353;g9646c4d463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3354" name="Google Shape;3354;g9646c4d463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g9646c4d463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1793" name="Google Shape;1793;g9646c4d463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g9646c4d463_0_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1957" name="Google Shape;1957;g9646c4d463_0_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>
          <a:extLst>
            <a:ext uri="{FF2B5EF4-FFF2-40B4-BE49-F238E27FC236}">
              <a16:creationId xmlns:a16="http://schemas.microsoft.com/office/drawing/2014/main" id="{4EB67F81-4DDC-F1AC-00A3-1B93698D2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962ef91124_0_0:notes">
            <a:extLst>
              <a:ext uri="{FF2B5EF4-FFF2-40B4-BE49-F238E27FC236}">
                <a16:creationId xmlns:a16="http://schemas.microsoft.com/office/drawing/2014/main" id="{D099BE4D-A69D-4C0F-FD11-33490FFD29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496" name="Google Shape;496;g962ef91124_0_0:notes">
            <a:extLst>
              <a:ext uri="{FF2B5EF4-FFF2-40B4-BE49-F238E27FC236}">
                <a16:creationId xmlns:a16="http://schemas.microsoft.com/office/drawing/2014/main" id="{64741704-5310-9A4A-747D-CBA776F6E4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6790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>
          <a:extLst>
            <a:ext uri="{FF2B5EF4-FFF2-40B4-BE49-F238E27FC236}">
              <a16:creationId xmlns:a16="http://schemas.microsoft.com/office/drawing/2014/main" id="{525964EF-9A66-C3CD-A0D2-40E1C809A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9646c4d463_0_57:notes">
            <a:extLst>
              <a:ext uri="{FF2B5EF4-FFF2-40B4-BE49-F238E27FC236}">
                <a16:creationId xmlns:a16="http://schemas.microsoft.com/office/drawing/2014/main" id="{F0B0D4E6-4952-13AC-434B-16EF7297E2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444" name="Google Shape;444;g9646c4d463_0_57:notes">
            <a:extLst>
              <a:ext uri="{FF2B5EF4-FFF2-40B4-BE49-F238E27FC236}">
                <a16:creationId xmlns:a16="http://schemas.microsoft.com/office/drawing/2014/main" id="{60B10F8E-D8EB-578D-A4C5-F5662708E9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824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>
          <a:extLst>
            <a:ext uri="{FF2B5EF4-FFF2-40B4-BE49-F238E27FC236}">
              <a16:creationId xmlns:a16="http://schemas.microsoft.com/office/drawing/2014/main" id="{EF783023-9542-9C88-F3D0-E5156EE23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9646c4d463_0_370:notes">
            <a:extLst>
              <a:ext uri="{FF2B5EF4-FFF2-40B4-BE49-F238E27FC236}">
                <a16:creationId xmlns:a16="http://schemas.microsoft.com/office/drawing/2014/main" id="{CF925B6F-5959-8800-859A-BCE0633EF2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670" name="Google Shape;670;g9646c4d463_0_370:notes">
            <a:extLst>
              <a:ext uri="{FF2B5EF4-FFF2-40B4-BE49-F238E27FC236}">
                <a16:creationId xmlns:a16="http://schemas.microsoft.com/office/drawing/2014/main" id="{0FD8F39E-9FDB-347C-1B97-16E78A5CF5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039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>
          <a:extLst>
            <a:ext uri="{FF2B5EF4-FFF2-40B4-BE49-F238E27FC236}">
              <a16:creationId xmlns:a16="http://schemas.microsoft.com/office/drawing/2014/main" id="{2C0ED490-5DAF-9B9C-A4BE-EE1103D05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9646c4d463_0_370:notes">
            <a:extLst>
              <a:ext uri="{FF2B5EF4-FFF2-40B4-BE49-F238E27FC236}">
                <a16:creationId xmlns:a16="http://schemas.microsoft.com/office/drawing/2014/main" id="{7E754E46-9707-C6C9-1D88-2F31C89788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670" name="Google Shape;670;g9646c4d463_0_370:notes">
            <a:extLst>
              <a:ext uri="{FF2B5EF4-FFF2-40B4-BE49-F238E27FC236}">
                <a16:creationId xmlns:a16="http://schemas.microsoft.com/office/drawing/2014/main" id="{53E8501A-63FC-93CB-1C65-864CDF8145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25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g13c4c420b8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3891" name="Google Shape;3891;g13c4c420b8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6585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9">
          <a:extLst>
            <a:ext uri="{FF2B5EF4-FFF2-40B4-BE49-F238E27FC236}">
              <a16:creationId xmlns:a16="http://schemas.microsoft.com/office/drawing/2014/main" id="{B7D7760E-CC0A-C8C8-1D58-D5DB9ABD0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g13c4c420b8f_0_14:notes">
            <a:extLst>
              <a:ext uri="{FF2B5EF4-FFF2-40B4-BE49-F238E27FC236}">
                <a16:creationId xmlns:a16="http://schemas.microsoft.com/office/drawing/2014/main" id="{07DB0338-95AD-BCEE-A3E9-7E7950213C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3891" name="Google Shape;3891;g13c4c420b8f_0_14:notes">
            <a:extLst>
              <a:ext uri="{FF2B5EF4-FFF2-40B4-BE49-F238E27FC236}">
                <a16:creationId xmlns:a16="http://schemas.microsoft.com/office/drawing/2014/main" id="{B4C5C8CC-1608-E2A1-6F19-20096F92F6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236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9">
          <a:extLst>
            <a:ext uri="{FF2B5EF4-FFF2-40B4-BE49-F238E27FC236}">
              <a16:creationId xmlns:a16="http://schemas.microsoft.com/office/drawing/2014/main" id="{10489C57-37DF-36C9-327D-99D8464D3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g13c4c420b8f_0_14:notes">
            <a:extLst>
              <a:ext uri="{FF2B5EF4-FFF2-40B4-BE49-F238E27FC236}">
                <a16:creationId xmlns:a16="http://schemas.microsoft.com/office/drawing/2014/main" id="{74D737C5-32A8-4266-B51C-2B6EB7FCDE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3891" name="Google Shape;3891;g13c4c420b8f_0_14:notes">
            <a:extLst>
              <a:ext uri="{FF2B5EF4-FFF2-40B4-BE49-F238E27FC236}">
                <a16:creationId xmlns:a16="http://schemas.microsoft.com/office/drawing/2014/main" id="{E5A2A3C9-57D6-A79F-2B33-D1F37FA5B7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4218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9">
          <a:extLst>
            <a:ext uri="{FF2B5EF4-FFF2-40B4-BE49-F238E27FC236}">
              <a16:creationId xmlns:a16="http://schemas.microsoft.com/office/drawing/2014/main" id="{C5FC01E9-88ED-E323-C0FD-E070A2809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g13c4c420b8f_0_14:notes">
            <a:extLst>
              <a:ext uri="{FF2B5EF4-FFF2-40B4-BE49-F238E27FC236}">
                <a16:creationId xmlns:a16="http://schemas.microsoft.com/office/drawing/2014/main" id="{71073B73-D27D-C908-E470-F8930F8D8B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3891" name="Google Shape;3891;g13c4c420b8f_0_14:notes">
            <a:extLst>
              <a:ext uri="{FF2B5EF4-FFF2-40B4-BE49-F238E27FC236}">
                <a16:creationId xmlns:a16="http://schemas.microsoft.com/office/drawing/2014/main" id="{FFD7A356-D5CD-396F-9680-4DFE928E37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52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fa-IR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7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9">
          <a:extLst>
            <a:ext uri="{FF2B5EF4-FFF2-40B4-BE49-F238E27FC236}">
              <a16:creationId xmlns:a16="http://schemas.microsoft.com/office/drawing/2014/main" id="{F1DA0BEE-CCF9-46E0-4099-1CC69D43A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g13c4c420b8f_0_14:notes">
            <a:extLst>
              <a:ext uri="{FF2B5EF4-FFF2-40B4-BE49-F238E27FC236}">
                <a16:creationId xmlns:a16="http://schemas.microsoft.com/office/drawing/2014/main" id="{B4C84C47-8CE0-9E23-6F51-82B88A372F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3891" name="Google Shape;3891;g13c4c420b8f_0_14:notes">
            <a:extLst>
              <a:ext uri="{FF2B5EF4-FFF2-40B4-BE49-F238E27FC236}">
                <a16:creationId xmlns:a16="http://schemas.microsoft.com/office/drawing/2014/main" id="{0BC38670-0B94-FA70-5B9A-837C135A0F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69765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>
          <a:extLst>
            <a:ext uri="{FF2B5EF4-FFF2-40B4-BE49-F238E27FC236}">
              <a16:creationId xmlns:a16="http://schemas.microsoft.com/office/drawing/2014/main" id="{B586EBB1-AA0C-7598-191B-CE5F3A421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>
            <a:extLst>
              <a:ext uri="{FF2B5EF4-FFF2-40B4-BE49-F238E27FC236}">
                <a16:creationId xmlns:a16="http://schemas.microsoft.com/office/drawing/2014/main" id="{A4EC8C22-AEC0-08CF-9753-75AE2B7BFD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>
            <a:extLst>
              <a:ext uri="{FF2B5EF4-FFF2-40B4-BE49-F238E27FC236}">
                <a16:creationId xmlns:a16="http://schemas.microsoft.com/office/drawing/2014/main" id="{CB7501AD-24C8-CDB5-102E-B2B7B007F4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306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>
          <a:extLst>
            <a:ext uri="{FF2B5EF4-FFF2-40B4-BE49-F238E27FC236}">
              <a16:creationId xmlns:a16="http://schemas.microsoft.com/office/drawing/2014/main" id="{99250A53-39FE-7FC4-1797-57012B1F2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>
            <a:extLst>
              <a:ext uri="{FF2B5EF4-FFF2-40B4-BE49-F238E27FC236}">
                <a16:creationId xmlns:a16="http://schemas.microsoft.com/office/drawing/2014/main" id="{C830B107-7871-1339-9084-D06168B1B9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>
            <a:extLst>
              <a:ext uri="{FF2B5EF4-FFF2-40B4-BE49-F238E27FC236}">
                <a16:creationId xmlns:a16="http://schemas.microsoft.com/office/drawing/2014/main" id="{8CBC9F4C-9734-130B-D8BC-DAC47B5118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0541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>
          <a:extLst>
            <a:ext uri="{FF2B5EF4-FFF2-40B4-BE49-F238E27FC236}">
              <a16:creationId xmlns:a16="http://schemas.microsoft.com/office/drawing/2014/main" id="{2EF653A6-EC39-86AA-3346-C35696A0B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>
            <a:extLst>
              <a:ext uri="{FF2B5EF4-FFF2-40B4-BE49-F238E27FC236}">
                <a16:creationId xmlns:a16="http://schemas.microsoft.com/office/drawing/2014/main" id="{DA8EE490-79C9-1439-7A6F-DC9CBFAAF9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>
            <a:extLst>
              <a:ext uri="{FF2B5EF4-FFF2-40B4-BE49-F238E27FC236}">
                <a16:creationId xmlns:a16="http://schemas.microsoft.com/office/drawing/2014/main" id="{EA2F0F0B-E962-73FE-CDA2-A98C8AF8BC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8959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>
          <a:extLst>
            <a:ext uri="{FF2B5EF4-FFF2-40B4-BE49-F238E27FC236}">
              <a16:creationId xmlns:a16="http://schemas.microsoft.com/office/drawing/2014/main" id="{225ABD86-0B53-DC88-4555-C657F31F4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>
            <a:extLst>
              <a:ext uri="{FF2B5EF4-FFF2-40B4-BE49-F238E27FC236}">
                <a16:creationId xmlns:a16="http://schemas.microsoft.com/office/drawing/2014/main" id="{11CC7D31-2C68-82C6-94B7-D639858135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>
            <a:extLst>
              <a:ext uri="{FF2B5EF4-FFF2-40B4-BE49-F238E27FC236}">
                <a16:creationId xmlns:a16="http://schemas.microsoft.com/office/drawing/2014/main" id="{F08C3E47-7558-C6F2-9AFD-BAB90B3ED9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64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>
          <a:extLst>
            <a:ext uri="{FF2B5EF4-FFF2-40B4-BE49-F238E27FC236}">
              <a16:creationId xmlns:a16="http://schemas.microsoft.com/office/drawing/2014/main" id="{2514AB60-28B1-D075-CB34-798ED7554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>
            <a:extLst>
              <a:ext uri="{FF2B5EF4-FFF2-40B4-BE49-F238E27FC236}">
                <a16:creationId xmlns:a16="http://schemas.microsoft.com/office/drawing/2014/main" id="{D7C635F2-2504-9A91-1085-A75FAD5154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>
            <a:extLst>
              <a:ext uri="{FF2B5EF4-FFF2-40B4-BE49-F238E27FC236}">
                <a16:creationId xmlns:a16="http://schemas.microsoft.com/office/drawing/2014/main" id="{8A8A5B05-F1E6-20AE-3BE9-4B40D598DA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938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>
          <a:extLst>
            <a:ext uri="{FF2B5EF4-FFF2-40B4-BE49-F238E27FC236}">
              <a16:creationId xmlns:a16="http://schemas.microsoft.com/office/drawing/2014/main" id="{626C3A96-701D-5DBF-CAD7-3FFC74743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>
            <a:extLst>
              <a:ext uri="{FF2B5EF4-FFF2-40B4-BE49-F238E27FC236}">
                <a16:creationId xmlns:a16="http://schemas.microsoft.com/office/drawing/2014/main" id="{267E0C0C-7050-1B81-F206-CC064298F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>
            <a:extLst>
              <a:ext uri="{FF2B5EF4-FFF2-40B4-BE49-F238E27FC236}">
                <a16:creationId xmlns:a16="http://schemas.microsoft.com/office/drawing/2014/main" id="{5FC26AE0-C549-8A8C-10C5-978873785C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8501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>
          <a:extLst>
            <a:ext uri="{FF2B5EF4-FFF2-40B4-BE49-F238E27FC236}">
              <a16:creationId xmlns:a16="http://schemas.microsoft.com/office/drawing/2014/main" id="{22534066-5D63-3E74-F684-FA8DA7818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>
            <a:extLst>
              <a:ext uri="{FF2B5EF4-FFF2-40B4-BE49-F238E27FC236}">
                <a16:creationId xmlns:a16="http://schemas.microsoft.com/office/drawing/2014/main" id="{786753D8-F20F-F0CA-CDD1-1C848B8D2D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>
            <a:extLst>
              <a:ext uri="{FF2B5EF4-FFF2-40B4-BE49-F238E27FC236}">
                <a16:creationId xmlns:a16="http://schemas.microsoft.com/office/drawing/2014/main" id="{0A9D6440-7923-8CCE-289E-296CDD8B3A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1438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>
          <a:extLst>
            <a:ext uri="{FF2B5EF4-FFF2-40B4-BE49-F238E27FC236}">
              <a16:creationId xmlns:a16="http://schemas.microsoft.com/office/drawing/2014/main" id="{1E8469CF-B659-7E8A-8A8C-4E18CF4B3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>
            <a:extLst>
              <a:ext uri="{FF2B5EF4-FFF2-40B4-BE49-F238E27FC236}">
                <a16:creationId xmlns:a16="http://schemas.microsoft.com/office/drawing/2014/main" id="{7B4627A1-0A5D-86DD-DF39-1512F025CC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>
            <a:extLst>
              <a:ext uri="{FF2B5EF4-FFF2-40B4-BE49-F238E27FC236}">
                <a16:creationId xmlns:a16="http://schemas.microsoft.com/office/drawing/2014/main" id="{43541200-F628-945B-9AE0-A27325CBA7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15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>
          <a:extLst>
            <a:ext uri="{FF2B5EF4-FFF2-40B4-BE49-F238E27FC236}">
              <a16:creationId xmlns:a16="http://schemas.microsoft.com/office/drawing/2014/main" id="{8C1B63A3-FDF0-FF7C-9C97-BA774A365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962ef91124_0_661:notes">
            <a:extLst>
              <a:ext uri="{FF2B5EF4-FFF2-40B4-BE49-F238E27FC236}">
                <a16:creationId xmlns:a16="http://schemas.microsoft.com/office/drawing/2014/main" id="{2310F750-7038-CD0B-3854-1DD7934491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364" name="Google Shape;364;g962ef91124_0_661:notes">
            <a:extLst>
              <a:ext uri="{FF2B5EF4-FFF2-40B4-BE49-F238E27FC236}">
                <a16:creationId xmlns:a16="http://schemas.microsoft.com/office/drawing/2014/main" id="{F86EF2CB-D483-3885-F22B-657F3AEB75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50109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>
          <a:extLst>
            <a:ext uri="{FF2B5EF4-FFF2-40B4-BE49-F238E27FC236}">
              <a16:creationId xmlns:a16="http://schemas.microsoft.com/office/drawing/2014/main" id="{4E256219-5205-D058-539A-E3C2D23D9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>
            <a:extLst>
              <a:ext uri="{FF2B5EF4-FFF2-40B4-BE49-F238E27FC236}">
                <a16:creationId xmlns:a16="http://schemas.microsoft.com/office/drawing/2014/main" id="{96380AB4-9107-A8F9-9D1E-BBB2DAB5DB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>
            <a:extLst>
              <a:ext uri="{FF2B5EF4-FFF2-40B4-BE49-F238E27FC236}">
                <a16:creationId xmlns:a16="http://schemas.microsoft.com/office/drawing/2014/main" id="{C33B4406-A6C4-F7EE-1305-B3685617D4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6211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>
          <a:extLst>
            <a:ext uri="{FF2B5EF4-FFF2-40B4-BE49-F238E27FC236}">
              <a16:creationId xmlns:a16="http://schemas.microsoft.com/office/drawing/2014/main" id="{7DB6C4B7-B7D4-E264-E2D7-748AE5184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>
            <a:extLst>
              <a:ext uri="{FF2B5EF4-FFF2-40B4-BE49-F238E27FC236}">
                <a16:creationId xmlns:a16="http://schemas.microsoft.com/office/drawing/2014/main" id="{F92BE628-CD0D-32FD-8F15-B307EB7A75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>
            <a:extLst>
              <a:ext uri="{FF2B5EF4-FFF2-40B4-BE49-F238E27FC236}">
                <a16:creationId xmlns:a16="http://schemas.microsoft.com/office/drawing/2014/main" id="{D01CE58E-FF80-2A1F-36FF-EB1669F574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0309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>
          <a:extLst>
            <a:ext uri="{FF2B5EF4-FFF2-40B4-BE49-F238E27FC236}">
              <a16:creationId xmlns:a16="http://schemas.microsoft.com/office/drawing/2014/main" id="{292C00F0-3527-0C55-2B50-D620AF2D0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>
            <a:extLst>
              <a:ext uri="{FF2B5EF4-FFF2-40B4-BE49-F238E27FC236}">
                <a16:creationId xmlns:a16="http://schemas.microsoft.com/office/drawing/2014/main" id="{8E7E65DB-13AF-FBC5-4843-E5D660C674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>
            <a:extLst>
              <a:ext uri="{FF2B5EF4-FFF2-40B4-BE49-F238E27FC236}">
                <a16:creationId xmlns:a16="http://schemas.microsoft.com/office/drawing/2014/main" id="{EDD18E66-34F7-6AD5-988E-06CCD53BF7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09508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>
          <a:extLst>
            <a:ext uri="{FF2B5EF4-FFF2-40B4-BE49-F238E27FC236}">
              <a16:creationId xmlns:a16="http://schemas.microsoft.com/office/drawing/2014/main" id="{DD60992C-844A-6972-9838-89B0A8D4D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>
            <a:extLst>
              <a:ext uri="{FF2B5EF4-FFF2-40B4-BE49-F238E27FC236}">
                <a16:creationId xmlns:a16="http://schemas.microsoft.com/office/drawing/2014/main" id="{7A42811E-8C7D-C551-6352-AF3F866D96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>
            <a:extLst>
              <a:ext uri="{FF2B5EF4-FFF2-40B4-BE49-F238E27FC236}">
                <a16:creationId xmlns:a16="http://schemas.microsoft.com/office/drawing/2014/main" id="{8AFE1AC8-6316-4DAD-0F14-FBB496C670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01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>
          <a:extLst>
            <a:ext uri="{FF2B5EF4-FFF2-40B4-BE49-F238E27FC236}">
              <a16:creationId xmlns:a16="http://schemas.microsoft.com/office/drawing/2014/main" id="{388B39A0-DACE-90A4-392E-92B370E90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>
            <a:extLst>
              <a:ext uri="{FF2B5EF4-FFF2-40B4-BE49-F238E27FC236}">
                <a16:creationId xmlns:a16="http://schemas.microsoft.com/office/drawing/2014/main" id="{943CF534-CA82-5793-CE60-DA942EB53A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>
            <a:extLst>
              <a:ext uri="{FF2B5EF4-FFF2-40B4-BE49-F238E27FC236}">
                <a16:creationId xmlns:a16="http://schemas.microsoft.com/office/drawing/2014/main" id="{B16E8D54-F99D-82A2-9A07-70BF70E432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7494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>
          <a:extLst>
            <a:ext uri="{FF2B5EF4-FFF2-40B4-BE49-F238E27FC236}">
              <a16:creationId xmlns:a16="http://schemas.microsoft.com/office/drawing/2014/main" id="{ABA27D10-FF12-A65A-2297-5138E808D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>
            <a:extLst>
              <a:ext uri="{FF2B5EF4-FFF2-40B4-BE49-F238E27FC236}">
                <a16:creationId xmlns:a16="http://schemas.microsoft.com/office/drawing/2014/main" id="{CC63B96A-2FC8-7383-36F2-4CCE416BA2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>
            <a:extLst>
              <a:ext uri="{FF2B5EF4-FFF2-40B4-BE49-F238E27FC236}">
                <a16:creationId xmlns:a16="http://schemas.microsoft.com/office/drawing/2014/main" id="{FB6233F8-7B73-92C6-8BE0-AFB11EE6A0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02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>
          <a:extLst>
            <a:ext uri="{FF2B5EF4-FFF2-40B4-BE49-F238E27FC236}">
              <a16:creationId xmlns:a16="http://schemas.microsoft.com/office/drawing/2014/main" id="{F68534D8-CDE8-9CB5-9A74-850C84C5B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>
            <a:extLst>
              <a:ext uri="{FF2B5EF4-FFF2-40B4-BE49-F238E27FC236}">
                <a16:creationId xmlns:a16="http://schemas.microsoft.com/office/drawing/2014/main" id="{9901A0B7-2056-CCF6-46CD-EC474D5632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>
            <a:extLst>
              <a:ext uri="{FF2B5EF4-FFF2-40B4-BE49-F238E27FC236}">
                <a16:creationId xmlns:a16="http://schemas.microsoft.com/office/drawing/2014/main" id="{1ABE4810-17A1-EC55-E427-AEC218C38A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1440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>
          <a:extLst>
            <a:ext uri="{FF2B5EF4-FFF2-40B4-BE49-F238E27FC236}">
              <a16:creationId xmlns:a16="http://schemas.microsoft.com/office/drawing/2014/main" id="{B12217F2-C632-2278-A797-001F17919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>
            <a:extLst>
              <a:ext uri="{FF2B5EF4-FFF2-40B4-BE49-F238E27FC236}">
                <a16:creationId xmlns:a16="http://schemas.microsoft.com/office/drawing/2014/main" id="{54B6C25C-9318-02E7-C31D-C347C9551D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>
            <a:extLst>
              <a:ext uri="{FF2B5EF4-FFF2-40B4-BE49-F238E27FC236}">
                <a16:creationId xmlns:a16="http://schemas.microsoft.com/office/drawing/2014/main" id="{89C1F979-0F63-040D-ADB6-F940B72657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0938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>
          <a:extLst>
            <a:ext uri="{FF2B5EF4-FFF2-40B4-BE49-F238E27FC236}">
              <a16:creationId xmlns:a16="http://schemas.microsoft.com/office/drawing/2014/main" id="{18BB1EE3-295A-48AE-6E62-A6DB2AF98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>
            <a:extLst>
              <a:ext uri="{FF2B5EF4-FFF2-40B4-BE49-F238E27FC236}">
                <a16:creationId xmlns:a16="http://schemas.microsoft.com/office/drawing/2014/main" id="{82F9295E-5178-EA9A-A69F-22B6328414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>
            <a:extLst>
              <a:ext uri="{FF2B5EF4-FFF2-40B4-BE49-F238E27FC236}">
                <a16:creationId xmlns:a16="http://schemas.microsoft.com/office/drawing/2014/main" id="{683CA36C-6F76-373E-DC25-FB55C92CC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7814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9">
          <a:extLst>
            <a:ext uri="{FF2B5EF4-FFF2-40B4-BE49-F238E27FC236}">
              <a16:creationId xmlns:a16="http://schemas.microsoft.com/office/drawing/2014/main" id="{0020F8B4-B775-E509-74C4-9639C5C61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9646c4d463_0_850:notes">
            <a:extLst>
              <a:ext uri="{FF2B5EF4-FFF2-40B4-BE49-F238E27FC236}">
                <a16:creationId xmlns:a16="http://schemas.microsoft.com/office/drawing/2014/main" id="{C37716BD-71B6-4380-99BC-17EC250FF6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301" name="Google Shape;2301;g9646c4d463_0_850:notes">
            <a:extLst>
              <a:ext uri="{FF2B5EF4-FFF2-40B4-BE49-F238E27FC236}">
                <a16:creationId xmlns:a16="http://schemas.microsoft.com/office/drawing/2014/main" id="{79479A36-4B56-5ECF-5223-E44C5CC89B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314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962ef91124_0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364" name="Google Shape;364;g962ef91124_0_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62ef91124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67" name="Google Shape;67;g962ef91124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62ef91124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160" name="Google Shape;160;g962ef91124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>
          <a:extLst>
            <a:ext uri="{FF2B5EF4-FFF2-40B4-BE49-F238E27FC236}">
              <a16:creationId xmlns:a16="http://schemas.microsoft.com/office/drawing/2014/main" id="{229EB052-6F5B-68AA-E89E-C8528B3FE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62ef91124_0_415:notes">
            <a:extLst>
              <a:ext uri="{FF2B5EF4-FFF2-40B4-BE49-F238E27FC236}">
                <a16:creationId xmlns:a16="http://schemas.microsoft.com/office/drawing/2014/main" id="{A6613B86-BB69-152E-82D3-8E5CEE9C22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160" name="Google Shape;160;g962ef91124_0_415:notes">
            <a:extLst>
              <a:ext uri="{FF2B5EF4-FFF2-40B4-BE49-F238E27FC236}">
                <a16:creationId xmlns:a16="http://schemas.microsoft.com/office/drawing/2014/main" id="{01D094DA-2FC6-9892-26E3-E011B62486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377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962ef91124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a-IR"/>
          </a:p>
        </p:txBody>
      </p:sp>
      <p:sp>
        <p:nvSpPr>
          <p:cNvPr id="292" name="Google Shape;292;g962ef91124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766850" y="1445000"/>
            <a:ext cx="3567000" cy="142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66850" y="2905900"/>
            <a:ext cx="3567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Fira Sans Black"/>
              <a:buNone/>
              <a:defRPr>
                <a:latin typeface="Fira Sans Black"/>
                <a:ea typeface="Fira Sans Black"/>
                <a:cs typeface="Fira Sans Black"/>
                <a:sym typeface="Fira Sans Black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●"/>
              <a:defRPr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Fira Sans"/>
              <a:buChar char="○"/>
              <a:defRPr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Fira Sans"/>
              <a:buChar char="■"/>
              <a:defRPr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Fira Sans"/>
              <a:buNone/>
              <a:defRPr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926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Fira Sans"/>
              <a:buChar char="●"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5"/>
          <p:cNvGrpSpPr/>
          <p:nvPr/>
        </p:nvGrpSpPr>
        <p:grpSpPr>
          <a:xfrm>
            <a:off x="-2395492" y="1206887"/>
            <a:ext cx="6967495" cy="3975885"/>
            <a:chOff x="2925068" y="2092209"/>
            <a:chExt cx="3288881" cy="1876746"/>
          </a:xfrm>
        </p:grpSpPr>
        <p:sp>
          <p:nvSpPr>
            <p:cNvPr id="57" name="Google Shape;57;p15"/>
            <p:cNvSpPr/>
            <p:nvPr/>
          </p:nvSpPr>
          <p:spPr>
            <a:xfrm>
              <a:off x="3215525" y="2092209"/>
              <a:ext cx="2707966" cy="1691850"/>
            </a:xfrm>
            <a:custGeom>
              <a:avLst/>
              <a:gdLst/>
              <a:ahLst/>
              <a:cxnLst/>
              <a:rect l="l" t="t" r="r" b="b"/>
              <a:pathLst>
                <a:path w="82309" h="51424" extrusionOk="0">
                  <a:moveTo>
                    <a:pt x="2334" y="0"/>
                  </a:moveTo>
                  <a:cubicBezTo>
                    <a:pt x="1036" y="0"/>
                    <a:pt x="0" y="1036"/>
                    <a:pt x="0" y="2334"/>
                  </a:cubicBezTo>
                  <a:lnTo>
                    <a:pt x="0" y="51423"/>
                  </a:lnTo>
                  <a:lnTo>
                    <a:pt x="82308" y="51423"/>
                  </a:lnTo>
                  <a:lnTo>
                    <a:pt x="82308" y="2334"/>
                  </a:lnTo>
                  <a:cubicBezTo>
                    <a:pt x="82308" y="1036"/>
                    <a:pt x="81273" y="0"/>
                    <a:pt x="79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+mj-cs"/>
              </a:endParaRPr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3323634" y="2235192"/>
              <a:ext cx="2492537" cy="1468557"/>
            </a:xfrm>
            <a:custGeom>
              <a:avLst/>
              <a:gdLst/>
              <a:ahLst/>
              <a:cxnLst/>
              <a:rect l="l" t="t" r="r" b="b"/>
              <a:pathLst>
                <a:path w="75761" h="44637" extrusionOk="0">
                  <a:moveTo>
                    <a:pt x="1" y="0"/>
                  </a:moveTo>
                  <a:lnTo>
                    <a:pt x="1" y="44637"/>
                  </a:lnTo>
                  <a:lnTo>
                    <a:pt x="75760" y="44637"/>
                  </a:lnTo>
                  <a:lnTo>
                    <a:pt x="75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+mj-cs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2925068" y="3784023"/>
              <a:ext cx="3288881" cy="184931"/>
            </a:xfrm>
            <a:custGeom>
              <a:avLst/>
              <a:gdLst/>
              <a:ahLst/>
              <a:cxnLst/>
              <a:rect l="l" t="t" r="r" b="b"/>
              <a:pathLst>
                <a:path w="99966" h="5621" extrusionOk="0">
                  <a:moveTo>
                    <a:pt x="1" y="0"/>
                  </a:moveTo>
                  <a:lnTo>
                    <a:pt x="1" y="2703"/>
                  </a:lnTo>
                  <a:cubicBezTo>
                    <a:pt x="1" y="4310"/>
                    <a:pt x="1311" y="5620"/>
                    <a:pt x="2918" y="5620"/>
                  </a:cubicBezTo>
                  <a:lnTo>
                    <a:pt x="97049" y="5620"/>
                  </a:lnTo>
                  <a:cubicBezTo>
                    <a:pt x="98656" y="5620"/>
                    <a:pt x="99966" y="4310"/>
                    <a:pt x="99966" y="2703"/>
                  </a:cubicBezTo>
                  <a:lnTo>
                    <a:pt x="999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+mj-cs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4180924" y="3783234"/>
              <a:ext cx="777592" cy="56062"/>
            </a:xfrm>
            <a:custGeom>
              <a:avLst/>
              <a:gdLst/>
              <a:ahLst/>
              <a:cxnLst/>
              <a:rect l="l" t="t" r="r" b="b"/>
              <a:pathLst>
                <a:path w="23635" h="1704" extrusionOk="0">
                  <a:moveTo>
                    <a:pt x="0" y="1"/>
                  </a:moveTo>
                  <a:lnTo>
                    <a:pt x="0" y="822"/>
                  </a:lnTo>
                  <a:cubicBezTo>
                    <a:pt x="0" y="1310"/>
                    <a:pt x="405" y="1703"/>
                    <a:pt x="881" y="1703"/>
                  </a:cubicBezTo>
                  <a:lnTo>
                    <a:pt x="22753" y="1703"/>
                  </a:lnTo>
                  <a:cubicBezTo>
                    <a:pt x="23229" y="1703"/>
                    <a:pt x="23622" y="1310"/>
                    <a:pt x="23634" y="822"/>
                  </a:cubicBezTo>
                  <a:lnTo>
                    <a:pt x="236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+mj-cs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3323059" y="2235192"/>
              <a:ext cx="2492899" cy="1468557"/>
            </a:xfrm>
            <a:custGeom>
              <a:avLst/>
              <a:gdLst/>
              <a:ahLst/>
              <a:cxnLst/>
              <a:rect l="l" t="t" r="r" b="b"/>
              <a:pathLst>
                <a:path w="75772" h="44637" extrusionOk="0">
                  <a:moveTo>
                    <a:pt x="1" y="0"/>
                  </a:moveTo>
                  <a:lnTo>
                    <a:pt x="1" y="44637"/>
                  </a:lnTo>
                  <a:lnTo>
                    <a:pt x="75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+mj-cs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4150738" y="2399297"/>
              <a:ext cx="837535" cy="1077278"/>
            </a:xfrm>
            <a:custGeom>
              <a:avLst/>
              <a:gdLst/>
              <a:ahLst/>
              <a:cxnLst/>
              <a:rect l="l" t="t" r="r" b="b"/>
              <a:pathLst>
                <a:path w="25457" h="32744" extrusionOk="0">
                  <a:moveTo>
                    <a:pt x="12728" y="1"/>
                  </a:moveTo>
                  <a:lnTo>
                    <a:pt x="1" y="3775"/>
                  </a:lnTo>
                  <a:lnTo>
                    <a:pt x="1" y="22182"/>
                  </a:lnTo>
                  <a:cubicBezTo>
                    <a:pt x="5156" y="31398"/>
                    <a:pt x="12728" y="32743"/>
                    <a:pt x="12728" y="32743"/>
                  </a:cubicBezTo>
                  <a:cubicBezTo>
                    <a:pt x="12728" y="32743"/>
                    <a:pt x="20301" y="31386"/>
                    <a:pt x="25456" y="22182"/>
                  </a:cubicBezTo>
                  <a:lnTo>
                    <a:pt x="25456" y="3775"/>
                  </a:lnTo>
                  <a:lnTo>
                    <a:pt x="12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+mj-cs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4176203" y="2431835"/>
              <a:ext cx="786606" cy="1012201"/>
            </a:xfrm>
            <a:custGeom>
              <a:avLst/>
              <a:gdLst/>
              <a:ahLst/>
              <a:cxnLst/>
              <a:rect l="l" t="t" r="r" b="b"/>
              <a:pathLst>
                <a:path w="23909" h="30766" fill="none" extrusionOk="0">
                  <a:moveTo>
                    <a:pt x="11954" y="0"/>
                  </a:moveTo>
                  <a:lnTo>
                    <a:pt x="1" y="3560"/>
                  </a:lnTo>
                  <a:lnTo>
                    <a:pt x="1" y="20860"/>
                  </a:lnTo>
                  <a:cubicBezTo>
                    <a:pt x="4846" y="29504"/>
                    <a:pt x="11954" y="30766"/>
                    <a:pt x="11954" y="30766"/>
                  </a:cubicBezTo>
                  <a:cubicBezTo>
                    <a:pt x="11954" y="30766"/>
                    <a:pt x="19062" y="29504"/>
                    <a:pt x="23908" y="20860"/>
                  </a:cubicBezTo>
                  <a:lnTo>
                    <a:pt x="23908" y="3560"/>
                  </a:lnTo>
                  <a:close/>
                </a:path>
              </a:pathLst>
            </a:custGeom>
            <a:noFill/>
            <a:ln w="7750" cap="flat" cmpd="sng">
              <a:solidFill>
                <a:srgbClr val="FCFCFC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+mj-cs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4479392" y="2781627"/>
              <a:ext cx="180226" cy="313011"/>
            </a:xfrm>
            <a:custGeom>
              <a:avLst/>
              <a:gdLst/>
              <a:ahLst/>
              <a:cxnLst/>
              <a:rect l="l" t="t" r="r" b="b"/>
              <a:pathLst>
                <a:path w="5478" h="9514" extrusionOk="0">
                  <a:moveTo>
                    <a:pt x="2739" y="0"/>
                  </a:moveTo>
                  <a:cubicBezTo>
                    <a:pt x="1227" y="0"/>
                    <a:pt x="1" y="1239"/>
                    <a:pt x="1" y="2739"/>
                  </a:cubicBezTo>
                  <a:cubicBezTo>
                    <a:pt x="1" y="3810"/>
                    <a:pt x="608" y="4715"/>
                    <a:pt x="1501" y="5180"/>
                  </a:cubicBezTo>
                  <a:lnTo>
                    <a:pt x="1489" y="5180"/>
                  </a:lnTo>
                  <a:lnTo>
                    <a:pt x="310" y="9513"/>
                  </a:lnTo>
                  <a:lnTo>
                    <a:pt x="5168" y="9513"/>
                  </a:lnTo>
                  <a:lnTo>
                    <a:pt x="3978" y="5180"/>
                  </a:lnTo>
                  <a:cubicBezTo>
                    <a:pt x="4871" y="4727"/>
                    <a:pt x="5478" y="3810"/>
                    <a:pt x="5478" y="2739"/>
                  </a:cubicBezTo>
                  <a:cubicBezTo>
                    <a:pt x="5478" y="1215"/>
                    <a:pt x="4251" y="0"/>
                    <a:pt x="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+mj-cs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4355053" y="471376"/>
            <a:ext cx="4568614" cy="161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rtl="1">
              <a:lnSpc>
                <a:spcPct val="110000"/>
              </a:lnSpc>
              <a:spcAft>
                <a:spcPts val="1800"/>
              </a:spcAft>
              <a:buClr>
                <a:srgbClr val="B5F1ED"/>
              </a:buClr>
            </a:pPr>
            <a:r>
              <a:rPr lang="en-US" sz="2000" dirty="0">
                <a:solidFill>
                  <a:srgbClr val="002060"/>
                </a:solidFill>
                <a:latin typeface="+mj-lt"/>
                <a:cs typeface="+mj-cs"/>
              </a:rPr>
              <a:t>Security and Privacy in Smart Healthcare:</a:t>
            </a:r>
            <a:br>
              <a:rPr lang="en-US" sz="2000" dirty="0">
                <a:solidFill>
                  <a:srgbClr val="002060"/>
                </a:solidFill>
                <a:latin typeface="+mj-lt"/>
                <a:cs typeface="+mj-cs"/>
              </a:rPr>
            </a:br>
            <a:r>
              <a:rPr lang="en-US" sz="2000" dirty="0">
                <a:solidFill>
                  <a:srgbClr val="002060"/>
                </a:solidFill>
                <a:latin typeface="+mj-lt"/>
                <a:cs typeface="+mj-cs"/>
              </a:rPr>
              <a:t>A Security-Centric Transition toward Federated Machine Learning</a:t>
            </a:r>
            <a:endParaRPr lang="fa-IR" sz="2000" dirty="0">
              <a:solidFill>
                <a:srgbClr val="002060"/>
              </a:solidFill>
              <a:latin typeface="+mj-lt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8003" y="2442077"/>
            <a:ext cx="4562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2200" b="1" dirty="0">
                <a:latin typeface="+mj-lt"/>
              </a:rPr>
              <a:t>Presenter:</a:t>
            </a:r>
            <a:endParaRPr lang="fa-IR" sz="2200" b="1" dirty="0">
              <a:latin typeface="+mj-lt"/>
            </a:endParaRPr>
          </a:p>
          <a:p>
            <a:pPr algn="ctr" rt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j-cs"/>
              </a:rPr>
              <a:t>Amirali Farrokhi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71164" y="3257526"/>
            <a:ext cx="4562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1800" b="1" dirty="0">
                <a:latin typeface="+mj-lt"/>
              </a:rPr>
              <a:t>Supervisor:</a:t>
            </a:r>
            <a:endParaRPr lang="fa-IR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j-cs"/>
            </a:endParaRPr>
          </a:p>
          <a:p>
            <a:pPr algn="ctr" rt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+mj-cs"/>
              </a:rPr>
              <a:t>Dr.Bahlol Rahimi</a:t>
            </a:r>
            <a:endParaRPr lang="en-US" sz="1800" dirty="0">
              <a:latin typeface="+mj-lt"/>
            </a:endParaRPr>
          </a:p>
          <a:p>
            <a:pPr algn="ctr" rtl="1"/>
            <a:endParaRPr lang="fa-IR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371164" y="19431"/>
            <a:ext cx="4594933" cy="48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rtl="1">
              <a:buClr>
                <a:srgbClr val="B5F1ED"/>
              </a:buClr>
            </a:pPr>
            <a:r>
              <a:rPr lang="en-US" sz="2400" dirty="0">
                <a:latin typeface="+mj-lt"/>
                <a:cs typeface="+mj-cs"/>
              </a:rPr>
              <a:t>Title:</a:t>
            </a:r>
            <a:endParaRPr lang="fa-IR" sz="3200" dirty="0">
              <a:solidFill>
                <a:schemeClr val="accent6"/>
              </a:solidFill>
              <a:latin typeface="+mj-lt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EBB5B8-D129-E1FA-9E54-94F451059FDF}"/>
              </a:ext>
            </a:extLst>
          </p:cNvPr>
          <p:cNvGrpSpPr/>
          <p:nvPr/>
        </p:nvGrpSpPr>
        <p:grpSpPr>
          <a:xfrm>
            <a:off x="4701465" y="4539592"/>
            <a:ext cx="4177496" cy="396171"/>
            <a:chOff x="4415150" y="3977250"/>
            <a:chExt cx="4177496" cy="396171"/>
          </a:xfrm>
        </p:grpSpPr>
        <p:sp>
          <p:nvSpPr>
            <p:cNvPr id="15" name="Google Shape;3787;p32"/>
            <p:cNvSpPr/>
            <p:nvPr/>
          </p:nvSpPr>
          <p:spPr>
            <a:xfrm>
              <a:off x="4484349" y="3977250"/>
              <a:ext cx="4108297" cy="396171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cs typeface="+mj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15150" y="4039887"/>
              <a:ext cx="3010178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sz="1100" b="1" dirty="0">
                  <a:latin typeface="+mj-lt"/>
                </a:rPr>
                <a:t>Urmia University of Medical Sciences</a:t>
              </a:r>
              <a:endParaRPr lang="fa-IR" sz="1100" dirty="0">
                <a:solidFill>
                  <a:srgbClr val="FFFFFF"/>
                </a:solidFill>
                <a:latin typeface="+mj-lt"/>
                <a:cs typeface="+mj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554790" y="4036835"/>
              <a:ext cx="938827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en-US" sz="1100" b="1" dirty="0">
                  <a:solidFill>
                    <a:srgbClr val="002060"/>
                  </a:solidFill>
                  <a:latin typeface="+mj-lt"/>
                  <a:cs typeface="+mj-cs"/>
                </a:rPr>
                <a:t>Winter1404</a:t>
              </a:r>
              <a:endParaRPr lang="fa-IR" sz="1100" b="1" dirty="0">
                <a:solidFill>
                  <a:srgbClr val="002060"/>
                </a:solidFill>
                <a:latin typeface="+mj-lt"/>
                <a:cs typeface="+mj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C3BF249-F9C3-22AF-C3EB-17AA93BD8838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1/73</a:t>
            </a:r>
            <a:endParaRPr lang="fa-IR" dirty="0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554BB-88B0-51E5-9A2A-06B672148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EC6AD2B8-36D7-F378-2CAE-856F728B9DB8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800" i="1" dirty="0">
                <a:solidFill>
                  <a:schemeClr val="tx1"/>
                </a:solidFill>
              </a:rPr>
              <a:t>Healthcare data security must be designed for decades, not deployment cycles.</a:t>
            </a:r>
            <a:endParaRPr lang="en-US" sz="1800" dirty="0">
              <a:solidFill>
                <a:schemeClr val="tx1"/>
              </a:solidFill>
            </a:endParaRPr>
          </a:p>
          <a:p>
            <a:pPr lvl="0" algn="ctr" rtl="1"/>
            <a:endParaRPr lang="en-US" sz="1800" i="1" dirty="0"/>
          </a:p>
          <a:p>
            <a:pPr algn="ctr" rt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E628E5-6059-EF86-5B7E-94E9AED4625B}"/>
              </a:ext>
            </a:extLst>
          </p:cNvPr>
          <p:cNvSpPr/>
          <p:nvPr/>
        </p:nvSpPr>
        <p:spPr>
          <a:xfrm>
            <a:off x="0" y="4408713"/>
            <a:ext cx="9144000" cy="7310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lvl="0" indent="-171450">
              <a:buSzPts val="1100"/>
              <a:buFont typeface="Wingdings" panose="05000000000000000000" pitchFamily="2" charset="2"/>
              <a:buChar char="q"/>
              <a:defRPr/>
            </a:pPr>
            <a:r>
              <a:rPr lang="en-US" sz="1000" dirty="0">
                <a:solidFill>
                  <a:schemeClr val="tx1"/>
                </a:solidFill>
                <a:latin typeface="+mj-lt"/>
                <a:ea typeface="Arial"/>
                <a:cs typeface="Arial"/>
              </a:rPr>
              <a:t>Ali, M. S. et al., </a:t>
            </a:r>
            <a:r>
              <a:rPr lang="en-US" sz="1000" i="1" dirty="0">
                <a:solidFill>
                  <a:schemeClr val="tx1"/>
                </a:solidFill>
                <a:latin typeface="+mj-lt"/>
                <a:ea typeface="Arial"/>
                <a:cs typeface="Arial"/>
              </a:rPr>
              <a:t>Federated Learning in Healthcare: Model Misconducts </a:t>
            </a:r>
            <a:r>
              <a:rPr lang="en-US" sz="1000" dirty="0">
                <a:solidFill>
                  <a:schemeClr val="tx1"/>
                </a:solidFill>
                <a:latin typeface="+mj-lt"/>
                <a:ea typeface="Arial"/>
                <a:cs typeface="Arial"/>
              </a:rPr>
              <a:t>Explains sensitive, longitudinal, re‑identifiable, and high‑value nature of healthcare data and the security challenges in FL</a:t>
            </a:r>
          </a:p>
          <a:p>
            <a:pPr marL="171450" indent="-171450">
              <a:buSzPts val="1100"/>
              <a:buFont typeface="Wingdings" panose="05000000000000000000" pitchFamily="2" charset="2"/>
              <a:buChar char="q"/>
              <a:defRPr/>
            </a:pPr>
            <a:r>
              <a:rPr lang="en-US" sz="1000" dirty="0">
                <a:solidFill>
                  <a:schemeClr val="tx1"/>
                </a:solidFill>
                <a:latin typeface="+mj-lt"/>
              </a:rPr>
              <a:t>Bani Issa W, Al </a:t>
            </a:r>
            <a:r>
              <a:rPr lang="en-US" sz="1000" dirty="0" err="1">
                <a:solidFill>
                  <a:schemeClr val="tx1"/>
                </a:solidFill>
                <a:latin typeface="+mj-lt"/>
              </a:rPr>
              <a:t>Akour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 I, Ibrahim A, </a:t>
            </a:r>
            <a:r>
              <a:rPr lang="en-US" sz="1000" dirty="0" err="1">
                <a:solidFill>
                  <a:schemeClr val="tx1"/>
                </a:solidFill>
                <a:latin typeface="+mj-lt"/>
              </a:rPr>
              <a:t>Almarzouqi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 A, Abbas S, Hisham F, Griffiths J. Privacy, confidentiality, security and patient safety concerns about electronic health records. International nursing review. 2020 Jun;67(2):218-30.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F88793-F43A-AC67-C40F-F93C6DE54672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10/73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52068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1940464" y="10066"/>
            <a:ext cx="5035731" cy="246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latin typeface="+mj-lt"/>
              </a:rPr>
              <a:t>Security Foundations in Healthcare Systems</a:t>
            </a:r>
          </a:p>
        </p:txBody>
      </p:sp>
      <p:grpSp>
        <p:nvGrpSpPr>
          <p:cNvPr id="70" name="Google Shape;70;p16"/>
          <p:cNvGrpSpPr/>
          <p:nvPr/>
        </p:nvGrpSpPr>
        <p:grpSpPr>
          <a:xfrm>
            <a:off x="2357845" y="677972"/>
            <a:ext cx="4428310" cy="2815695"/>
            <a:chOff x="1748915" y="1463225"/>
            <a:chExt cx="5646195" cy="3089713"/>
          </a:xfrm>
        </p:grpSpPr>
        <p:grpSp>
          <p:nvGrpSpPr>
            <p:cNvPr id="71" name="Google Shape;71;p16"/>
            <p:cNvGrpSpPr/>
            <p:nvPr/>
          </p:nvGrpSpPr>
          <p:grpSpPr>
            <a:xfrm>
              <a:off x="1748915" y="1463225"/>
              <a:ext cx="2018893" cy="1222598"/>
              <a:chOff x="1748915" y="1463225"/>
              <a:chExt cx="2018893" cy="1222598"/>
            </a:xfrm>
          </p:grpSpPr>
          <p:sp>
            <p:nvSpPr>
              <p:cNvPr id="72" name="Google Shape;72;p16"/>
              <p:cNvSpPr/>
              <p:nvPr/>
            </p:nvSpPr>
            <p:spPr>
              <a:xfrm>
                <a:off x="2471826" y="1860700"/>
                <a:ext cx="1295982" cy="825123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30302" fill="none" extrusionOk="0">
                    <a:moveTo>
                      <a:pt x="0" y="0"/>
                    </a:moveTo>
                    <a:lnTo>
                      <a:pt x="7406" y="0"/>
                    </a:lnTo>
                    <a:cubicBezTo>
                      <a:pt x="10859" y="0"/>
                      <a:pt x="13656" y="2798"/>
                      <a:pt x="13656" y="6251"/>
                    </a:cubicBezTo>
                    <a:lnTo>
                      <a:pt x="13656" y="24051"/>
                    </a:lnTo>
                    <a:cubicBezTo>
                      <a:pt x="13656" y="27504"/>
                      <a:pt x="16454" y="30302"/>
                      <a:pt x="19907" y="30302"/>
                    </a:cubicBezTo>
                    <a:lnTo>
                      <a:pt x="36016" y="3030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grpSp>
            <p:nvGrpSpPr>
              <p:cNvPr id="73" name="Google Shape;73;p16"/>
              <p:cNvGrpSpPr/>
              <p:nvPr/>
            </p:nvGrpSpPr>
            <p:grpSpPr>
              <a:xfrm>
                <a:off x="1748915" y="1463225"/>
                <a:ext cx="794980" cy="794980"/>
                <a:chOff x="1748915" y="1463225"/>
                <a:chExt cx="794980" cy="794980"/>
              </a:xfrm>
            </p:grpSpPr>
            <p:sp>
              <p:nvSpPr>
                <p:cNvPr id="74" name="Google Shape;74;p16"/>
                <p:cNvSpPr/>
                <p:nvPr/>
              </p:nvSpPr>
              <p:spPr>
                <a:xfrm>
                  <a:off x="1748915" y="1463225"/>
                  <a:ext cx="794980" cy="794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5" h="29195" extrusionOk="0">
                      <a:moveTo>
                        <a:pt x="14597" y="0"/>
                      </a:moveTo>
                      <a:cubicBezTo>
                        <a:pt x="6537" y="0"/>
                        <a:pt x="0" y="6537"/>
                        <a:pt x="0" y="14597"/>
                      </a:cubicBezTo>
                      <a:cubicBezTo>
                        <a:pt x="0" y="22658"/>
                        <a:pt x="6537" y="29194"/>
                        <a:pt x="14597" y="29194"/>
                      </a:cubicBezTo>
                      <a:cubicBezTo>
                        <a:pt x="22658" y="29194"/>
                        <a:pt x="29194" y="22658"/>
                        <a:pt x="29194" y="14597"/>
                      </a:cubicBezTo>
                      <a:cubicBezTo>
                        <a:pt x="29194" y="6537"/>
                        <a:pt x="22658" y="0"/>
                        <a:pt x="1459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grpSp>
              <p:nvGrpSpPr>
                <p:cNvPr id="75" name="Google Shape;75;p16"/>
                <p:cNvGrpSpPr/>
                <p:nvPr/>
              </p:nvGrpSpPr>
              <p:grpSpPr>
                <a:xfrm>
                  <a:off x="1905815" y="1628566"/>
                  <a:ext cx="481483" cy="410466"/>
                  <a:chOff x="1905815" y="1628566"/>
                  <a:chExt cx="481483" cy="410466"/>
                </a:xfrm>
              </p:grpSpPr>
              <p:sp>
                <p:nvSpPr>
                  <p:cNvPr id="76" name="Google Shape;76;p16"/>
                  <p:cNvSpPr/>
                  <p:nvPr/>
                </p:nvSpPr>
                <p:spPr>
                  <a:xfrm>
                    <a:off x="2084472" y="1628566"/>
                    <a:ext cx="124196" cy="1008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1" h="3704" fill="none" extrusionOk="0">
                        <a:moveTo>
                          <a:pt x="0" y="3703"/>
                        </a:moveTo>
                        <a:lnTo>
                          <a:pt x="0" y="2275"/>
                        </a:lnTo>
                        <a:cubicBezTo>
                          <a:pt x="0" y="1024"/>
                          <a:pt x="1012" y="1"/>
                          <a:pt x="2274" y="1"/>
                        </a:cubicBezTo>
                        <a:lnTo>
                          <a:pt x="2274" y="1"/>
                        </a:lnTo>
                        <a:cubicBezTo>
                          <a:pt x="3524" y="1"/>
                          <a:pt x="4560" y="1013"/>
                          <a:pt x="4560" y="2275"/>
                        </a:cubicBezTo>
                        <a:lnTo>
                          <a:pt x="4560" y="3703"/>
                        </a:lnTo>
                      </a:path>
                    </a:pathLst>
                  </a:custGeom>
                  <a:solidFill>
                    <a:schemeClr val="accent1"/>
                  </a:solidFill>
                  <a:ln w="11300" cap="rnd" cmpd="sng">
                    <a:solidFill>
                      <a:srgbClr val="01284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77" name="Google Shape;77;p16"/>
                  <p:cNvSpPr/>
                  <p:nvPr/>
                </p:nvSpPr>
                <p:spPr>
                  <a:xfrm>
                    <a:off x="2025791" y="1732640"/>
                    <a:ext cx="241231" cy="178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9" h="6573" extrusionOk="0">
                        <a:moveTo>
                          <a:pt x="8406" y="441"/>
                        </a:moveTo>
                        <a:lnTo>
                          <a:pt x="8406" y="6132"/>
                        </a:lnTo>
                        <a:lnTo>
                          <a:pt x="441" y="6132"/>
                        </a:lnTo>
                        <a:lnTo>
                          <a:pt x="441" y="441"/>
                        </a:lnTo>
                        <a:close/>
                        <a:moveTo>
                          <a:pt x="441" y="0"/>
                        </a:moveTo>
                        <a:cubicBezTo>
                          <a:pt x="191" y="0"/>
                          <a:pt x="0" y="191"/>
                          <a:pt x="0" y="441"/>
                        </a:cubicBezTo>
                        <a:lnTo>
                          <a:pt x="0" y="6132"/>
                        </a:lnTo>
                        <a:cubicBezTo>
                          <a:pt x="0" y="6382"/>
                          <a:pt x="191" y="6573"/>
                          <a:pt x="441" y="6573"/>
                        </a:cubicBezTo>
                        <a:lnTo>
                          <a:pt x="8406" y="6573"/>
                        </a:lnTo>
                        <a:cubicBezTo>
                          <a:pt x="8656" y="6573"/>
                          <a:pt x="8858" y="6382"/>
                          <a:pt x="8858" y="6132"/>
                        </a:cubicBezTo>
                        <a:lnTo>
                          <a:pt x="8858" y="441"/>
                        </a:lnTo>
                        <a:cubicBezTo>
                          <a:pt x="8858" y="191"/>
                          <a:pt x="8656" y="0"/>
                          <a:pt x="840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78" name="Google Shape;78;p16"/>
                  <p:cNvSpPr/>
                  <p:nvPr/>
                </p:nvSpPr>
                <p:spPr>
                  <a:xfrm>
                    <a:off x="2122703" y="1802349"/>
                    <a:ext cx="47707" cy="476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2" h="1751" extrusionOk="0">
                        <a:moveTo>
                          <a:pt x="870" y="441"/>
                        </a:moveTo>
                        <a:cubicBezTo>
                          <a:pt x="1108" y="441"/>
                          <a:pt x="1311" y="643"/>
                          <a:pt x="1311" y="881"/>
                        </a:cubicBezTo>
                        <a:cubicBezTo>
                          <a:pt x="1311" y="1119"/>
                          <a:pt x="1108" y="1310"/>
                          <a:pt x="870" y="1310"/>
                        </a:cubicBezTo>
                        <a:cubicBezTo>
                          <a:pt x="632" y="1310"/>
                          <a:pt x="442" y="1119"/>
                          <a:pt x="442" y="881"/>
                        </a:cubicBezTo>
                        <a:cubicBezTo>
                          <a:pt x="442" y="643"/>
                          <a:pt x="632" y="441"/>
                          <a:pt x="870" y="441"/>
                        </a:cubicBezTo>
                        <a:close/>
                        <a:moveTo>
                          <a:pt x="870" y="0"/>
                        </a:moveTo>
                        <a:cubicBezTo>
                          <a:pt x="394" y="0"/>
                          <a:pt x="1" y="381"/>
                          <a:pt x="1" y="881"/>
                        </a:cubicBezTo>
                        <a:cubicBezTo>
                          <a:pt x="1" y="1369"/>
                          <a:pt x="382" y="1750"/>
                          <a:pt x="870" y="1750"/>
                        </a:cubicBezTo>
                        <a:cubicBezTo>
                          <a:pt x="1346" y="1750"/>
                          <a:pt x="1751" y="1369"/>
                          <a:pt x="1751" y="881"/>
                        </a:cubicBezTo>
                        <a:cubicBezTo>
                          <a:pt x="1751" y="381"/>
                          <a:pt x="1346" y="0"/>
                          <a:pt x="87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79" name="Google Shape;79;p16"/>
                  <p:cNvSpPr/>
                  <p:nvPr/>
                </p:nvSpPr>
                <p:spPr>
                  <a:xfrm>
                    <a:off x="1905815" y="1991026"/>
                    <a:ext cx="47680" cy="48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1" h="1763" extrusionOk="0">
                        <a:moveTo>
                          <a:pt x="882" y="453"/>
                        </a:moveTo>
                        <a:cubicBezTo>
                          <a:pt x="1120" y="453"/>
                          <a:pt x="1310" y="644"/>
                          <a:pt x="1310" y="882"/>
                        </a:cubicBezTo>
                        <a:cubicBezTo>
                          <a:pt x="1310" y="1120"/>
                          <a:pt x="1120" y="1310"/>
                          <a:pt x="882" y="1310"/>
                        </a:cubicBezTo>
                        <a:cubicBezTo>
                          <a:pt x="644" y="1310"/>
                          <a:pt x="441" y="1120"/>
                          <a:pt x="441" y="882"/>
                        </a:cubicBezTo>
                        <a:cubicBezTo>
                          <a:pt x="441" y="644"/>
                          <a:pt x="644" y="453"/>
                          <a:pt x="882" y="453"/>
                        </a:cubicBezTo>
                        <a:close/>
                        <a:moveTo>
                          <a:pt x="882" y="1"/>
                        </a:moveTo>
                        <a:cubicBezTo>
                          <a:pt x="406" y="1"/>
                          <a:pt x="1" y="394"/>
                          <a:pt x="1" y="882"/>
                        </a:cubicBezTo>
                        <a:cubicBezTo>
                          <a:pt x="1" y="1370"/>
                          <a:pt x="382" y="1763"/>
                          <a:pt x="882" y="1763"/>
                        </a:cubicBezTo>
                        <a:cubicBezTo>
                          <a:pt x="1358" y="1763"/>
                          <a:pt x="1751" y="1370"/>
                          <a:pt x="1751" y="882"/>
                        </a:cubicBezTo>
                        <a:cubicBezTo>
                          <a:pt x="1751" y="394"/>
                          <a:pt x="1358" y="1"/>
                          <a:pt x="88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80" name="Google Shape;80;p16"/>
                  <p:cNvSpPr/>
                  <p:nvPr/>
                </p:nvSpPr>
                <p:spPr>
                  <a:xfrm>
                    <a:off x="2014109" y="1991026"/>
                    <a:ext cx="47680" cy="48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1" h="1763" extrusionOk="0">
                        <a:moveTo>
                          <a:pt x="870" y="453"/>
                        </a:moveTo>
                        <a:cubicBezTo>
                          <a:pt x="1108" y="453"/>
                          <a:pt x="1310" y="644"/>
                          <a:pt x="1310" y="882"/>
                        </a:cubicBezTo>
                        <a:cubicBezTo>
                          <a:pt x="1310" y="1120"/>
                          <a:pt x="1108" y="1310"/>
                          <a:pt x="870" y="1310"/>
                        </a:cubicBezTo>
                        <a:cubicBezTo>
                          <a:pt x="631" y="1310"/>
                          <a:pt x="441" y="1120"/>
                          <a:pt x="441" y="882"/>
                        </a:cubicBezTo>
                        <a:cubicBezTo>
                          <a:pt x="453" y="644"/>
                          <a:pt x="631" y="453"/>
                          <a:pt x="870" y="453"/>
                        </a:cubicBezTo>
                        <a:close/>
                        <a:moveTo>
                          <a:pt x="870" y="1"/>
                        </a:moveTo>
                        <a:cubicBezTo>
                          <a:pt x="393" y="1"/>
                          <a:pt x="0" y="394"/>
                          <a:pt x="0" y="882"/>
                        </a:cubicBezTo>
                        <a:cubicBezTo>
                          <a:pt x="0" y="1370"/>
                          <a:pt x="381" y="1763"/>
                          <a:pt x="870" y="1763"/>
                        </a:cubicBezTo>
                        <a:cubicBezTo>
                          <a:pt x="1346" y="1763"/>
                          <a:pt x="1751" y="1370"/>
                          <a:pt x="1751" y="882"/>
                        </a:cubicBezTo>
                        <a:cubicBezTo>
                          <a:pt x="1751" y="394"/>
                          <a:pt x="1370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81" name="Google Shape;81;p16"/>
                  <p:cNvSpPr/>
                  <p:nvPr/>
                </p:nvSpPr>
                <p:spPr>
                  <a:xfrm>
                    <a:off x="2122703" y="1991026"/>
                    <a:ext cx="47707" cy="48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2" h="1763" extrusionOk="0">
                        <a:moveTo>
                          <a:pt x="870" y="453"/>
                        </a:moveTo>
                        <a:cubicBezTo>
                          <a:pt x="1108" y="453"/>
                          <a:pt x="1311" y="644"/>
                          <a:pt x="1311" y="882"/>
                        </a:cubicBezTo>
                        <a:cubicBezTo>
                          <a:pt x="1311" y="1120"/>
                          <a:pt x="1108" y="1310"/>
                          <a:pt x="870" y="1310"/>
                        </a:cubicBezTo>
                        <a:cubicBezTo>
                          <a:pt x="632" y="1310"/>
                          <a:pt x="442" y="1120"/>
                          <a:pt x="442" y="882"/>
                        </a:cubicBezTo>
                        <a:cubicBezTo>
                          <a:pt x="442" y="644"/>
                          <a:pt x="632" y="453"/>
                          <a:pt x="870" y="453"/>
                        </a:cubicBezTo>
                        <a:close/>
                        <a:moveTo>
                          <a:pt x="870" y="1"/>
                        </a:moveTo>
                        <a:cubicBezTo>
                          <a:pt x="394" y="1"/>
                          <a:pt x="1" y="394"/>
                          <a:pt x="1" y="882"/>
                        </a:cubicBezTo>
                        <a:cubicBezTo>
                          <a:pt x="1" y="1370"/>
                          <a:pt x="382" y="1763"/>
                          <a:pt x="870" y="1763"/>
                        </a:cubicBezTo>
                        <a:cubicBezTo>
                          <a:pt x="1346" y="1763"/>
                          <a:pt x="1751" y="1370"/>
                          <a:pt x="1751" y="882"/>
                        </a:cubicBezTo>
                        <a:cubicBezTo>
                          <a:pt x="1751" y="394"/>
                          <a:pt x="1346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82" name="Google Shape;82;p16"/>
                  <p:cNvSpPr/>
                  <p:nvPr/>
                </p:nvSpPr>
                <p:spPr>
                  <a:xfrm>
                    <a:off x="2230671" y="1991026"/>
                    <a:ext cx="48006" cy="48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3" h="1763" extrusionOk="0">
                        <a:moveTo>
                          <a:pt x="882" y="453"/>
                        </a:moveTo>
                        <a:cubicBezTo>
                          <a:pt x="1120" y="453"/>
                          <a:pt x="1310" y="644"/>
                          <a:pt x="1310" y="882"/>
                        </a:cubicBezTo>
                        <a:cubicBezTo>
                          <a:pt x="1310" y="1120"/>
                          <a:pt x="1120" y="1310"/>
                          <a:pt x="882" y="1310"/>
                        </a:cubicBezTo>
                        <a:cubicBezTo>
                          <a:pt x="644" y="1310"/>
                          <a:pt x="453" y="1120"/>
                          <a:pt x="453" y="882"/>
                        </a:cubicBezTo>
                        <a:cubicBezTo>
                          <a:pt x="465" y="644"/>
                          <a:pt x="644" y="453"/>
                          <a:pt x="882" y="453"/>
                        </a:cubicBezTo>
                        <a:close/>
                        <a:moveTo>
                          <a:pt x="882" y="1"/>
                        </a:moveTo>
                        <a:cubicBezTo>
                          <a:pt x="406" y="1"/>
                          <a:pt x="1" y="394"/>
                          <a:pt x="1" y="882"/>
                        </a:cubicBezTo>
                        <a:cubicBezTo>
                          <a:pt x="1" y="1370"/>
                          <a:pt x="394" y="1763"/>
                          <a:pt x="882" y="1763"/>
                        </a:cubicBezTo>
                        <a:cubicBezTo>
                          <a:pt x="1358" y="1763"/>
                          <a:pt x="1763" y="1370"/>
                          <a:pt x="1763" y="882"/>
                        </a:cubicBezTo>
                        <a:cubicBezTo>
                          <a:pt x="1763" y="394"/>
                          <a:pt x="1370" y="1"/>
                          <a:pt x="88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83" name="Google Shape;83;p16"/>
                  <p:cNvSpPr/>
                  <p:nvPr/>
                </p:nvSpPr>
                <p:spPr>
                  <a:xfrm>
                    <a:off x="2339292" y="1991026"/>
                    <a:ext cx="48006" cy="480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3" h="1763" extrusionOk="0">
                        <a:moveTo>
                          <a:pt x="881" y="453"/>
                        </a:moveTo>
                        <a:cubicBezTo>
                          <a:pt x="1120" y="453"/>
                          <a:pt x="1310" y="644"/>
                          <a:pt x="1310" y="882"/>
                        </a:cubicBezTo>
                        <a:cubicBezTo>
                          <a:pt x="1310" y="1120"/>
                          <a:pt x="1120" y="1310"/>
                          <a:pt x="881" y="1310"/>
                        </a:cubicBezTo>
                        <a:cubicBezTo>
                          <a:pt x="643" y="1310"/>
                          <a:pt x="453" y="1120"/>
                          <a:pt x="453" y="882"/>
                        </a:cubicBezTo>
                        <a:cubicBezTo>
                          <a:pt x="453" y="644"/>
                          <a:pt x="643" y="453"/>
                          <a:pt x="881" y="453"/>
                        </a:cubicBezTo>
                        <a:close/>
                        <a:moveTo>
                          <a:pt x="881" y="1"/>
                        </a:moveTo>
                        <a:cubicBezTo>
                          <a:pt x="405" y="1"/>
                          <a:pt x="0" y="394"/>
                          <a:pt x="0" y="882"/>
                        </a:cubicBezTo>
                        <a:cubicBezTo>
                          <a:pt x="0" y="1370"/>
                          <a:pt x="393" y="1763"/>
                          <a:pt x="881" y="1763"/>
                        </a:cubicBezTo>
                        <a:cubicBezTo>
                          <a:pt x="1358" y="1763"/>
                          <a:pt x="1762" y="1370"/>
                          <a:pt x="1762" y="882"/>
                        </a:cubicBezTo>
                        <a:cubicBezTo>
                          <a:pt x="1762" y="394"/>
                          <a:pt x="1358" y="1"/>
                          <a:pt x="88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84" name="Google Shape;84;p16"/>
            <p:cNvGrpSpPr/>
            <p:nvPr/>
          </p:nvGrpSpPr>
          <p:grpSpPr>
            <a:xfrm>
              <a:off x="5365824" y="1463225"/>
              <a:ext cx="2029286" cy="1222598"/>
              <a:chOff x="5365824" y="1463225"/>
              <a:chExt cx="2029286" cy="1222598"/>
            </a:xfrm>
          </p:grpSpPr>
          <p:sp>
            <p:nvSpPr>
              <p:cNvPr id="85" name="Google Shape;85;p16"/>
              <p:cNvSpPr/>
              <p:nvPr/>
            </p:nvSpPr>
            <p:spPr>
              <a:xfrm>
                <a:off x="5365824" y="1860700"/>
                <a:ext cx="1295982" cy="825123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30302" fill="none" extrusionOk="0">
                    <a:moveTo>
                      <a:pt x="36017" y="0"/>
                    </a:moveTo>
                    <a:lnTo>
                      <a:pt x="28623" y="0"/>
                    </a:lnTo>
                    <a:cubicBezTo>
                      <a:pt x="25170" y="0"/>
                      <a:pt x="22372" y="2798"/>
                      <a:pt x="22372" y="6251"/>
                    </a:cubicBezTo>
                    <a:lnTo>
                      <a:pt x="22372" y="24051"/>
                    </a:lnTo>
                    <a:cubicBezTo>
                      <a:pt x="22372" y="27504"/>
                      <a:pt x="19574" y="30302"/>
                      <a:pt x="16121" y="30302"/>
                    </a:cubicBezTo>
                    <a:lnTo>
                      <a:pt x="0" y="3030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grpSp>
            <p:nvGrpSpPr>
              <p:cNvPr id="86" name="Google Shape;86;p16"/>
              <p:cNvGrpSpPr/>
              <p:nvPr/>
            </p:nvGrpSpPr>
            <p:grpSpPr>
              <a:xfrm>
                <a:off x="6599803" y="1463225"/>
                <a:ext cx="795307" cy="794980"/>
                <a:chOff x="6599803" y="1463225"/>
                <a:chExt cx="795307" cy="794980"/>
              </a:xfrm>
            </p:grpSpPr>
            <p:sp>
              <p:nvSpPr>
                <p:cNvPr id="87" name="Google Shape;87;p16"/>
                <p:cNvSpPr/>
                <p:nvPr/>
              </p:nvSpPr>
              <p:spPr>
                <a:xfrm>
                  <a:off x="6599803" y="1463225"/>
                  <a:ext cx="795307" cy="794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7" h="29195" extrusionOk="0">
                      <a:moveTo>
                        <a:pt x="14598" y="0"/>
                      </a:moveTo>
                      <a:cubicBezTo>
                        <a:pt x="6537" y="0"/>
                        <a:pt x="1" y="6537"/>
                        <a:pt x="1" y="14597"/>
                      </a:cubicBezTo>
                      <a:cubicBezTo>
                        <a:pt x="1" y="22658"/>
                        <a:pt x="6537" y="29194"/>
                        <a:pt x="14598" y="29194"/>
                      </a:cubicBezTo>
                      <a:cubicBezTo>
                        <a:pt x="22658" y="29194"/>
                        <a:pt x="29207" y="22658"/>
                        <a:pt x="29207" y="14597"/>
                      </a:cubicBezTo>
                      <a:cubicBezTo>
                        <a:pt x="29207" y="6537"/>
                        <a:pt x="22658" y="0"/>
                        <a:pt x="145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grpSp>
              <p:nvGrpSpPr>
                <p:cNvPr id="88" name="Google Shape;88;p16"/>
                <p:cNvGrpSpPr/>
                <p:nvPr/>
              </p:nvGrpSpPr>
              <p:grpSpPr>
                <a:xfrm>
                  <a:off x="6907804" y="1717064"/>
                  <a:ext cx="179310" cy="318727"/>
                  <a:chOff x="6907804" y="1717064"/>
                  <a:chExt cx="179310" cy="318727"/>
                </a:xfrm>
              </p:grpSpPr>
              <p:sp>
                <p:nvSpPr>
                  <p:cNvPr id="89" name="Google Shape;89;p16"/>
                  <p:cNvSpPr/>
                  <p:nvPr/>
                </p:nvSpPr>
                <p:spPr>
                  <a:xfrm>
                    <a:off x="6907804" y="1717064"/>
                    <a:ext cx="179310" cy="318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5" h="11705" extrusionOk="0">
                        <a:moveTo>
                          <a:pt x="5537" y="453"/>
                        </a:moveTo>
                        <a:cubicBezTo>
                          <a:pt x="5870" y="453"/>
                          <a:pt x="6132" y="715"/>
                          <a:pt x="6132" y="1049"/>
                        </a:cubicBezTo>
                        <a:lnTo>
                          <a:pt x="6132" y="10657"/>
                        </a:lnTo>
                        <a:cubicBezTo>
                          <a:pt x="6132" y="10990"/>
                          <a:pt x="5870" y="11252"/>
                          <a:pt x="5537" y="11252"/>
                        </a:cubicBezTo>
                        <a:lnTo>
                          <a:pt x="1048" y="11252"/>
                        </a:lnTo>
                        <a:cubicBezTo>
                          <a:pt x="715" y="11252"/>
                          <a:pt x="453" y="10990"/>
                          <a:pt x="453" y="10657"/>
                        </a:cubicBezTo>
                        <a:lnTo>
                          <a:pt x="453" y="1049"/>
                        </a:lnTo>
                        <a:cubicBezTo>
                          <a:pt x="453" y="715"/>
                          <a:pt x="715" y="453"/>
                          <a:pt x="1048" y="453"/>
                        </a:cubicBezTo>
                        <a:close/>
                        <a:moveTo>
                          <a:pt x="1048" y="1"/>
                        </a:moveTo>
                        <a:cubicBezTo>
                          <a:pt x="465" y="1"/>
                          <a:pt x="1" y="465"/>
                          <a:pt x="1" y="1049"/>
                        </a:cubicBezTo>
                        <a:lnTo>
                          <a:pt x="1" y="10657"/>
                        </a:lnTo>
                        <a:cubicBezTo>
                          <a:pt x="1" y="11240"/>
                          <a:pt x="465" y="11705"/>
                          <a:pt x="1048" y="11705"/>
                        </a:cubicBezTo>
                        <a:lnTo>
                          <a:pt x="5537" y="11705"/>
                        </a:lnTo>
                        <a:cubicBezTo>
                          <a:pt x="6120" y="11705"/>
                          <a:pt x="6585" y="11240"/>
                          <a:pt x="6585" y="10657"/>
                        </a:cubicBezTo>
                        <a:lnTo>
                          <a:pt x="6585" y="1049"/>
                        </a:lnTo>
                        <a:cubicBezTo>
                          <a:pt x="6585" y="465"/>
                          <a:pt x="6120" y="1"/>
                          <a:pt x="553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90" name="Google Shape;90;p16"/>
                  <p:cNvSpPr/>
                  <p:nvPr/>
                </p:nvSpPr>
                <p:spPr>
                  <a:xfrm>
                    <a:off x="6912351" y="1764090"/>
                    <a:ext cx="170242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2" h="1" fill="none" extrusionOk="0">
                        <a:moveTo>
                          <a:pt x="0" y="0"/>
                        </a:moveTo>
                        <a:lnTo>
                          <a:pt x="6251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1300" cap="rnd" cmpd="sng">
                    <a:solidFill>
                      <a:srgbClr val="01284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91" name="Google Shape;91;p16"/>
                  <p:cNvSpPr/>
                  <p:nvPr/>
                </p:nvSpPr>
                <p:spPr>
                  <a:xfrm>
                    <a:off x="6912351" y="1973190"/>
                    <a:ext cx="170242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2" h="1" fill="none" extrusionOk="0">
                        <a:moveTo>
                          <a:pt x="0" y="1"/>
                        </a:moveTo>
                        <a:lnTo>
                          <a:pt x="6251" y="1"/>
                        </a:lnTo>
                      </a:path>
                    </a:pathLst>
                  </a:custGeom>
                  <a:solidFill>
                    <a:schemeClr val="accent1"/>
                  </a:solidFill>
                  <a:ln w="11300" cap="rnd" cmpd="sng">
                    <a:solidFill>
                      <a:srgbClr val="01284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92" name="Google Shape;92;p16"/>
                  <p:cNvSpPr/>
                  <p:nvPr/>
                </p:nvSpPr>
                <p:spPr>
                  <a:xfrm>
                    <a:off x="6985628" y="1992333"/>
                    <a:ext cx="23690" cy="236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0" h="870" extrusionOk="0">
                        <a:moveTo>
                          <a:pt x="429" y="0"/>
                        </a:moveTo>
                        <a:cubicBezTo>
                          <a:pt x="191" y="0"/>
                          <a:pt x="0" y="191"/>
                          <a:pt x="0" y="429"/>
                        </a:cubicBezTo>
                        <a:cubicBezTo>
                          <a:pt x="0" y="667"/>
                          <a:pt x="191" y="869"/>
                          <a:pt x="429" y="869"/>
                        </a:cubicBezTo>
                        <a:cubicBezTo>
                          <a:pt x="667" y="869"/>
                          <a:pt x="869" y="667"/>
                          <a:pt x="869" y="429"/>
                        </a:cubicBezTo>
                        <a:cubicBezTo>
                          <a:pt x="869" y="191"/>
                          <a:pt x="667" y="0"/>
                          <a:pt x="4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93" name="Google Shape;93;p16"/>
            <p:cNvGrpSpPr/>
            <p:nvPr/>
          </p:nvGrpSpPr>
          <p:grpSpPr>
            <a:xfrm>
              <a:off x="5365824" y="2610265"/>
              <a:ext cx="2029286" cy="795307"/>
              <a:chOff x="5365824" y="2610265"/>
              <a:chExt cx="2029286" cy="795307"/>
            </a:xfrm>
          </p:grpSpPr>
          <p:sp>
            <p:nvSpPr>
              <p:cNvPr id="94" name="Google Shape;94;p16"/>
              <p:cNvSpPr/>
              <p:nvPr/>
            </p:nvSpPr>
            <p:spPr>
              <a:xfrm>
                <a:off x="5365824" y="3029793"/>
                <a:ext cx="129598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1" fill="none" extrusionOk="0">
                    <a:moveTo>
                      <a:pt x="36017" y="0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grpSp>
            <p:nvGrpSpPr>
              <p:cNvPr id="95" name="Google Shape;95;p16"/>
              <p:cNvGrpSpPr/>
              <p:nvPr/>
            </p:nvGrpSpPr>
            <p:grpSpPr>
              <a:xfrm>
                <a:off x="6599803" y="2610265"/>
                <a:ext cx="795307" cy="795307"/>
                <a:chOff x="6599803" y="2610265"/>
                <a:chExt cx="795307" cy="795307"/>
              </a:xfrm>
            </p:grpSpPr>
            <p:sp>
              <p:nvSpPr>
                <p:cNvPr id="96" name="Google Shape;96;p16"/>
                <p:cNvSpPr/>
                <p:nvPr/>
              </p:nvSpPr>
              <p:spPr>
                <a:xfrm>
                  <a:off x="6599803" y="2610265"/>
                  <a:ext cx="795307" cy="79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7" h="29207" extrusionOk="0">
                      <a:moveTo>
                        <a:pt x="14598" y="1"/>
                      </a:moveTo>
                      <a:cubicBezTo>
                        <a:pt x="6537" y="1"/>
                        <a:pt x="1" y="6537"/>
                        <a:pt x="1" y="14598"/>
                      </a:cubicBezTo>
                      <a:cubicBezTo>
                        <a:pt x="1" y="22670"/>
                        <a:pt x="6537" y="29207"/>
                        <a:pt x="14598" y="29207"/>
                      </a:cubicBezTo>
                      <a:cubicBezTo>
                        <a:pt x="22658" y="29207"/>
                        <a:pt x="29207" y="22670"/>
                        <a:pt x="29207" y="14598"/>
                      </a:cubicBezTo>
                      <a:cubicBezTo>
                        <a:pt x="29207" y="6537"/>
                        <a:pt x="22658" y="1"/>
                        <a:pt x="145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grpSp>
              <p:nvGrpSpPr>
                <p:cNvPr id="97" name="Google Shape;97;p16"/>
                <p:cNvGrpSpPr/>
                <p:nvPr/>
              </p:nvGrpSpPr>
              <p:grpSpPr>
                <a:xfrm>
                  <a:off x="6845882" y="2871891"/>
                  <a:ext cx="318400" cy="282260"/>
                  <a:chOff x="6845882" y="2871891"/>
                  <a:chExt cx="318400" cy="282260"/>
                </a:xfrm>
              </p:grpSpPr>
              <p:sp>
                <p:nvSpPr>
                  <p:cNvPr id="98" name="Google Shape;98;p16"/>
                  <p:cNvSpPr/>
                  <p:nvPr/>
                </p:nvSpPr>
                <p:spPr>
                  <a:xfrm>
                    <a:off x="6845882" y="2871891"/>
                    <a:ext cx="318400" cy="233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93" h="8562" extrusionOk="0">
                        <a:moveTo>
                          <a:pt x="5846" y="441"/>
                        </a:moveTo>
                        <a:cubicBezTo>
                          <a:pt x="8692" y="441"/>
                          <a:pt x="8978" y="3847"/>
                          <a:pt x="8978" y="3847"/>
                        </a:cubicBezTo>
                        <a:cubicBezTo>
                          <a:pt x="8978" y="3847"/>
                          <a:pt x="9061" y="3835"/>
                          <a:pt x="9216" y="3835"/>
                        </a:cubicBezTo>
                        <a:cubicBezTo>
                          <a:pt x="9787" y="3835"/>
                          <a:pt x="11252" y="4013"/>
                          <a:pt x="11252" y="5847"/>
                        </a:cubicBezTo>
                        <a:cubicBezTo>
                          <a:pt x="11252" y="8121"/>
                          <a:pt x="7835" y="8121"/>
                          <a:pt x="7835" y="8121"/>
                        </a:cubicBezTo>
                        <a:lnTo>
                          <a:pt x="3846" y="8121"/>
                        </a:lnTo>
                        <a:cubicBezTo>
                          <a:pt x="3846" y="8121"/>
                          <a:pt x="441" y="8121"/>
                          <a:pt x="441" y="5275"/>
                        </a:cubicBezTo>
                        <a:cubicBezTo>
                          <a:pt x="441" y="3001"/>
                          <a:pt x="3001" y="2716"/>
                          <a:pt x="3001" y="2716"/>
                        </a:cubicBezTo>
                        <a:cubicBezTo>
                          <a:pt x="3001" y="2716"/>
                          <a:pt x="3001" y="441"/>
                          <a:pt x="5846" y="441"/>
                        </a:cubicBezTo>
                        <a:close/>
                        <a:moveTo>
                          <a:pt x="5846" y="1"/>
                        </a:moveTo>
                        <a:cubicBezTo>
                          <a:pt x="3346" y="1"/>
                          <a:pt x="2751" y="1584"/>
                          <a:pt x="2608" y="2335"/>
                        </a:cubicBezTo>
                        <a:cubicBezTo>
                          <a:pt x="1548" y="2573"/>
                          <a:pt x="0" y="3394"/>
                          <a:pt x="0" y="5275"/>
                        </a:cubicBezTo>
                        <a:cubicBezTo>
                          <a:pt x="0" y="6633"/>
                          <a:pt x="679" y="7645"/>
                          <a:pt x="1977" y="8180"/>
                        </a:cubicBezTo>
                        <a:cubicBezTo>
                          <a:pt x="2906" y="8561"/>
                          <a:pt x="3822" y="8561"/>
                          <a:pt x="3858" y="8561"/>
                        </a:cubicBezTo>
                        <a:lnTo>
                          <a:pt x="7847" y="8561"/>
                        </a:lnTo>
                        <a:cubicBezTo>
                          <a:pt x="9180" y="8561"/>
                          <a:pt x="11692" y="8002"/>
                          <a:pt x="11692" y="5847"/>
                        </a:cubicBezTo>
                        <a:cubicBezTo>
                          <a:pt x="11692" y="4120"/>
                          <a:pt x="10526" y="3454"/>
                          <a:pt x="9359" y="3406"/>
                        </a:cubicBezTo>
                        <a:cubicBezTo>
                          <a:pt x="9287" y="3049"/>
                          <a:pt x="9156" y="2501"/>
                          <a:pt x="8883" y="1942"/>
                        </a:cubicBezTo>
                        <a:cubicBezTo>
                          <a:pt x="8228" y="680"/>
                          <a:pt x="7192" y="1"/>
                          <a:pt x="584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99" name="Google Shape;99;p16"/>
                  <p:cNvSpPr/>
                  <p:nvPr/>
                </p:nvSpPr>
                <p:spPr>
                  <a:xfrm>
                    <a:off x="6958370" y="3069990"/>
                    <a:ext cx="85312" cy="69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33" h="2561" extrusionOk="0">
                        <a:moveTo>
                          <a:pt x="1" y="1"/>
                        </a:moveTo>
                        <a:lnTo>
                          <a:pt x="1" y="2560"/>
                        </a:lnTo>
                        <a:lnTo>
                          <a:pt x="3132" y="2560"/>
                        </a:lnTo>
                        <a:lnTo>
                          <a:pt x="3132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100" name="Google Shape;100;p16"/>
                  <p:cNvSpPr/>
                  <p:nvPr/>
                </p:nvSpPr>
                <p:spPr>
                  <a:xfrm>
                    <a:off x="6949440" y="2962180"/>
                    <a:ext cx="50267" cy="1919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6" h="7050" fill="none" extrusionOk="0">
                        <a:moveTo>
                          <a:pt x="0" y="1894"/>
                        </a:moveTo>
                        <a:lnTo>
                          <a:pt x="1846" y="1"/>
                        </a:lnTo>
                        <a:lnTo>
                          <a:pt x="1846" y="7049"/>
                        </a:lnTo>
                      </a:path>
                    </a:pathLst>
                  </a:custGeom>
                  <a:solidFill>
                    <a:schemeClr val="accent1"/>
                  </a:solidFill>
                  <a:ln w="11300" cap="rnd" cmpd="sng">
                    <a:solidFill>
                      <a:srgbClr val="01284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101" name="Google Shape;101;p16"/>
                  <p:cNvSpPr/>
                  <p:nvPr/>
                </p:nvSpPr>
                <p:spPr>
                  <a:xfrm>
                    <a:off x="7004304" y="2963317"/>
                    <a:ext cx="46727" cy="502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6" h="1847" fill="none" extrusionOk="0">
                        <a:moveTo>
                          <a:pt x="1715" y="1846"/>
                        </a:moveTo>
                        <a:lnTo>
                          <a:pt x="1" y="1"/>
                        </a:lnTo>
                      </a:path>
                    </a:pathLst>
                  </a:custGeom>
                  <a:solidFill>
                    <a:schemeClr val="accent1"/>
                  </a:solidFill>
                  <a:ln w="11300" cap="rnd" cmpd="sng">
                    <a:solidFill>
                      <a:srgbClr val="01284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102" name="Google Shape;102;p16"/>
            <p:cNvGrpSpPr/>
            <p:nvPr/>
          </p:nvGrpSpPr>
          <p:grpSpPr>
            <a:xfrm>
              <a:off x="1748915" y="3345226"/>
              <a:ext cx="2018893" cy="1207712"/>
              <a:chOff x="1748915" y="3345226"/>
              <a:chExt cx="2018893" cy="1207712"/>
            </a:xfrm>
          </p:grpSpPr>
          <p:sp>
            <p:nvSpPr>
              <p:cNvPr id="103" name="Google Shape;103;p16"/>
              <p:cNvSpPr/>
              <p:nvPr/>
            </p:nvSpPr>
            <p:spPr>
              <a:xfrm>
                <a:off x="2471826" y="3345226"/>
                <a:ext cx="1295982" cy="825151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30303" fill="none" extrusionOk="0">
                    <a:moveTo>
                      <a:pt x="0" y="30302"/>
                    </a:moveTo>
                    <a:lnTo>
                      <a:pt x="7406" y="30302"/>
                    </a:lnTo>
                    <a:cubicBezTo>
                      <a:pt x="10859" y="30302"/>
                      <a:pt x="13656" y="27504"/>
                      <a:pt x="13656" y="24052"/>
                    </a:cubicBezTo>
                    <a:lnTo>
                      <a:pt x="13656" y="6252"/>
                    </a:lnTo>
                    <a:cubicBezTo>
                      <a:pt x="13656" y="2787"/>
                      <a:pt x="16454" y="1"/>
                      <a:pt x="19907" y="1"/>
                    </a:cubicBezTo>
                    <a:lnTo>
                      <a:pt x="36016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grpSp>
            <p:nvGrpSpPr>
              <p:cNvPr id="104" name="Google Shape;104;p16"/>
              <p:cNvGrpSpPr/>
              <p:nvPr/>
            </p:nvGrpSpPr>
            <p:grpSpPr>
              <a:xfrm>
                <a:off x="1748915" y="3757631"/>
                <a:ext cx="794980" cy="795307"/>
                <a:chOff x="1748915" y="3757631"/>
                <a:chExt cx="794980" cy="795307"/>
              </a:xfrm>
            </p:grpSpPr>
            <p:sp>
              <p:nvSpPr>
                <p:cNvPr id="105" name="Google Shape;105;p16"/>
                <p:cNvSpPr/>
                <p:nvPr/>
              </p:nvSpPr>
              <p:spPr>
                <a:xfrm>
                  <a:off x="1748915" y="3757631"/>
                  <a:ext cx="794980" cy="79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5" h="29207" extrusionOk="0">
                      <a:moveTo>
                        <a:pt x="14597" y="1"/>
                      </a:moveTo>
                      <a:cubicBezTo>
                        <a:pt x="6537" y="1"/>
                        <a:pt x="0" y="6537"/>
                        <a:pt x="0" y="14598"/>
                      </a:cubicBezTo>
                      <a:cubicBezTo>
                        <a:pt x="0" y="22658"/>
                        <a:pt x="6537" y="29207"/>
                        <a:pt x="14597" y="29207"/>
                      </a:cubicBezTo>
                      <a:cubicBezTo>
                        <a:pt x="22658" y="29207"/>
                        <a:pt x="29194" y="22658"/>
                        <a:pt x="29194" y="14598"/>
                      </a:cubicBezTo>
                      <a:cubicBezTo>
                        <a:pt x="29194" y="6537"/>
                        <a:pt x="22658" y="1"/>
                        <a:pt x="145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grpSp>
              <p:nvGrpSpPr>
                <p:cNvPr id="106" name="Google Shape;106;p16"/>
                <p:cNvGrpSpPr/>
                <p:nvPr/>
              </p:nvGrpSpPr>
              <p:grpSpPr>
                <a:xfrm>
                  <a:off x="2010542" y="3993008"/>
                  <a:ext cx="272681" cy="342063"/>
                  <a:chOff x="2010542" y="3993008"/>
                  <a:chExt cx="272681" cy="342063"/>
                </a:xfrm>
              </p:grpSpPr>
              <p:sp>
                <p:nvSpPr>
                  <p:cNvPr id="107" name="Google Shape;107;p16"/>
                  <p:cNvSpPr/>
                  <p:nvPr/>
                </p:nvSpPr>
                <p:spPr>
                  <a:xfrm>
                    <a:off x="2010542" y="3993008"/>
                    <a:ext cx="272681" cy="3420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14" h="12562" extrusionOk="0">
                        <a:moveTo>
                          <a:pt x="4989" y="453"/>
                        </a:moveTo>
                        <a:cubicBezTo>
                          <a:pt x="6573" y="2263"/>
                          <a:pt x="8347" y="2489"/>
                          <a:pt x="9133" y="2489"/>
                        </a:cubicBezTo>
                        <a:cubicBezTo>
                          <a:pt x="9383" y="2489"/>
                          <a:pt x="9549" y="2465"/>
                          <a:pt x="9549" y="2465"/>
                        </a:cubicBezTo>
                        <a:lnTo>
                          <a:pt x="9549" y="6239"/>
                        </a:lnTo>
                        <a:cubicBezTo>
                          <a:pt x="9549" y="8287"/>
                          <a:pt x="8442" y="10180"/>
                          <a:pt x="6644" y="11192"/>
                        </a:cubicBezTo>
                        <a:lnTo>
                          <a:pt x="4989" y="12121"/>
                        </a:lnTo>
                        <a:lnTo>
                          <a:pt x="3346" y="11192"/>
                        </a:lnTo>
                        <a:cubicBezTo>
                          <a:pt x="1560" y="10180"/>
                          <a:pt x="441" y="8287"/>
                          <a:pt x="441" y="6239"/>
                        </a:cubicBezTo>
                        <a:lnTo>
                          <a:pt x="441" y="2465"/>
                        </a:lnTo>
                        <a:cubicBezTo>
                          <a:pt x="441" y="2465"/>
                          <a:pt x="620" y="2489"/>
                          <a:pt x="917" y="2489"/>
                        </a:cubicBezTo>
                        <a:cubicBezTo>
                          <a:pt x="935" y="2489"/>
                          <a:pt x="953" y="2489"/>
                          <a:pt x="972" y="2489"/>
                        </a:cubicBezTo>
                        <a:cubicBezTo>
                          <a:pt x="1790" y="2489"/>
                          <a:pt x="3418" y="2222"/>
                          <a:pt x="4989" y="453"/>
                        </a:cubicBezTo>
                        <a:close/>
                        <a:moveTo>
                          <a:pt x="4989" y="1"/>
                        </a:moveTo>
                        <a:cubicBezTo>
                          <a:pt x="4858" y="1"/>
                          <a:pt x="4739" y="60"/>
                          <a:pt x="4668" y="155"/>
                        </a:cubicBezTo>
                        <a:cubicBezTo>
                          <a:pt x="3203" y="1810"/>
                          <a:pt x="1691" y="2060"/>
                          <a:pt x="929" y="2060"/>
                        </a:cubicBezTo>
                        <a:cubicBezTo>
                          <a:pt x="691" y="2060"/>
                          <a:pt x="548" y="2025"/>
                          <a:pt x="548" y="2025"/>
                        </a:cubicBezTo>
                        <a:cubicBezTo>
                          <a:pt x="512" y="2025"/>
                          <a:pt x="489" y="2013"/>
                          <a:pt x="453" y="2013"/>
                        </a:cubicBezTo>
                        <a:cubicBezTo>
                          <a:pt x="346" y="2013"/>
                          <a:pt x="250" y="2037"/>
                          <a:pt x="167" y="2120"/>
                        </a:cubicBezTo>
                        <a:cubicBezTo>
                          <a:pt x="72" y="2203"/>
                          <a:pt x="0" y="2322"/>
                          <a:pt x="0" y="2453"/>
                        </a:cubicBezTo>
                        <a:lnTo>
                          <a:pt x="0" y="6239"/>
                        </a:lnTo>
                        <a:cubicBezTo>
                          <a:pt x="0" y="8454"/>
                          <a:pt x="1191" y="10490"/>
                          <a:pt x="3132" y="11585"/>
                        </a:cubicBezTo>
                        <a:lnTo>
                          <a:pt x="4787" y="12502"/>
                        </a:lnTo>
                        <a:cubicBezTo>
                          <a:pt x="4858" y="12550"/>
                          <a:pt x="4930" y="12562"/>
                          <a:pt x="5013" y="12562"/>
                        </a:cubicBezTo>
                        <a:cubicBezTo>
                          <a:pt x="5084" y="12562"/>
                          <a:pt x="5156" y="12550"/>
                          <a:pt x="5227" y="12502"/>
                        </a:cubicBezTo>
                        <a:lnTo>
                          <a:pt x="6882" y="11585"/>
                        </a:lnTo>
                        <a:cubicBezTo>
                          <a:pt x="8823" y="10490"/>
                          <a:pt x="10014" y="8442"/>
                          <a:pt x="10014" y="6239"/>
                        </a:cubicBezTo>
                        <a:lnTo>
                          <a:pt x="10014" y="2453"/>
                        </a:lnTo>
                        <a:cubicBezTo>
                          <a:pt x="10014" y="2322"/>
                          <a:pt x="9954" y="2203"/>
                          <a:pt x="9847" y="2120"/>
                        </a:cubicBezTo>
                        <a:cubicBezTo>
                          <a:pt x="9775" y="2037"/>
                          <a:pt x="9668" y="2013"/>
                          <a:pt x="9561" y="2013"/>
                        </a:cubicBezTo>
                        <a:lnTo>
                          <a:pt x="9490" y="2013"/>
                        </a:lnTo>
                        <a:cubicBezTo>
                          <a:pt x="9490" y="2013"/>
                          <a:pt x="9371" y="2025"/>
                          <a:pt x="9144" y="2025"/>
                        </a:cubicBezTo>
                        <a:cubicBezTo>
                          <a:pt x="8490" y="2025"/>
                          <a:pt x="6823" y="1846"/>
                          <a:pt x="5346" y="132"/>
                        </a:cubicBezTo>
                        <a:cubicBezTo>
                          <a:pt x="5251" y="60"/>
                          <a:pt x="5132" y="1"/>
                          <a:pt x="498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108" name="Google Shape;108;p16"/>
                  <p:cNvSpPr/>
                  <p:nvPr/>
                </p:nvSpPr>
                <p:spPr>
                  <a:xfrm>
                    <a:off x="2146393" y="3998835"/>
                    <a:ext cx="27" cy="3291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12086" fill="none" extrusionOk="0">
                        <a:moveTo>
                          <a:pt x="0" y="1"/>
                        </a:moveTo>
                        <a:lnTo>
                          <a:pt x="0" y="12086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109" name="Google Shape;109;p16"/>
            <p:cNvGrpSpPr/>
            <p:nvPr/>
          </p:nvGrpSpPr>
          <p:grpSpPr>
            <a:xfrm>
              <a:off x="5365824" y="3345226"/>
              <a:ext cx="2029286" cy="1207712"/>
              <a:chOff x="5365824" y="3345226"/>
              <a:chExt cx="2029286" cy="1207712"/>
            </a:xfrm>
          </p:grpSpPr>
          <p:sp>
            <p:nvSpPr>
              <p:cNvPr id="110" name="Google Shape;110;p16"/>
              <p:cNvSpPr/>
              <p:nvPr/>
            </p:nvSpPr>
            <p:spPr>
              <a:xfrm>
                <a:off x="5365824" y="3345226"/>
                <a:ext cx="1295982" cy="825151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30303" fill="none" extrusionOk="0">
                    <a:moveTo>
                      <a:pt x="36017" y="30302"/>
                    </a:moveTo>
                    <a:lnTo>
                      <a:pt x="28623" y="30302"/>
                    </a:lnTo>
                    <a:cubicBezTo>
                      <a:pt x="25170" y="30302"/>
                      <a:pt x="22372" y="27504"/>
                      <a:pt x="22372" y="24052"/>
                    </a:cubicBezTo>
                    <a:lnTo>
                      <a:pt x="22372" y="6252"/>
                    </a:lnTo>
                    <a:cubicBezTo>
                      <a:pt x="22372" y="2787"/>
                      <a:pt x="19574" y="1"/>
                      <a:pt x="16121" y="1"/>
                    </a:cubicBez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grpSp>
            <p:nvGrpSpPr>
              <p:cNvPr id="111" name="Google Shape;111;p16"/>
              <p:cNvGrpSpPr/>
              <p:nvPr/>
            </p:nvGrpSpPr>
            <p:grpSpPr>
              <a:xfrm>
                <a:off x="6599803" y="3757631"/>
                <a:ext cx="795307" cy="795307"/>
                <a:chOff x="6599803" y="3757631"/>
                <a:chExt cx="795307" cy="795307"/>
              </a:xfrm>
            </p:grpSpPr>
            <p:sp>
              <p:nvSpPr>
                <p:cNvPr id="112" name="Google Shape;112;p16"/>
                <p:cNvSpPr/>
                <p:nvPr/>
              </p:nvSpPr>
              <p:spPr>
                <a:xfrm>
                  <a:off x="6599803" y="3757631"/>
                  <a:ext cx="795307" cy="79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7" h="29207" extrusionOk="0">
                      <a:moveTo>
                        <a:pt x="14598" y="1"/>
                      </a:moveTo>
                      <a:cubicBezTo>
                        <a:pt x="6537" y="1"/>
                        <a:pt x="1" y="6537"/>
                        <a:pt x="1" y="14598"/>
                      </a:cubicBezTo>
                      <a:cubicBezTo>
                        <a:pt x="1" y="22658"/>
                        <a:pt x="6537" y="29207"/>
                        <a:pt x="14598" y="29207"/>
                      </a:cubicBezTo>
                      <a:cubicBezTo>
                        <a:pt x="22658" y="29207"/>
                        <a:pt x="29207" y="22658"/>
                        <a:pt x="29207" y="14598"/>
                      </a:cubicBezTo>
                      <a:cubicBezTo>
                        <a:pt x="29207" y="6537"/>
                        <a:pt x="22658" y="1"/>
                        <a:pt x="145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grpSp>
              <p:nvGrpSpPr>
                <p:cNvPr id="113" name="Google Shape;113;p16"/>
                <p:cNvGrpSpPr/>
                <p:nvPr/>
              </p:nvGrpSpPr>
              <p:grpSpPr>
                <a:xfrm>
                  <a:off x="6873766" y="4024132"/>
                  <a:ext cx="247385" cy="289210"/>
                  <a:chOff x="6873766" y="4024132"/>
                  <a:chExt cx="247385" cy="289210"/>
                </a:xfrm>
              </p:grpSpPr>
              <p:sp>
                <p:nvSpPr>
                  <p:cNvPr id="114" name="Google Shape;114;p16"/>
                  <p:cNvSpPr/>
                  <p:nvPr/>
                </p:nvSpPr>
                <p:spPr>
                  <a:xfrm>
                    <a:off x="6945082" y="4143127"/>
                    <a:ext cx="176069" cy="1702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66" h="6251" fill="none" extrusionOk="0">
                        <a:moveTo>
                          <a:pt x="4525" y="1608"/>
                        </a:moveTo>
                        <a:lnTo>
                          <a:pt x="5716" y="2798"/>
                        </a:lnTo>
                        <a:cubicBezTo>
                          <a:pt x="6466" y="3536"/>
                          <a:pt x="6466" y="4763"/>
                          <a:pt x="5716" y="5501"/>
                        </a:cubicBezTo>
                        <a:lnTo>
                          <a:pt x="5716" y="5501"/>
                        </a:lnTo>
                        <a:cubicBezTo>
                          <a:pt x="4978" y="6251"/>
                          <a:pt x="3751" y="6251"/>
                          <a:pt x="3013" y="5501"/>
                        </a:cubicBezTo>
                        <a:lnTo>
                          <a:pt x="751" y="3239"/>
                        </a:lnTo>
                        <a:cubicBezTo>
                          <a:pt x="1" y="2501"/>
                          <a:pt x="1" y="1274"/>
                          <a:pt x="751" y="536"/>
                        </a:cubicBezTo>
                        <a:lnTo>
                          <a:pt x="751" y="536"/>
                        </a:lnTo>
                        <a:cubicBezTo>
                          <a:pt x="1049" y="238"/>
                          <a:pt x="1418" y="60"/>
                          <a:pt x="1799" y="0"/>
                        </a:cubicBez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115" name="Google Shape;115;p16"/>
                  <p:cNvSpPr/>
                  <p:nvPr/>
                </p:nvSpPr>
                <p:spPr>
                  <a:xfrm>
                    <a:off x="6873766" y="4024132"/>
                    <a:ext cx="176069" cy="1705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66" h="6264" fill="none" extrusionOk="0">
                        <a:moveTo>
                          <a:pt x="1941" y="4656"/>
                        </a:moveTo>
                        <a:lnTo>
                          <a:pt x="751" y="3465"/>
                        </a:lnTo>
                        <a:cubicBezTo>
                          <a:pt x="0" y="2715"/>
                          <a:pt x="0" y="1489"/>
                          <a:pt x="751" y="751"/>
                        </a:cubicBezTo>
                        <a:lnTo>
                          <a:pt x="751" y="751"/>
                        </a:lnTo>
                        <a:cubicBezTo>
                          <a:pt x="1489" y="1"/>
                          <a:pt x="2715" y="1"/>
                          <a:pt x="3453" y="751"/>
                        </a:cubicBezTo>
                        <a:lnTo>
                          <a:pt x="5715" y="3013"/>
                        </a:lnTo>
                        <a:cubicBezTo>
                          <a:pt x="6466" y="3763"/>
                          <a:pt x="6466" y="4977"/>
                          <a:pt x="5715" y="5728"/>
                        </a:cubicBezTo>
                        <a:lnTo>
                          <a:pt x="5715" y="5728"/>
                        </a:lnTo>
                        <a:cubicBezTo>
                          <a:pt x="5418" y="6025"/>
                          <a:pt x="5049" y="6204"/>
                          <a:pt x="4656" y="6263"/>
                        </a:cubicBez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116" name="Google Shape;116;p16"/>
            <p:cNvGrpSpPr/>
            <p:nvPr/>
          </p:nvGrpSpPr>
          <p:grpSpPr>
            <a:xfrm>
              <a:off x="1748915" y="2610265"/>
              <a:ext cx="2018893" cy="795307"/>
              <a:chOff x="1748915" y="2610265"/>
              <a:chExt cx="2018893" cy="795307"/>
            </a:xfrm>
          </p:grpSpPr>
          <p:sp>
            <p:nvSpPr>
              <p:cNvPr id="117" name="Google Shape;117;p16"/>
              <p:cNvSpPr/>
              <p:nvPr/>
            </p:nvSpPr>
            <p:spPr>
              <a:xfrm>
                <a:off x="2471826" y="3029793"/>
                <a:ext cx="1295982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1" fill="none" extrusionOk="0">
                    <a:moveTo>
                      <a:pt x="0" y="0"/>
                    </a:moveTo>
                    <a:lnTo>
                      <a:pt x="36016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grpSp>
            <p:nvGrpSpPr>
              <p:cNvPr id="118" name="Google Shape;118;p16"/>
              <p:cNvGrpSpPr/>
              <p:nvPr/>
            </p:nvGrpSpPr>
            <p:grpSpPr>
              <a:xfrm>
                <a:off x="1748915" y="2610265"/>
                <a:ext cx="794980" cy="795307"/>
                <a:chOff x="1748915" y="2610265"/>
                <a:chExt cx="794980" cy="795307"/>
              </a:xfrm>
            </p:grpSpPr>
            <p:sp>
              <p:nvSpPr>
                <p:cNvPr id="119" name="Google Shape;119;p16"/>
                <p:cNvSpPr/>
                <p:nvPr/>
              </p:nvSpPr>
              <p:spPr>
                <a:xfrm>
                  <a:off x="1748915" y="2610265"/>
                  <a:ext cx="794980" cy="795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5" h="29207" extrusionOk="0">
                      <a:moveTo>
                        <a:pt x="14597" y="1"/>
                      </a:moveTo>
                      <a:cubicBezTo>
                        <a:pt x="6537" y="1"/>
                        <a:pt x="0" y="6537"/>
                        <a:pt x="0" y="14598"/>
                      </a:cubicBezTo>
                      <a:cubicBezTo>
                        <a:pt x="0" y="22670"/>
                        <a:pt x="6537" y="29207"/>
                        <a:pt x="14597" y="29207"/>
                      </a:cubicBezTo>
                      <a:cubicBezTo>
                        <a:pt x="22658" y="29207"/>
                        <a:pt x="29194" y="22670"/>
                        <a:pt x="29194" y="14598"/>
                      </a:cubicBezTo>
                      <a:cubicBezTo>
                        <a:pt x="29194" y="6537"/>
                        <a:pt x="22658" y="1"/>
                        <a:pt x="145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grpSp>
              <p:nvGrpSpPr>
                <p:cNvPr id="120" name="Google Shape;120;p16"/>
                <p:cNvGrpSpPr/>
                <p:nvPr/>
              </p:nvGrpSpPr>
              <p:grpSpPr>
                <a:xfrm>
                  <a:off x="1987206" y="2784701"/>
                  <a:ext cx="318700" cy="421494"/>
                  <a:chOff x="1987206" y="2784701"/>
                  <a:chExt cx="318700" cy="421494"/>
                </a:xfrm>
              </p:grpSpPr>
              <p:sp>
                <p:nvSpPr>
                  <p:cNvPr id="121" name="Google Shape;121;p16"/>
                  <p:cNvSpPr/>
                  <p:nvPr/>
                </p:nvSpPr>
                <p:spPr>
                  <a:xfrm>
                    <a:off x="1993360" y="2971118"/>
                    <a:ext cx="306392" cy="2288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52" h="8406" extrusionOk="0">
                        <a:moveTo>
                          <a:pt x="227" y="0"/>
                        </a:moveTo>
                        <a:cubicBezTo>
                          <a:pt x="108" y="0"/>
                          <a:pt x="0" y="107"/>
                          <a:pt x="0" y="226"/>
                        </a:cubicBezTo>
                        <a:lnTo>
                          <a:pt x="0" y="8180"/>
                        </a:lnTo>
                        <a:cubicBezTo>
                          <a:pt x="0" y="8299"/>
                          <a:pt x="108" y="8406"/>
                          <a:pt x="227" y="8406"/>
                        </a:cubicBezTo>
                        <a:lnTo>
                          <a:pt x="11026" y="8406"/>
                        </a:lnTo>
                        <a:cubicBezTo>
                          <a:pt x="11145" y="8406"/>
                          <a:pt x="11252" y="8299"/>
                          <a:pt x="11252" y="8180"/>
                        </a:cubicBezTo>
                        <a:lnTo>
                          <a:pt x="11252" y="226"/>
                        </a:lnTo>
                        <a:cubicBezTo>
                          <a:pt x="11252" y="107"/>
                          <a:pt x="11145" y="0"/>
                          <a:pt x="1102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122" name="Google Shape;122;p16"/>
                  <p:cNvSpPr/>
                  <p:nvPr/>
                </p:nvSpPr>
                <p:spPr>
                  <a:xfrm>
                    <a:off x="1987206" y="2964936"/>
                    <a:ext cx="318700" cy="2412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04" h="8860" extrusionOk="0">
                        <a:moveTo>
                          <a:pt x="11252" y="453"/>
                        </a:moveTo>
                        <a:lnTo>
                          <a:pt x="11252" y="8407"/>
                        </a:lnTo>
                        <a:lnTo>
                          <a:pt x="453" y="8407"/>
                        </a:lnTo>
                        <a:lnTo>
                          <a:pt x="453" y="453"/>
                        </a:lnTo>
                        <a:close/>
                        <a:moveTo>
                          <a:pt x="453" y="1"/>
                        </a:moveTo>
                        <a:cubicBezTo>
                          <a:pt x="191" y="1"/>
                          <a:pt x="0" y="191"/>
                          <a:pt x="0" y="453"/>
                        </a:cubicBezTo>
                        <a:lnTo>
                          <a:pt x="0" y="8407"/>
                        </a:lnTo>
                        <a:cubicBezTo>
                          <a:pt x="0" y="8669"/>
                          <a:pt x="191" y="8859"/>
                          <a:pt x="453" y="8859"/>
                        </a:cubicBezTo>
                        <a:lnTo>
                          <a:pt x="11252" y="8859"/>
                        </a:lnTo>
                        <a:cubicBezTo>
                          <a:pt x="11502" y="8859"/>
                          <a:pt x="11704" y="8669"/>
                          <a:pt x="11704" y="8407"/>
                        </a:cubicBezTo>
                        <a:lnTo>
                          <a:pt x="11704" y="453"/>
                        </a:lnTo>
                        <a:cubicBezTo>
                          <a:pt x="11704" y="191"/>
                          <a:pt x="11490" y="1"/>
                          <a:pt x="11252" y="1"/>
                        </a:cubicBezTo>
                        <a:close/>
                      </a:path>
                    </a:pathLst>
                  </a:custGeom>
                  <a:solidFill>
                    <a:srgbClr val="01284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123" name="Google Shape;123;p16"/>
                  <p:cNvSpPr/>
                  <p:nvPr/>
                </p:nvSpPr>
                <p:spPr>
                  <a:xfrm>
                    <a:off x="1991726" y="3007742"/>
                    <a:ext cx="309660" cy="116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72" h="4275" fill="none" extrusionOk="0">
                        <a:moveTo>
                          <a:pt x="11371" y="1"/>
                        </a:moveTo>
                        <a:lnTo>
                          <a:pt x="5656" y="4275"/>
                        </a:lnTo>
                        <a:lnTo>
                          <a:pt x="1" y="1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124" name="Google Shape;124;p16"/>
                  <p:cNvSpPr/>
                  <p:nvPr/>
                </p:nvSpPr>
                <p:spPr>
                  <a:xfrm>
                    <a:off x="1991726" y="2851795"/>
                    <a:ext cx="309660" cy="11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72" h="4264" fill="none" extrusionOk="0">
                        <a:moveTo>
                          <a:pt x="11371" y="4263"/>
                        </a:moveTo>
                        <a:lnTo>
                          <a:pt x="5656" y="1"/>
                        </a:lnTo>
                        <a:lnTo>
                          <a:pt x="1" y="4263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125" name="Google Shape;125;p16"/>
                  <p:cNvSpPr/>
                  <p:nvPr/>
                </p:nvSpPr>
                <p:spPr>
                  <a:xfrm>
                    <a:off x="2223863" y="3124123"/>
                    <a:ext cx="69736" cy="69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1" h="2561" fill="none" extrusionOk="0">
                        <a:moveTo>
                          <a:pt x="1" y="1"/>
                        </a:moveTo>
                        <a:lnTo>
                          <a:pt x="2561" y="2561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126" name="Google Shape;126;p16"/>
                  <p:cNvSpPr/>
                  <p:nvPr/>
                </p:nvSpPr>
                <p:spPr>
                  <a:xfrm>
                    <a:off x="1999514" y="3124123"/>
                    <a:ext cx="69736" cy="697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61" h="2561" fill="none" extrusionOk="0">
                        <a:moveTo>
                          <a:pt x="2560" y="1"/>
                        </a:moveTo>
                        <a:lnTo>
                          <a:pt x="1" y="2561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127" name="Google Shape;127;p16"/>
                  <p:cNvSpPr/>
                  <p:nvPr/>
                </p:nvSpPr>
                <p:spPr>
                  <a:xfrm>
                    <a:off x="2024811" y="2784701"/>
                    <a:ext cx="243164" cy="245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0" h="9002" fill="none" extrusionOk="0">
                        <a:moveTo>
                          <a:pt x="0" y="9001"/>
                        </a:moveTo>
                        <a:lnTo>
                          <a:pt x="0" y="0"/>
                        </a:lnTo>
                        <a:lnTo>
                          <a:pt x="8930" y="0"/>
                        </a:lnTo>
                        <a:lnTo>
                          <a:pt x="8930" y="8989"/>
                        </a:lnTo>
                      </a:path>
                    </a:pathLst>
                  </a:custGeom>
                  <a:solidFill>
                    <a:schemeClr val="dk2"/>
                  </a:solidFill>
                  <a:ln w="9525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128" name="Google Shape;128;p16"/>
                  <p:cNvSpPr/>
                  <p:nvPr/>
                </p:nvSpPr>
                <p:spPr>
                  <a:xfrm>
                    <a:off x="2030625" y="2814350"/>
                    <a:ext cx="232506" cy="178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14" h="6168" extrusionOk="0">
                        <a:moveTo>
                          <a:pt x="1" y="0"/>
                        </a:moveTo>
                        <a:lnTo>
                          <a:pt x="1" y="6168"/>
                        </a:lnTo>
                        <a:lnTo>
                          <a:pt x="8014" y="6168"/>
                        </a:lnTo>
                        <a:lnTo>
                          <a:pt x="8014" y="0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129" name="Google Shape;129;p16"/>
                  <p:cNvSpPr/>
                  <p:nvPr/>
                </p:nvSpPr>
                <p:spPr>
                  <a:xfrm>
                    <a:off x="2075377" y="2836901"/>
                    <a:ext cx="148512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54" h="1" fill="none" extrusionOk="0">
                        <a:moveTo>
                          <a:pt x="1" y="0"/>
                        </a:moveTo>
                        <a:lnTo>
                          <a:pt x="5454" y="0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130" name="Google Shape;130;p16"/>
                  <p:cNvSpPr/>
                  <p:nvPr/>
                </p:nvSpPr>
                <p:spPr>
                  <a:xfrm>
                    <a:off x="2075377" y="2889073"/>
                    <a:ext cx="148512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54" h="1" fill="none" extrusionOk="0">
                        <a:moveTo>
                          <a:pt x="1" y="1"/>
                        </a:moveTo>
                        <a:lnTo>
                          <a:pt x="5454" y="1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131" name="Google Shape;131;p16"/>
                  <p:cNvSpPr/>
                  <p:nvPr/>
                </p:nvSpPr>
                <p:spPr>
                  <a:xfrm>
                    <a:off x="2075377" y="2941600"/>
                    <a:ext cx="148512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54" h="1" fill="none" extrusionOk="0">
                        <a:moveTo>
                          <a:pt x="1" y="1"/>
                        </a:moveTo>
                        <a:lnTo>
                          <a:pt x="5454" y="1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sp>
                <p:nvSpPr>
                  <p:cNvPr id="132" name="Google Shape;132;p16"/>
                  <p:cNvSpPr/>
                  <p:nvPr/>
                </p:nvSpPr>
                <p:spPr>
                  <a:xfrm>
                    <a:off x="2075377" y="2993800"/>
                    <a:ext cx="148512" cy="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54" h="1" fill="none" extrusionOk="0">
                        <a:moveTo>
                          <a:pt x="1" y="1"/>
                        </a:moveTo>
                        <a:lnTo>
                          <a:pt x="5454" y="1"/>
                        </a:lnTo>
                      </a:path>
                    </a:pathLst>
                  </a:custGeom>
                  <a:noFill/>
                  <a:ln w="11300" cap="rnd" cmpd="sng">
                    <a:solidFill>
                      <a:schemeClr val="accen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133" name="Google Shape;133;p16"/>
            <p:cNvGrpSpPr/>
            <p:nvPr/>
          </p:nvGrpSpPr>
          <p:grpSpPr>
            <a:xfrm>
              <a:off x="3365446" y="2435856"/>
              <a:ext cx="2400787" cy="1502065"/>
              <a:chOff x="3365446" y="2435856"/>
              <a:chExt cx="2400787" cy="1502065"/>
            </a:xfrm>
          </p:grpSpPr>
          <p:sp>
            <p:nvSpPr>
              <p:cNvPr id="134" name="Google Shape;134;p16"/>
              <p:cNvSpPr/>
              <p:nvPr/>
            </p:nvSpPr>
            <p:spPr>
              <a:xfrm>
                <a:off x="3446510" y="2435856"/>
                <a:ext cx="2238360" cy="1344508"/>
              </a:xfrm>
              <a:custGeom>
                <a:avLst/>
                <a:gdLst/>
                <a:ahLst/>
                <a:cxnLst/>
                <a:rect l="l" t="t" r="r" b="b"/>
                <a:pathLst>
                  <a:path w="82202" h="49376" extrusionOk="0">
                    <a:moveTo>
                      <a:pt x="1012" y="0"/>
                    </a:moveTo>
                    <a:cubicBezTo>
                      <a:pt x="453" y="0"/>
                      <a:pt x="0" y="452"/>
                      <a:pt x="0" y="1012"/>
                    </a:cubicBezTo>
                    <a:lnTo>
                      <a:pt x="0" y="48363"/>
                    </a:lnTo>
                    <a:cubicBezTo>
                      <a:pt x="0" y="48935"/>
                      <a:pt x="465" y="49375"/>
                      <a:pt x="1012" y="49375"/>
                    </a:cubicBezTo>
                    <a:lnTo>
                      <a:pt x="81177" y="49375"/>
                    </a:lnTo>
                    <a:cubicBezTo>
                      <a:pt x="81737" y="49375"/>
                      <a:pt x="82177" y="48935"/>
                      <a:pt x="82201" y="48375"/>
                    </a:cubicBezTo>
                    <a:lnTo>
                      <a:pt x="82201" y="1012"/>
                    </a:lnTo>
                    <a:cubicBezTo>
                      <a:pt x="82201" y="441"/>
                      <a:pt x="81737" y="0"/>
                      <a:pt x="811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3365446" y="3780341"/>
                <a:ext cx="2400787" cy="157580"/>
              </a:xfrm>
              <a:custGeom>
                <a:avLst/>
                <a:gdLst/>
                <a:ahLst/>
                <a:cxnLst/>
                <a:rect l="l" t="t" r="r" b="b"/>
                <a:pathLst>
                  <a:path w="88167" h="5787" extrusionOk="0">
                    <a:moveTo>
                      <a:pt x="906" y="0"/>
                    </a:moveTo>
                    <a:cubicBezTo>
                      <a:pt x="406" y="0"/>
                      <a:pt x="1" y="417"/>
                      <a:pt x="1" y="905"/>
                    </a:cubicBezTo>
                    <a:cubicBezTo>
                      <a:pt x="1" y="3596"/>
                      <a:pt x="2192" y="5787"/>
                      <a:pt x="4882" y="5787"/>
                    </a:cubicBezTo>
                    <a:lnTo>
                      <a:pt x="83261" y="5787"/>
                    </a:lnTo>
                    <a:cubicBezTo>
                      <a:pt x="85964" y="5787"/>
                      <a:pt x="88131" y="3608"/>
                      <a:pt x="88167" y="905"/>
                    </a:cubicBezTo>
                    <a:cubicBezTo>
                      <a:pt x="88167" y="405"/>
                      <a:pt x="87750" y="0"/>
                      <a:pt x="872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3506798" y="2497777"/>
                <a:ext cx="2116779" cy="1220666"/>
              </a:xfrm>
              <a:custGeom>
                <a:avLst/>
                <a:gdLst/>
                <a:ahLst/>
                <a:cxnLst/>
                <a:rect l="l" t="t" r="r" b="b"/>
                <a:pathLst>
                  <a:path w="77737" h="44828" extrusionOk="0">
                    <a:moveTo>
                      <a:pt x="489" y="0"/>
                    </a:moveTo>
                    <a:cubicBezTo>
                      <a:pt x="227" y="0"/>
                      <a:pt x="1" y="226"/>
                      <a:pt x="1" y="488"/>
                    </a:cubicBezTo>
                    <a:lnTo>
                      <a:pt x="1" y="44351"/>
                    </a:lnTo>
                    <a:cubicBezTo>
                      <a:pt x="1" y="44606"/>
                      <a:pt x="216" y="44828"/>
                      <a:pt x="480" y="44828"/>
                    </a:cubicBezTo>
                    <a:cubicBezTo>
                      <a:pt x="487" y="44828"/>
                      <a:pt x="494" y="44827"/>
                      <a:pt x="501" y="44827"/>
                    </a:cubicBezTo>
                    <a:lnTo>
                      <a:pt x="77249" y="44827"/>
                    </a:lnTo>
                    <a:cubicBezTo>
                      <a:pt x="77511" y="44827"/>
                      <a:pt x="77737" y="44601"/>
                      <a:pt x="77737" y="44339"/>
                    </a:cubicBezTo>
                    <a:lnTo>
                      <a:pt x="77737" y="488"/>
                    </a:lnTo>
                    <a:cubicBezTo>
                      <a:pt x="77737" y="226"/>
                      <a:pt x="77511" y="0"/>
                      <a:pt x="772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4229160" y="2739308"/>
                <a:ext cx="652322" cy="769030"/>
              </a:xfrm>
              <a:custGeom>
                <a:avLst/>
                <a:gdLst/>
                <a:ahLst/>
                <a:cxnLst/>
                <a:rect l="l" t="t" r="r" b="b"/>
                <a:pathLst>
                  <a:path w="23956" h="28242" extrusionOk="0">
                    <a:moveTo>
                      <a:pt x="11978" y="0"/>
                    </a:moveTo>
                    <a:cubicBezTo>
                      <a:pt x="583" y="0"/>
                      <a:pt x="0" y="2834"/>
                      <a:pt x="0" y="3405"/>
                    </a:cubicBezTo>
                    <a:lnTo>
                      <a:pt x="0" y="12895"/>
                    </a:lnTo>
                    <a:cubicBezTo>
                      <a:pt x="0" y="18253"/>
                      <a:pt x="2905" y="23217"/>
                      <a:pt x="7560" y="25837"/>
                    </a:cubicBezTo>
                    <a:lnTo>
                      <a:pt x="11692" y="28170"/>
                    </a:lnTo>
                    <a:cubicBezTo>
                      <a:pt x="11775" y="28218"/>
                      <a:pt x="11871" y="28242"/>
                      <a:pt x="11966" y="28242"/>
                    </a:cubicBezTo>
                    <a:cubicBezTo>
                      <a:pt x="12049" y="28242"/>
                      <a:pt x="12156" y="28230"/>
                      <a:pt x="12263" y="28170"/>
                    </a:cubicBezTo>
                    <a:lnTo>
                      <a:pt x="16395" y="25837"/>
                    </a:lnTo>
                    <a:cubicBezTo>
                      <a:pt x="21062" y="23217"/>
                      <a:pt x="23955" y="18253"/>
                      <a:pt x="23955" y="12895"/>
                    </a:cubicBezTo>
                    <a:lnTo>
                      <a:pt x="23955" y="3405"/>
                    </a:lnTo>
                    <a:cubicBezTo>
                      <a:pt x="23955" y="3358"/>
                      <a:pt x="23955" y="3310"/>
                      <a:pt x="23943" y="3274"/>
                    </a:cubicBezTo>
                    <a:cubicBezTo>
                      <a:pt x="23860" y="2941"/>
                      <a:pt x="22812" y="0"/>
                      <a:pt x="119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4213257" y="2724386"/>
                <a:ext cx="682493" cy="799854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29374" extrusionOk="0">
                    <a:moveTo>
                      <a:pt x="12550" y="1108"/>
                    </a:moveTo>
                    <a:cubicBezTo>
                      <a:pt x="23254" y="1108"/>
                      <a:pt x="23956" y="3965"/>
                      <a:pt x="23956" y="3965"/>
                    </a:cubicBezTo>
                    <a:lnTo>
                      <a:pt x="23956" y="13467"/>
                    </a:lnTo>
                    <a:cubicBezTo>
                      <a:pt x="23956" y="18634"/>
                      <a:pt x="21182" y="23372"/>
                      <a:pt x="16681" y="25909"/>
                    </a:cubicBezTo>
                    <a:lnTo>
                      <a:pt x="12550" y="28242"/>
                    </a:lnTo>
                    <a:lnTo>
                      <a:pt x="8406" y="25909"/>
                    </a:lnTo>
                    <a:cubicBezTo>
                      <a:pt x="3918" y="23372"/>
                      <a:pt x="1132" y="18634"/>
                      <a:pt x="1132" y="13467"/>
                    </a:cubicBezTo>
                    <a:lnTo>
                      <a:pt x="1132" y="3965"/>
                    </a:lnTo>
                    <a:cubicBezTo>
                      <a:pt x="1132" y="3965"/>
                      <a:pt x="1132" y="1108"/>
                      <a:pt x="12550" y="1108"/>
                    </a:cubicBezTo>
                    <a:close/>
                    <a:moveTo>
                      <a:pt x="12550" y="1"/>
                    </a:moveTo>
                    <a:cubicBezTo>
                      <a:pt x="7633" y="1"/>
                      <a:pt x="4108" y="513"/>
                      <a:pt x="2060" y="1548"/>
                    </a:cubicBezTo>
                    <a:cubicBezTo>
                      <a:pt x="155" y="2501"/>
                      <a:pt x="1" y="3644"/>
                      <a:pt x="1" y="3965"/>
                    </a:cubicBezTo>
                    <a:lnTo>
                      <a:pt x="1" y="13467"/>
                    </a:lnTo>
                    <a:cubicBezTo>
                      <a:pt x="1" y="19015"/>
                      <a:pt x="3013" y="24158"/>
                      <a:pt x="7847" y="26885"/>
                    </a:cubicBezTo>
                    <a:lnTo>
                      <a:pt x="11978" y="29230"/>
                    </a:lnTo>
                    <a:cubicBezTo>
                      <a:pt x="12145" y="29314"/>
                      <a:pt x="12335" y="29373"/>
                      <a:pt x="12538" y="29373"/>
                    </a:cubicBezTo>
                    <a:cubicBezTo>
                      <a:pt x="12728" y="29373"/>
                      <a:pt x="12907" y="29326"/>
                      <a:pt x="13086" y="29230"/>
                    </a:cubicBezTo>
                    <a:lnTo>
                      <a:pt x="17217" y="26885"/>
                    </a:lnTo>
                    <a:cubicBezTo>
                      <a:pt x="22063" y="24170"/>
                      <a:pt x="25063" y="19027"/>
                      <a:pt x="25063" y="13467"/>
                    </a:cubicBezTo>
                    <a:lnTo>
                      <a:pt x="25063" y="3965"/>
                    </a:lnTo>
                    <a:cubicBezTo>
                      <a:pt x="25063" y="3882"/>
                      <a:pt x="25051" y="3787"/>
                      <a:pt x="25039" y="3703"/>
                    </a:cubicBezTo>
                    <a:cubicBezTo>
                      <a:pt x="24956" y="3418"/>
                      <a:pt x="24587" y="2406"/>
                      <a:pt x="22730" y="1525"/>
                    </a:cubicBezTo>
                    <a:cubicBezTo>
                      <a:pt x="20587" y="513"/>
                      <a:pt x="17158" y="1"/>
                      <a:pt x="125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4399348" y="2987973"/>
                <a:ext cx="350178" cy="213674"/>
              </a:xfrm>
              <a:custGeom>
                <a:avLst/>
                <a:gdLst/>
                <a:ahLst/>
                <a:cxnLst/>
                <a:rect l="l" t="t" r="r" b="b"/>
                <a:pathLst>
                  <a:path w="12860" h="7847" fill="none" extrusionOk="0">
                    <a:moveTo>
                      <a:pt x="1" y="2858"/>
                    </a:moveTo>
                    <a:lnTo>
                      <a:pt x="5001" y="7847"/>
                    </a:lnTo>
                    <a:lnTo>
                      <a:pt x="12860" y="0"/>
                    </a:lnTo>
                  </a:path>
                </a:pathLst>
              </a:custGeom>
              <a:noFill/>
              <a:ln w="27975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142" name="Google Shape;142;p16"/>
          <p:cNvSpPr txBox="1"/>
          <p:nvPr/>
        </p:nvSpPr>
        <p:spPr>
          <a:xfrm>
            <a:off x="71549" y="807826"/>
            <a:ext cx="2236453" cy="1678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en-US" sz="1150" b="1" dirty="0">
                <a:latin typeface="+mj-lt"/>
              </a:rPr>
              <a:t>Limitations of the Classical CIA Triad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150" dirty="0">
                <a:latin typeface="+mj-lt"/>
              </a:rPr>
              <a:t>Confidentiality, Integrity, and Availability are foundational but insufficient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150" dirty="0">
                <a:latin typeface="+mj-lt"/>
              </a:rPr>
              <a:t>CIA focuses primarily on technical protection of data and systems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150" dirty="0">
                <a:latin typeface="+mj-lt"/>
              </a:rPr>
              <a:t>Does not fully address accountability and trust in complex healthcare environments</a:t>
            </a:r>
          </a:p>
        </p:txBody>
      </p:sp>
      <p:sp>
        <p:nvSpPr>
          <p:cNvPr id="145" name="Google Shape;145;p16"/>
          <p:cNvSpPr txBox="1"/>
          <p:nvPr/>
        </p:nvSpPr>
        <p:spPr>
          <a:xfrm>
            <a:off x="6928608" y="424876"/>
            <a:ext cx="2053934" cy="239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en-US" sz="1150" b="1" dirty="0">
                <a:latin typeface="+mj-lt"/>
              </a:rPr>
              <a:t>Extended Security Requirements in Healthcare</a:t>
            </a:r>
            <a:endParaRPr lang="en-US" sz="1150" dirty="0">
              <a:latin typeface="+mj-lt"/>
            </a:endParaRP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150" dirty="0">
                <a:latin typeface="+mj-lt"/>
              </a:rPr>
              <a:t>Accountability: Clear attribution of actions to users and systems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150" dirty="0">
                <a:latin typeface="+mj-lt"/>
              </a:rPr>
              <a:t>Traceability: Ability to track data access, modification, and usage over time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150" dirty="0">
                <a:latin typeface="+mj-lt"/>
              </a:rPr>
              <a:t>Non-repudiation: Assurance that actions and transactions cannot be denied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4675FC-28D0-3EED-A4CA-2BF8872BC1AA}"/>
              </a:ext>
            </a:extLst>
          </p:cNvPr>
          <p:cNvSpPr txBox="1"/>
          <p:nvPr/>
        </p:nvSpPr>
        <p:spPr>
          <a:xfrm>
            <a:off x="1856491" y="3632749"/>
            <a:ext cx="54348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Security as a Clinical Enabler</a:t>
            </a:r>
            <a:endParaRPr lang="en-US" dirty="0">
              <a:latin typeface="+mj-lt"/>
            </a:endParaRP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Security mechanisms must align with clinical workflows</a:t>
            </a: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Overly restrictive controls may compromise patient care</a:t>
            </a: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dirty="0">
                <a:latin typeface="+mj-lt"/>
              </a:rPr>
              <a:t>Security should ensure safe, continuous, and timely healthcare delivery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F11F52-0F02-B1A9-C1AA-34ECCE52A792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11/73</a:t>
            </a:r>
            <a:endParaRPr lang="fa-IR" dirty="0"/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120BF-ECD4-ECC5-E013-1804060A1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374DE6FB-C66E-5CCE-8D0D-6F4228F5486C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800" i="1" dirty="0">
                <a:solidFill>
                  <a:schemeClr val="tx1"/>
                </a:solidFill>
              </a:rPr>
              <a:t>In healthcare, availability is a clinical requirement, not just a technical one.</a:t>
            </a:r>
          </a:p>
          <a:p>
            <a:pPr algn="ctr" rt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DE81C3-AFD2-3231-A2F1-023C6BAE0003}"/>
              </a:ext>
            </a:extLst>
          </p:cNvPr>
          <p:cNvSpPr/>
          <p:nvPr/>
        </p:nvSpPr>
        <p:spPr>
          <a:xfrm>
            <a:off x="1" y="4787537"/>
            <a:ext cx="9144000" cy="3559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  <a:latin typeface="+mj-lt"/>
              </a:rPr>
              <a:t>Fardin Quazi et al., “Data Security &amp; Privacy in Healthcare,” </a:t>
            </a:r>
            <a:r>
              <a:rPr lang="en-US" sz="1000" i="1" dirty="0">
                <a:solidFill>
                  <a:schemeClr val="tx1"/>
                </a:solidFill>
                <a:latin typeface="+mj-lt"/>
              </a:rPr>
              <a:t>IJGIS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 (2024).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  <a:latin typeface="+mj-lt"/>
              </a:rPr>
              <a:t>Chanal PM, </a:t>
            </a:r>
            <a:r>
              <a:rPr lang="en-US" sz="1000" dirty="0" err="1">
                <a:solidFill>
                  <a:schemeClr val="tx1"/>
                </a:solidFill>
                <a:latin typeface="+mj-lt"/>
              </a:rPr>
              <a:t>Kakkasageri</a:t>
            </a:r>
            <a:r>
              <a:rPr lang="en-US" sz="1000" dirty="0">
                <a:solidFill>
                  <a:schemeClr val="tx1"/>
                </a:solidFill>
                <a:latin typeface="+mj-lt"/>
              </a:rPr>
              <a:t> MS. Security and privacy in IoT: a survey. Wireless Personal Communications. 2020 Nov;115(2):1667-93.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86EB1-BA2B-5732-9D60-5085ECFC03E1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12/73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72395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457200" y="-83544"/>
            <a:ext cx="8229600" cy="1580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latin typeface="+mj-lt"/>
              </a:rPr>
              <a:t>Threat Modeling in Smart Healthcare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F5BD5D-A134-7C8A-61E0-7B6372DCC57C}"/>
              </a:ext>
            </a:extLst>
          </p:cNvPr>
          <p:cNvGrpSpPr/>
          <p:nvPr/>
        </p:nvGrpSpPr>
        <p:grpSpPr>
          <a:xfrm>
            <a:off x="5967032" y="582765"/>
            <a:ext cx="2893930" cy="1424899"/>
            <a:chOff x="6161427" y="538365"/>
            <a:chExt cx="2893930" cy="1258518"/>
          </a:xfrm>
        </p:grpSpPr>
        <p:sp>
          <p:nvSpPr>
            <p:cNvPr id="164" name="Google Shape;164;p17"/>
            <p:cNvSpPr/>
            <p:nvPr/>
          </p:nvSpPr>
          <p:spPr>
            <a:xfrm flipH="1">
              <a:off x="6161427" y="538365"/>
              <a:ext cx="2358418" cy="1258518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7"/>
            <p:cNvGrpSpPr/>
            <p:nvPr/>
          </p:nvGrpSpPr>
          <p:grpSpPr>
            <a:xfrm>
              <a:off x="8072482" y="827640"/>
              <a:ext cx="982875" cy="845650"/>
              <a:chOff x="695900" y="1629888"/>
              <a:chExt cx="982875" cy="845650"/>
            </a:xfrm>
          </p:grpSpPr>
          <p:sp>
            <p:nvSpPr>
              <p:cNvPr id="166" name="Google Shape;166;p17"/>
              <p:cNvSpPr/>
              <p:nvPr/>
            </p:nvSpPr>
            <p:spPr>
              <a:xfrm>
                <a:off x="739050" y="1641188"/>
                <a:ext cx="774525" cy="774825"/>
              </a:xfrm>
              <a:custGeom>
                <a:avLst/>
                <a:gdLst/>
                <a:ahLst/>
                <a:cxnLst/>
                <a:rect l="l" t="t" r="r" b="b"/>
                <a:pathLst>
                  <a:path w="30981" h="30993" extrusionOk="0">
                    <a:moveTo>
                      <a:pt x="3001" y="1"/>
                    </a:moveTo>
                    <a:cubicBezTo>
                      <a:pt x="1358" y="1"/>
                      <a:pt x="1" y="1334"/>
                      <a:pt x="1" y="3001"/>
                    </a:cubicBezTo>
                    <a:lnTo>
                      <a:pt x="1" y="27992"/>
                    </a:lnTo>
                    <a:cubicBezTo>
                      <a:pt x="1" y="29647"/>
                      <a:pt x="1334" y="30993"/>
                      <a:pt x="3001" y="30993"/>
                    </a:cubicBezTo>
                    <a:lnTo>
                      <a:pt x="3001" y="30981"/>
                    </a:lnTo>
                    <a:lnTo>
                      <a:pt x="27980" y="30981"/>
                    </a:lnTo>
                    <a:cubicBezTo>
                      <a:pt x="29635" y="30981"/>
                      <a:pt x="30981" y="29647"/>
                      <a:pt x="30981" y="27980"/>
                    </a:cubicBezTo>
                    <a:lnTo>
                      <a:pt x="30981" y="3001"/>
                    </a:lnTo>
                    <a:cubicBezTo>
                      <a:pt x="30981" y="1358"/>
                      <a:pt x="29647" y="1"/>
                      <a:pt x="279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7"/>
              <p:cNvSpPr/>
              <p:nvPr/>
            </p:nvSpPr>
            <p:spPr>
              <a:xfrm>
                <a:off x="727750" y="1629888"/>
                <a:ext cx="797150" cy="79715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31886" extrusionOk="0">
                    <a:moveTo>
                      <a:pt x="28432" y="893"/>
                    </a:moveTo>
                    <a:cubicBezTo>
                      <a:pt x="29849" y="893"/>
                      <a:pt x="30992" y="2048"/>
                      <a:pt x="30992" y="3453"/>
                    </a:cubicBezTo>
                    <a:lnTo>
                      <a:pt x="30992" y="28432"/>
                    </a:lnTo>
                    <a:cubicBezTo>
                      <a:pt x="30992" y="29849"/>
                      <a:pt x="29849" y="30992"/>
                      <a:pt x="28432" y="30992"/>
                    </a:cubicBezTo>
                    <a:lnTo>
                      <a:pt x="3453" y="30992"/>
                    </a:lnTo>
                    <a:cubicBezTo>
                      <a:pt x="2048" y="30992"/>
                      <a:pt x="893" y="29849"/>
                      <a:pt x="893" y="28432"/>
                    </a:cubicBezTo>
                    <a:lnTo>
                      <a:pt x="893" y="3453"/>
                    </a:lnTo>
                    <a:cubicBezTo>
                      <a:pt x="893" y="2048"/>
                      <a:pt x="2048" y="893"/>
                      <a:pt x="3453" y="893"/>
                    </a:cubicBezTo>
                    <a:close/>
                    <a:moveTo>
                      <a:pt x="3453" y="0"/>
                    </a:moveTo>
                    <a:cubicBezTo>
                      <a:pt x="1548" y="0"/>
                      <a:pt x="0" y="1548"/>
                      <a:pt x="0" y="3453"/>
                    </a:cubicBezTo>
                    <a:lnTo>
                      <a:pt x="0" y="28432"/>
                    </a:lnTo>
                    <a:cubicBezTo>
                      <a:pt x="0" y="30337"/>
                      <a:pt x="1548" y="31885"/>
                      <a:pt x="3453" y="31885"/>
                    </a:cubicBezTo>
                    <a:lnTo>
                      <a:pt x="28432" y="31885"/>
                    </a:lnTo>
                    <a:cubicBezTo>
                      <a:pt x="30337" y="31885"/>
                      <a:pt x="31885" y="30337"/>
                      <a:pt x="31885" y="28432"/>
                    </a:cubicBezTo>
                    <a:lnTo>
                      <a:pt x="31885" y="3453"/>
                    </a:lnTo>
                    <a:cubicBezTo>
                      <a:pt x="31885" y="1548"/>
                      <a:pt x="30337" y="0"/>
                      <a:pt x="284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7"/>
              <p:cNvSpPr/>
              <p:nvPr/>
            </p:nvSpPr>
            <p:spPr>
              <a:xfrm>
                <a:off x="809000" y="1723038"/>
                <a:ext cx="287575" cy="296500"/>
              </a:xfrm>
              <a:custGeom>
                <a:avLst/>
                <a:gdLst/>
                <a:ahLst/>
                <a:cxnLst/>
                <a:rect l="l" t="t" r="r" b="b"/>
                <a:pathLst>
                  <a:path w="11503" h="11860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lnTo>
                      <a:pt x="1" y="11860"/>
                    </a:lnTo>
                    <a:lnTo>
                      <a:pt x="11502" y="11860"/>
                    </a:lnTo>
                    <a:lnTo>
                      <a:pt x="11502" y="1084"/>
                    </a:lnTo>
                    <a:cubicBezTo>
                      <a:pt x="11502" y="477"/>
                      <a:pt x="11026" y="1"/>
                      <a:pt x="104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7"/>
              <p:cNvSpPr/>
              <p:nvPr/>
            </p:nvSpPr>
            <p:spPr>
              <a:xfrm>
                <a:off x="886400" y="1757888"/>
                <a:ext cx="1330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5334" extrusionOk="0">
                    <a:moveTo>
                      <a:pt x="2655" y="0"/>
                    </a:moveTo>
                    <a:cubicBezTo>
                      <a:pt x="1191" y="0"/>
                      <a:pt x="0" y="1191"/>
                      <a:pt x="0" y="2667"/>
                    </a:cubicBezTo>
                    <a:cubicBezTo>
                      <a:pt x="0" y="4143"/>
                      <a:pt x="1191" y="5334"/>
                      <a:pt x="2655" y="5334"/>
                    </a:cubicBezTo>
                    <a:cubicBezTo>
                      <a:pt x="4132" y="5334"/>
                      <a:pt x="5322" y="4143"/>
                      <a:pt x="5322" y="2667"/>
                    </a:cubicBezTo>
                    <a:cubicBezTo>
                      <a:pt x="5322" y="1191"/>
                      <a:pt x="4132" y="0"/>
                      <a:pt x="2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7"/>
              <p:cNvSpPr/>
              <p:nvPr/>
            </p:nvSpPr>
            <p:spPr>
              <a:xfrm>
                <a:off x="859900" y="1914738"/>
                <a:ext cx="18605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3132" extrusionOk="0">
                    <a:moveTo>
                      <a:pt x="3144" y="1"/>
                    </a:moveTo>
                    <a:cubicBezTo>
                      <a:pt x="1406" y="1"/>
                      <a:pt x="1" y="1406"/>
                      <a:pt x="1" y="3132"/>
                    </a:cubicBezTo>
                    <a:lnTo>
                      <a:pt x="7442" y="3132"/>
                    </a:lnTo>
                    <a:cubicBezTo>
                      <a:pt x="7442" y="1394"/>
                      <a:pt x="6049" y="1"/>
                      <a:pt x="43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7"/>
              <p:cNvSpPr/>
              <p:nvPr/>
            </p:nvSpPr>
            <p:spPr>
              <a:xfrm>
                <a:off x="1326625" y="2152863"/>
                <a:ext cx="352150" cy="322675"/>
              </a:xfrm>
              <a:custGeom>
                <a:avLst/>
                <a:gdLst/>
                <a:ahLst/>
                <a:cxnLst/>
                <a:rect l="l" t="t" r="r" b="b"/>
                <a:pathLst>
                  <a:path w="14086" h="12907" extrusionOk="0">
                    <a:moveTo>
                      <a:pt x="858" y="1"/>
                    </a:moveTo>
                    <a:cubicBezTo>
                      <a:pt x="382" y="1"/>
                      <a:pt x="1" y="382"/>
                      <a:pt x="1" y="858"/>
                    </a:cubicBezTo>
                    <a:lnTo>
                      <a:pt x="1" y="12050"/>
                    </a:lnTo>
                    <a:cubicBezTo>
                      <a:pt x="1" y="12526"/>
                      <a:pt x="382" y="12907"/>
                      <a:pt x="858" y="12907"/>
                    </a:cubicBezTo>
                    <a:lnTo>
                      <a:pt x="13228" y="12907"/>
                    </a:lnTo>
                    <a:cubicBezTo>
                      <a:pt x="13693" y="12907"/>
                      <a:pt x="14074" y="12538"/>
                      <a:pt x="14086" y="12050"/>
                    </a:cubicBezTo>
                    <a:lnTo>
                      <a:pt x="14086" y="858"/>
                    </a:lnTo>
                    <a:cubicBezTo>
                      <a:pt x="14086" y="382"/>
                      <a:pt x="13705" y="1"/>
                      <a:pt x="132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7"/>
              <p:cNvSpPr/>
              <p:nvPr/>
            </p:nvSpPr>
            <p:spPr>
              <a:xfrm>
                <a:off x="1376325" y="1932313"/>
                <a:ext cx="25305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10122" h="13490" extrusionOk="0">
                    <a:moveTo>
                      <a:pt x="5049" y="1226"/>
                    </a:moveTo>
                    <a:cubicBezTo>
                      <a:pt x="7157" y="1226"/>
                      <a:pt x="8871" y="2941"/>
                      <a:pt x="8871" y="5048"/>
                    </a:cubicBezTo>
                    <a:lnTo>
                      <a:pt x="8871" y="12252"/>
                    </a:lnTo>
                    <a:lnTo>
                      <a:pt x="1227" y="12252"/>
                    </a:lnTo>
                    <a:lnTo>
                      <a:pt x="1227" y="5048"/>
                    </a:lnTo>
                    <a:cubicBezTo>
                      <a:pt x="1227" y="2941"/>
                      <a:pt x="2930" y="1226"/>
                      <a:pt x="5049" y="1226"/>
                    </a:cubicBezTo>
                    <a:close/>
                    <a:moveTo>
                      <a:pt x="5061" y="0"/>
                    </a:moveTo>
                    <a:cubicBezTo>
                      <a:pt x="2275" y="0"/>
                      <a:pt x="1" y="2262"/>
                      <a:pt x="1" y="5060"/>
                    </a:cubicBezTo>
                    <a:lnTo>
                      <a:pt x="1" y="12883"/>
                    </a:lnTo>
                    <a:cubicBezTo>
                      <a:pt x="1" y="13204"/>
                      <a:pt x="275" y="13490"/>
                      <a:pt x="608" y="13490"/>
                    </a:cubicBezTo>
                    <a:lnTo>
                      <a:pt x="9502" y="13490"/>
                    </a:lnTo>
                    <a:cubicBezTo>
                      <a:pt x="9835" y="13490"/>
                      <a:pt x="10109" y="13204"/>
                      <a:pt x="10121" y="12883"/>
                    </a:cubicBezTo>
                    <a:lnTo>
                      <a:pt x="10121" y="5060"/>
                    </a:lnTo>
                    <a:cubicBezTo>
                      <a:pt x="10121" y="2286"/>
                      <a:pt x="7847" y="0"/>
                      <a:pt x="50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7"/>
              <p:cNvSpPr/>
              <p:nvPr/>
            </p:nvSpPr>
            <p:spPr>
              <a:xfrm>
                <a:off x="1446575" y="2239788"/>
                <a:ext cx="111650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4466" extrusionOk="0">
                    <a:moveTo>
                      <a:pt x="2239" y="0"/>
                    </a:moveTo>
                    <a:cubicBezTo>
                      <a:pt x="1001" y="0"/>
                      <a:pt x="1" y="1000"/>
                      <a:pt x="1" y="2227"/>
                    </a:cubicBezTo>
                    <a:cubicBezTo>
                      <a:pt x="1" y="3465"/>
                      <a:pt x="1001" y="4465"/>
                      <a:pt x="2239" y="4465"/>
                    </a:cubicBezTo>
                    <a:cubicBezTo>
                      <a:pt x="3466" y="4465"/>
                      <a:pt x="4466" y="3465"/>
                      <a:pt x="4466" y="2227"/>
                    </a:cubicBezTo>
                    <a:cubicBezTo>
                      <a:pt x="4466" y="1000"/>
                      <a:pt x="3466" y="0"/>
                      <a:pt x="22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7"/>
              <p:cNvSpPr/>
              <p:nvPr/>
            </p:nvSpPr>
            <p:spPr>
              <a:xfrm>
                <a:off x="1477250" y="2331763"/>
                <a:ext cx="5062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2311" extrusionOk="0">
                    <a:moveTo>
                      <a:pt x="0" y="0"/>
                    </a:moveTo>
                    <a:lnTo>
                      <a:pt x="0" y="2310"/>
                    </a:lnTo>
                    <a:lnTo>
                      <a:pt x="2024" y="2310"/>
                    </a:lnTo>
                    <a:lnTo>
                      <a:pt x="20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7"/>
              <p:cNvSpPr/>
              <p:nvPr/>
            </p:nvSpPr>
            <p:spPr>
              <a:xfrm>
                <a:off x="1136125" y="1751613"/>
                <a:ext cx="2976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133" extrusionOk="0">
                    <a:moveTo>
                      <a:pt x="1" y="1"/>
                    </a:moveTo>
                    <a:lnTo>
                      <a:pt x="1" y="1132"/>
                    </a:lnTo>
                    <a:lnTo>
                      <a:pt x="11907" y="1132"/>
                    </a:lnTo>
                    <a:lnTo>
                      <a:pt x="11907" y="1"/>
                    </a:lnTo>
                    <a:close/>
                  </a:path>
                </a:pathLst>
              </a:custGeom>
              <a:solidFill>
                <a:srgbClr val="5B6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7"/>
              <p:cNvSpPr/>
              <p:nvPr/>
            </p:nvSpPr>
            <p:spPr>
              <a:xfrm>
                <a:off x="1136125" y="1822763"/>
                <a:ext cx="2976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132" extrusionOk="0">
                    <a:moveTo>
                      <a:pt x="1" y="1"/>
                    </a:moveTo>
                    <a:lnTo>
                      <a:pt x="1" y="1132"/>
                    </a:lnTo>
                    <a:lnTo>
                      <a:pt x="11907" y="1132"/>
                    </a:lnTo>
                    <a:lnTo>
                      <a:pt x="11907" y="1"/>
                    </a:lnTo>
                    <a:close/>
                  </a:path>
                </a:pathLst>
              </a:custGeom>
              <a:solidFill>
                <a:srgbClr val="5B6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7"/>
              <p:cNvSpPr/>
              <p:nvPr/>
            </p:nvSpPr>
            <p:spPr>
              <a:xfrm>
                <a:off x="1136125" y="1893613"/>
                <a:ext cx="2976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132" extrusionOk="0">
                    <a:moveTo>
                      <a:pt x="1" y="0"/>
                    </a:moveTo>
                    <a:lnTo>
                      <a:pt x="1" y="1131"/>
                    </a:lnTo>
                    <a:lnTo>
                      <a:pt x="11907" y="1131"/>
                    </a:lnTo>
                    <a:lnTo>
                      <a:pt x="11907" y="0"/>
                    </a:lnTo>
                    <a:close/>
                  </a:path>
                </a:pathLst>
              </a:custGeom>
              <a:solidFill>
                <a:srgbClr val="5B6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7"/>
              <p:cNvSpPr/>
              <p:nvPr/>
            </p:nvSpPr>
            <p:spPr>
              <a:xfrm>
                <a:off x="1136125" y="1961463"/>
                <a:ext cx="21375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1132" extrusionOk="0">
                    <a:moveTo>
                      <a:pt x="1" y="1"/>
                    </a:moveTo>
                    <a:lnTo>
                      <a:pt x="1" y="1132"/>
                    </a:lnTo>
                    <a:lnTo>
                      <a:pt x="8549" y="1132"/>
                    </a:lnTo>
                    <a:lnTo>
                      <a:pt x="8549" y="1"/>
                    </a:lnTo>
                    <a:close/>
                  </a:path>
                </a:pathLst>
              </a:custGeom>
              <a:solidFill>
                <a:srgbClr val="5B6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7"/>
              <p:cNvSpPr/>
              <p:nvPr/>
            </p:nvSpPr>
            <p:spPr>
              <a:xfrm>
                <a:off x="809000" y="2204063"/>
                <a:ext cx="1774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7097" h="977" extrusionOk="0">
                    <a:moveTo>
                      <a:pt x="1" y="0"/>
                    </a:moveTo>
                    <a:lnTo>
                      <a:pt x="1" y="977"/>
                    </a:lnTo>
                    <a:lnTo>
                      <a:pt x="7097" y="977"/>
                    </a:lnTo>
                    <a:lnTo>
                      <a:pt x="7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7"/>
              <p:cNvSpPr/>
              <p:nvPr/>
            </p:nvSpPr>
            <p:spPr>
              <a:xfrm>
                <a:off x="809000" y="2134413"/>
                <a:ext cx="4759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9039" h="1775" extrusionOk="0">
                    <a:moveTo>
                      <a:pt x="334" y="0"/>
                    </a:moveTo>
                    <a:cubicBezTo>
                      <a:pt x="143" y="0"/>
                      <a:pt x="1" y="155"/>
                      <a:pt x="1" y="346"/>
                    </a:cubicBezTo>
                    <a:lnTo>
                      <a:pt x="1" y="1429"/>
                    </a:lnTo>
                    <a:cubicBezTo>
                      <a:pt x="1" y="1632"/>
                      <a:pt x="143" y="1774"/>
                      <a:pt x="334" y="1774"/>
                    </a:cubicBezTo>
                    <a:lnTo>
                      <a:pt x="18693" y="1774"/>
                    </a:lnTo>
                    <a:cubicBezTo>
                      <a:pt x="18884" y="1774"/>
                      <a:pt x="19039" y="1632"/>
                      <a:pt x="19039" y="1429"/>
                    </a:cubicBezTo>
                    <a:lnTo>
                      <a:pt x="19039" y="346"/>
                    </a:lnTo>
                    <a:cubicBezTo>
                      <a:pt x="19039" y="155"/>
                      <a:pt x="18884" y="0"/>
                      <a:pt x="18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7"/>
              <p:cNvSpPr/>
              <p:nvPr/>
            </p:nvSpPr>
            <p:spPr>
              <a:xfrm>
                <a:off x="809000" y="2086488"/>
                <a:ext cx="1774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7097" h="989" extrusionOk="0">
                    <a:moveTo>
                      <a:pt x="1" y="0"/>
                    </a:moveTo>
                    <a:lnTo>
                      <a:pt x="1" y="989"/>
                    </a:lnTo>
                    <a:lnTo>
                      <a:pt x="7097" y="989"/>
                    </a:lnTo>
                    <a:lnTo>
                      <a:pt x="7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7"/>
              <p:cNvSpPr/>
              <p:nvPr/>
            </p:nvSpPr>
            <p:spPr>
              <a:xfrm>
                <a:off x="700050" y="2262113"/>
                <a:ext cx="568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22754" h="3096" extrusionOk="0">
                    <a:moveTo>
                      <a:pt x="1549" y="0"/>
                    </a:moveTo>
                    <a:cubicBezTo>
                      <a:pt x="691" y="0"/>
                      <a:pt x="1" y="703"/>
                      <a:pt x="1" y="1548"/>
                    </a:cubicBezTo>
                    <a:cubicBezTo>
                      <a:pt x="1" y="2393"/>
                      <a:pt x="691" y="3096"/>
                      <a:pt x="1549" y="3096"/>
                    </a:cubicBezTo>
                    <a:lnTo>
                      <a:pt x="21206" y="3096"/>
                    </a:lnTo>
                    <a:cubicBezTo>
                      <a:pt x="22051" y="3096"/>
                      <a:pt x="22754" y="2393"/>
                      <a:pt x="22754" y="1548"/>
                    </a:cubicBezTo>
                    <a:cubicBezTo>
                      <a:pt x="22754" y="703"/>
                      <a:pt x="22051" y="0"/>
                      <a:pt x="21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7"/>
              <p:cNvSpPr/>
              <p:nvPr/>
            </p:nvSpPr>
            <p:spPr>
              <a:xfrm>
                <a:off x="695900" y="2257938"/>
                <a:ext cx="576875" cy="85750"/>
              </a:xfrm>
              <a:custGeom>
                <a:avLst/>
                <a:gdLst/>
                <a:ahLst/>
                <a:cxnLst/>
                <a:rect l="l" t="t" r="r" b="b"/>
                <a:pathLst>
                  <a:path w="23075" h="3430" extrusionOk="0">
                    <a:moveTo>
                      <a:pt x="21372" y="334"/>
                    </a:moveTo>
                    <a:cubicBezTo>
                      <a:pt x="22134" y="334"/>
                      <a:pt x="22753" y="953"/>
                      <a:pt x="22753" y="1715"/>
                    </a:cubicBezTo>
                    <a:cubicBezTo>
                      <a:pt x="22753" y="2477"/>
                      <a:pt x="22134" y="3096"/>
                      <a:pt x="21372" y="3096"/>
                    </a:cubicBezTo>
                    <a:lnTo>
                      <a:pt x="1715" y="3096"/>
                    </a:lnTo>
                    <a:cubicBezTo>
                      <a:pt x="953" y="3096"/>
                      <a:pt x="322" y="2477"/>
                      <a:pt x="322" y="1715"/>
                    </a:cubicBezTo>
                    <a:cubicBezTo>
                      <a:pt x="322" y="953"/>
                      <a:pt x="953" y="334"/>
                      <a:pt x="1715" y="334"/>
                    </a:cubicBezTo>
                    <a:close/>
                    <a:moveTo>
                      <a:pt x="1715" y="0"/>
                    </a:moveTo>
                    <a:cubicBezTo>
                      <a:pt x="762" y="0"/>
                      <a:pt x="0" y="774"/>
                      <a:pt x="0" y="1715"/>
                    </a:cubicBezTo>
                    <a:cubicBezTo>
                      <a:pt x="0" y="2656"/>
                      <a:pt x="774" y="3429"/>
                      <a:pt x="1715" y="3429"/>
                    </a:cubicBezTo>
                    <a:lnTo>
                      <a:pt x="21372" y="3429"/>
                    </a:lnTo>
                    <a:cubicBezTo>
                      <a:pt x="22324" y="3429"/>
                      <a:pt x="23075" y="2656"/>
                      <a:pt x="23075" y="1715"/>
                    </a:cubicBezTo>
                    <a:cubicBezTo>
                      <a:pt x="23075" y="774"/>
                      <a:pt x="22313" y="0"/>
                      <a:pt x="213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7"/>
              <p:cNvSpPr/>
              <p:nvPr/>
            </p:nvSpPr>
            <p:spPr>
              <a:xfrm>
                <a:off x="839075" y="2284438"/>
                <a:ext cx="327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10" extrusionOk="0">
                    <a:moveTo>
                      <a:pt x="655" y="0"/>
                    </a:moveTo>
                    <a:cubicBezTo>
                      <a:pt x="298" y="0"/>
                      <a:pt x="0" y="298"/>
                      <a:pt x="0" y="655"/>
                    </a:cubicBezTo>
                    <a:cubicBezTo>
                      <a:pt x="0" y="1012"/>
                      <a:pt x="298" y="1310"/>
                      <a:pt x="655" y="1310"/>
                    </a:cubicBezTo>
                    <a:cubicBezTo>
                      <a:pt x="1012" y="1310"/>
                      <a:pt x="1310" y="1012"/>
                      <a:pt x="1310" y="655"/>
                    </a:cubicBezTo>
                    <a:cubicBezTo>
                      <a:pt x="1310" y="298"/>
                      <a:pt x="1012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7"/>
              <p:cNvSpPr/>
              <p:nvPr/>
            </p:nvSpPr>
            <p:spPr>
              <a:xfrm>
                <a:off x="932825" y="2284438"/>
                <a:ext cx="327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10" extrusionOk="0">
                    <a:moveTo>
                      <a:pt x="655" y="0"/>
                    </a:moveTo>
                    <a:cubicBezTo>
                      <a:pt x="298" y="0"/>
                      <a:pt x="1" y="298"/>
                      <a:pt x="1" y="655"/>
                    </a:cubicBezTo>
                    <a:cubicBezTo>
                      <a:pt x="1" y="1012"/>
                      <a:pt x="298" y="1310"/>
                      <a:pt x="655" y="1310"/>
                    </a:cubicBezTo>
                    <a:cubicBezTo>
                      <a:pt x="1013" y="1310"/>
                      <a:pt x="1310" y="1012"/>
                      <a:pt x="1310" y="655"/>
                    </a:cubicBezTo>
                    <a:cubicBezTo>
                      <a:pt x="1310" y="298"/>
                      <a:pt x="1013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7"/>
              <p:cNvSpPr/>
              <p:nvPr/>
            </p:nvSpPr>
            <p:spPr>
              <a:xfrm>
                <a:off x="1026600" y="2284438"/>
                <a:ext cx="327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10" extrusionOk="0">
                    <a:moveTo>
                      <a:pt x="655" y="0"/>
                    </a:moveTo>
                    <a:cubicBezTo>
                      <a:pt x="298" y="0"/>
                      <a:pt x="0" y="298"/>
                      <a:pt x="0" y="655"/>
                    </a:cubicBezTo>
                    <a:cubicBezTo>
                      <a:pt x="0" y="1012"/>
                      <a:pt x="298" y="1310"/>
                      <a:pt x="655" y="1310"/>
                    </a:cubicBezTo>
                    <a:cubicBezTo>
                      <a:pt x="1012" y="1310"/>
                      <a:pt x="1310" y="1012"/>
                      <a:pt x="1310" y="655"/>
                    </a:cubicBezTo>
                    <a:cubicBezTo>
                      <a:pt x="1310" y="298"/>
                      <a:pt x="1012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7"/>
              <p:cNvSpPr/>
              <p:nvPr/>
            </p:nvSpPr>
            <p:spPr>
              <a:xfrm>
                <a:off x="1120350" y="2284438"/>
                <a:ext cx="327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10" extrusionOk="0">
                    <a:moveTo>
                      <a:pt x="655" y="0"/>
                    </a:moveTo>
                    <a:cubicBezTo>
                      <a:pt x="298" y="0"/>
                      <a:pt x="1" y="298"/>
                      <a:pt x="1" y="655"/>
                    </a:cubicBezTo>
                    <a:cubicBezTo>
                      <a:pt x="1" y="1012"/>
                      <a:pt x="298" y="1310"/>
                      <a:pt x="655" y="1310"/>
                    </a:cubicBezTo>
                    <a:cubicBezTo>
                      <a:pt x="1013" y="1310"/>
                      <a:pt x="1310" y="1012"/>
                      <a:pt x="1310" y="655"/>
                    </a:cubicBezTo>
                    <a:cubicBezTo>
                      <a:pt x="1310" y="298"/>
                      <a:pt x="1013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" name="Google Shape;274;p17"/>
            <p:cNvSpPr txBox="1"/>
            <p:nvPr/>
          </p:nvSpPr>
          <p:spPr>
            <a:xfrm flipH="1">
              <a:off x="6345992" y="868258"/>
              <a:ext cx="1669575" cy="597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Privileged misuse by authorized users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Insider errors or malicious activities with direct system access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Limited visibility and control over insider behaviors in complex workflows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708C1CB-91DC-217D-EAA1-711B75135253}"/>
              </a:ext>
            </a:extLst>
          </p:cNvPr>
          <p:cNvGrpSpPr/>
          <p:nvPr/>
        </p:nvGrpSpPr>
        <p:grpSpPr>
          <a:xfrm>
            <a:off x="360740" y="526080"/>
            <a:ext cx="3558117" cy="1633077"/>
            <a:chOff x="231693" y="683643"/>
            <a:chExt cx="2793238" cy="1661139"/>
          </a:xfrm>
        </p:grpSpPr>
        <p:sp>
          <p:nvSpPr>
            <p:cNvPr id="221" name="Google Shape;221;p17"/>
            <p:cNvSpPr/>
            <p:nvPr/>
          </p:nvSpPr>
          <p:spPr>
            <a:xfrm flipH="1">
              <a:off x="231693" y="683643"/>
              <a:ext cx="2139215" cy="1661139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" name="Google Shape;222;p17"/>
            <p:cNvGrpSpPr/>
            <p:nvPr/>
          </p:nvGrpSpPr>
          <p:grpSpPr>
            <a:xfrm>
              <a:off x="1931306" y="1063150"/>
              <a:ext cx="1093625" cy="842100"/>
              <a:chOff x="6143300" y="1629888"/>
              <a:chExt cx="1093625" cy="842100"/>
            </a:xfrm>
          </p:grpSpPr>
          <p:sp>
            <p:nvSpPr>
              <p:cNvPr id="223" name="Google Shape;223;p17"/>
              <p:cNvSpPr/>
              <p:nvPr/>
            </p:nvSpPr>
            <p:spPr>
              <a:xfrm>
                <a:off x="6277250" y="1641188"/>
                <a:ext cx="774825" cy="774825"/>
              </a:xfrm>
              <a:custGeom>
                <a:avLst/>
                <a:gdLst/>
                <a:ahLst/>
                <a:cxnLst/>
                <a:rect l="l" t="t" r="r" b="b"/>
                <a:pathLst>
                  <a:path w="30993" h="30993" extrusionOk="0">
                    <a:moveTo>
                      <a:pt x="3013" y="1"/>
                    </a:moveTo>
                    <a:cubicBezTo>
                      <a:pt x="1358" y="1"/>
                      <a:pt x="0" y="1334"/>
                      <a:pt x="0" y="3001"/>
                    </a:cubicBezTo>
                    <a:lnTo>
                      <a:pt x="0" y="27992"/>
                    </a:lnTo>
                    <a:cubicBezTo>
                      <a:pt x="0" y="29647"/>
                      <a:pt x="1346" y="30993"/>
                      <a:pt x="3013" y="30993"/>
                    </a:cubicBezTo>
                    <a:lnTo>
                      <a:pt x="3013" y="30981"/>
                    </a:lnTo>
                    <a:lnTo>
                      <a:pt x="27980" y="30981"/>
                    </a:lnTo>
                    <a:cubicBezTo>
                      <a:pt x="29635" y="30981"/>
                      <a:pt x="30992" y="29647"/>
                      <a:pt x="30992" y="27980"/>
                    </a:cubicBezTo>
                    <a:lnTo>
                      <a:pt x="30992" y="3001"/>
                    </a:lnTo>
                    <a:cubicBezTo>
                      <a:pt x="30992" y="1358"/>
                      <a:pt x="29647" y="1"/>
                      <a:pt x="279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7"/>
              <p:cNvSpPr/>
              <p:nvPr/>
            </p:nvSpPr>
            <p:spPr>
              <a:xfrm>
                <a:off x="6266225" y="1629888"/>
                <a:ext cx="796850" cy="797150"/>
              </a:xfrm>
              <a:custGeom>
                <a:avLst/>
                <a:gdLst/>
                <a:ahLst/>
                <a:cxnLst/>
                <a:rect l="l" t="t" r="r" b="b"/>
                <a:pathLst>
                  <a:path w="31874" h="31886" extrusionOk="0">
                    <a:moveTo>
                      <a:pt x="28421" y="893"/>
                    </a:moveTo>
                    <a:cubicBezTo>
                      <a:pt x="29838" y="893"/>
                      <a:pt x="30981" y="2048"/>
                      <a:pt x="30981" y="3453"/>
                    </a:cubicBezTo>
                    <a:lnTo>
                      <a:pt x="30981" y="28432"/>
                    </a:lnTo>
                    <a:cubicBezTo>
                      <a:pt x="30981" y="29849"/>
                      <a:pt x="29838" y="30992"/>
                      <a:pt x="28421" y="30992"/>
                    </a:cubicBezTo>
                    <a:lnTo>
                      <a:pt x="3454" y="30992"/>
                    </a:lnTo>
                    <a:cubicBezTo>
                      <a:pt x="2037" y="30992"/>
                      <a:pt x="894" y="29849"/>
                      <a:pt x="894" y="28432"/>
                    </a:cubicBezTo>
                    <a:lnTo>
                      <a:pt x="894" y="3453"/>
                    </a:lnTo>
                    <a:cubicBezTo>
                      <a:pt x="894" y="2048"/>
                      <a:pt x="2037" y="893"/>
                      <a:pt x="3454" y="893"/>
                    </a:cubicBezTo>
                    <a:close/>
                    <a:moveTo>
                      <a:pt x="3454" y="0"/>
                    </a:moveTo>
                    <a:cubicBezTo>
                      <a:pt x="1549" y="0"/>
                      <a:pt x="1" y="1548"/>
                      <a:pt x="1" y="3453"/>
                    </a:cubicBezTo>
                    <a:lnTo>
                      <a:pt x="1" y="28432"/>
                    </a:lnTo>
                    <a:cubicBezTo>
                      <a:pt x="1" y="30337"/>
                      <a:pt x="1549" y="31885"/>
                      <a:pt x="3454" y="31885"/>
                    </a:cubicBezTo>
                    <a:lnTo>
                      <a:pt x="28421" y="31885"/>
                    </a:lnTo>
                    <a:cubicBezTo>
                      <a:pt x="30326" y="31885"/>
                      <a:pt x="31874" y="30337"/>
                      <a:pt x="31874" y="28432"/>
                    </a:cubicBezTo>
                    <a:lnTo>
                      <a:pt x="31874" y="3453"/>
                    </a:lnTo>
                    <a:cubicBezTo>
                      <a:pt x="31874" y="1548"/>
                      <a:pt x="30326" y="0"/>
                      <a:pt x="28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7"/>
              <p:cNvSpPr/>
              <p:nvPr/>
            </p:nvSpPr>
            <p:spPr>
              <a:xfrm>
                <a:off x="6290650" y="1652213"/>
                <a:ext cx="7480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9921" h="4561" extrusionOk="0">
                    <a:moveTo>
                      <a:pt x="5501" y="0"/>
                    </a:moveTo>
                    <a:cubicBezTo>
                      <a:pt x="2750" y="0"/>
                      <a:pt x="500" y="1965"/>
                      <a:pt x="0" y="4560"/>
                    </a:cubicBezTo>
                    <a:lnTo>
                      <a:pt x="29921" y="4560"/>
                    </a:lnTo>
                    <a:cubicBezTo>
                      <a:pt x="29432" y="1965"/>
                      <a:pt x="27158" y="0"/>
                      <a:pt x="244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7"/>
              <p:cNvSpPr/>
              <p:nvPr/>
            </p:nvSpPr>
            <p:spPr>
              <a:xfrm>
                <a:off x="6363875" y="1674538"/>
                <a:ext cx="431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27" extrusionOk="0">
                    <a:moveTo>
                      <a:pt x="869" y="0"/>
                    </a:moveTo>
                    <a:cubicBezTo>
                      <a:pt x="393" y="0"/>
                      <a:pt x="0" y="393"/>
                      <a:pt x="0" y="869"/>
                    </a:cubicBezTo>
                    <a:cubicBezTo>
                      <a:pt x="0" y="1346"/>
                      <a:pt x="393" y="1727"/>
                      <a:pt x="869" y="1727"/>
                    </a:cubicBezTo>
                    <a:cubicBezTo>
                      <a:pt x="1345" y="1727"/>
                      <a:pt x="1726" y="1346"/>
                      <a:pt x="1726" y="869"/>
                    </a:cubicBezTo>
                    <a:cubicBezTo>
                      <a:pt x="1726" y="393"/>
                      <a:pt x="1345" y="0"/>
                      <a:pt x="869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7"/>
              <p:cNvSpPr/>
              <p:nvPr/>
            </p:nvSpPr>
            <p:spPr>
              <a:xfrm>
                <a:off x="6448400" y="1674538"/>
                <a:ext cx="431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27" extrusionOk="0">
                    <a:moveTo>
                      <a:pt x="870" y="0"/>
                    </a:moveTo>
                    <a:cubicBezTo>
                      <a:pt x="393" y="0"/>
                      <a:pt x="0" y="393"/>
                      <a:pt x="0" y="869"/>
                    </a:cubicBezTo>
                    <a:cubicBezTo>
                      <a:pt x="0" y="1346"/>
                      <a:pt x="393" y="1727"/>
                      <a:pt x="870" y="1727"/>
                    </a:cubicBezTo>
                    <a:cubicBezTo>
                      <a:pt x="1346" y="1727"/>
                      <a:pt x="1727" y="1346"/>
                      <a:pt x="1727" y="869"/>
                    </a:cubicBezTo>
                    <a:cubicBezTo>
                      <a:pt x="1727" y="393"/>
                      <a:pt x="1346" y="0"/>
                      <a:pt x="87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7"/>
              <p:cNvSpPr/>
              <p:nvPr/>
            </p:nvSpPr>
            <p:spPr>
              <a:xfrm>
                <a:off x="6532925" y="1674538"/>
                <a:ext cx="4320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727" extrusionOk="0">
                    <a:moveTo>
                      <a:pt x="870" y="0"/>
                    </a:moveTo>
                    <a:cubicBezTo>
                      <a:pt x="382" y="0"/>
                      <a:pt x="1" y="393"/>
                      <a:pt x="1" y="869"/>
                    </a:cubicBezTo>
                    <a:cubicBezTo>
                      <a:pt x="1" y="1346"/>
                      <a:pt x="382" y="1727"/>
                      <a:pt x="870" y="1727"/>
                    </a:cubicBezTo>
                    <a:cubicBezTo>
                      <a:pt x="1346" y="1727"/>
                      <a:pt x="1727" y="1346"/>
                      <a:pt x="1727" y="869"/>
                    </a:cubicBezTo>
                    <a:cubicBezTo>
                      <a:pt x="1727" y="393"/>
                      <a:pt x="1346" y="0"/>
                      <a:pt x="87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7"/>
              <p:cNvSpPr/>
              <p:nvPr/>
            </p:nvSpPr>
            <p:spPr>
              <a:xfrm>
                <a:off x="6601100" y="1807888"/>
                <a:ext cx="1268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5609" fill="none" extrusionOk="0">
                    <a:moveTo>
                      <a:pt x="1120" y="5596"/>
                    </a:moveTo>
                    <a:lnTo>
                      <a:pt x="3929" y="5608"/>
                    </a:lnTo>
                    <a:cubicBezTo>
                      <a:pt x="4549" y="5608"/>
                      <a:pt x="5060" y="5108"/>
                      <a:pt x="5060" y="4489"/>
                    </a:cubicBezTo>
                    <a:lnTo>
                      <a:pt x="5072" y="1143"/>
                    </a:lnTo>
                    <a:cubicBezTo>
                      <a:pt x="5072" y="524"/>
                      <a:pt x="4560" y="12"/>
                      <a:pt x="3953" y="12"/>
                    </a:cubicBezTo>
                    <a:lnTo>
                      <a:pt x="1143" y="0"/>
                    </a:lnTo>
                    <a:cubicBezTo>
                      <a:pt x="512" y="0"/>
                      <a:pt x="12" y="500"/>
                      <a:pt x="12" y="1108"/>
                    </a:cubicBezTo>
                    <a:lnTo>
                      <a:pt x="0" y="4465"/>
                    </a:lnTo>
                    <a:cubicBezTo>
                      <a:pt x="0" y="5084"/>
                      <a:pt x="500" y="5596"/>
                      <a:pt x="1120" y="5596"/>
                    </a:cubicBezTo>
                    <a:close/>
                  </a:path>
                </a:pathLst>
              </a:custGeom>
              <a:noFill/>
              <a:ln w="8625" cap="rnd" cmpd="sng">
                <a:solidFill>
                  <a:srgbClr val="5B688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6473700" y="1879313"/>
                <a:ext cx="381625" cy="342325"/>
              </a:xfrm>
              <a:custGeom>
                <a:avLst/>
                <a:gdLst/>
                <a:ahLst/>
                <a:cxnLst/>
                <a:rect l="l" t="t" r="r" b="b"/>
                <a:pathLst>
                  <a:path w="15265" h="13693" extrusionOk="0">
                    <a:moveTo>
                      <a:pt x="917" y="1"/>
                    </a:moveTo>
                    <a:lnTo>
                      <a:pt x="0" y="13693"/>
                    </a:lnTo>
                    <a:lnTo>
                      <a:pt x="15264" y="1369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7"/>
              <p:cNvSpPr/>
              <p:nvPr/>
            </p:nvSpPr>
            <p:spPr>
              <a:xfrm>
                <a:off x="6593350" y="1934088"/>
                <a:ext cx="141425" cy="233100"/>
              </a:xfrm>
              <a:custGeom>
                <a:avLst/>
                <a:gdLst/>
                <a:ahLst/>
                <a:cxnLst/>
                <a:rect l="l" t="t" r="r" b="b"/>
                <a:pathLst>
                  <a:path w="5657" h="9324" extrusionOk="0">
                    <a:moveTo>
                      <a:pt x="2418" y="1"/>
                    </a:moveTo>
                    <a:lnTo>
                      <a:pt x="2418" y="1013"/>
                    </a:lnTo>
                    <a:cubicBezTo>
                      <a:pt x="1120" y="1167"/>
                      <a:pt x="215" y="1977"/>
                      <a:pt x="215" y="3132"/>
                    </a:cubicBezTo>
                    <a:cubicBezTo>
                      <a:pt x="227" y="4191"/>
                      <a:pt x="918" y="4823"/>
                      <a:pt x="2013" y="5061"/>
                    </a:cubicBezTo>
                    <a:lnTo>
                      <a:pt x="3239" y="5358"/>
                    </a:lnTo>
                    <a:cubicBezTo>
                      <a:pt x="4001" y="5549"/>
                      <a:pt x="4335" y="5835"/>
                      <a:pt x="4335" y="6406"/>
                    </a:cubicBezTo>
                    <a:cubicBezTo>
                      <a:pt x="4335" y="7025"/>
                      <a:pt x="3716" y="7442"/>
                      <a:pt x="2930" y="7442"/>
                    </a:cubicBezTo>
                    <a:cubicBezTo>
                      <a:pt x="2084" y="7418"/>
                      <a:pt x="1453" y="7049"/>
                      <a:pt x="1275" y="6323"/>
                    </a:cubicBezTo>
                    <a:lnTo>
                      <a:pt x="1" y="6347"/>
                    </a:lnTo>
                    <a:cubicBezTo>
                      <a:pt x="144" y="7573"/>
                      <a:pt x="1037" y="8240"/>
                      <a:pt x="2382" y="8394"/>
                    </a:cubicBezTo>
                    <a:lnTo>
                      <a:pt x="2382" y="9323"/>
                    </a:lnTo>
                    <a:lnTo>
                      <a:pt x="3465" y="9323"/>
                    </a:lnTo>
                    <a:lnTo>
                      <a:pt x="3465" y="8394"/>
                    </a:lnTo>
                    <a:cubicBezTo>
                      <a:pt x="4799" y="8240"/>
                      <a:pt x="5656" y="7478"/>
                      <a:pt x="5609" y="6394"/>
                    </a:cubicBezTo>
                    <a:cubicBezTo>
                      <a:pt x="5609" y="5370"/>
                      <a:pt x="5097" y="4596"/>
                      <a:pt x="3823" y="4251"/>
                    </a:cubicBezTo>
                    <a:lnTo>
                      <a:pt x="2632" y="3941"/>
                    </a:lnTo>
                    <a:cubicBezTo>
                      <a:pt x="1763" y="3691"/>
                      <a:pt x="1513" y="3465"/>
                      <a:pt x="1513" y="2989"/>
                    </a:cubicBezTo>
                    <a:cubicBezTo>
                      <a:pt x="1513" y="2334"/>
                      <a:pt x="2132" y="1941"/>
                      <a:pt x="2954" y="1941"/>
                    </a:cubicBezTo>
                    <a:cubicBezTo>
                      <a:pt x="3787" y="1965"/>
                      <a:pt x="4156" y="2382"/>
                      <a:pt x="4263" y="3120"/>
                    </a:cubicBezTo>
                    <a:lnTo>
                      <a:pt x="5513" y="3096"/>
                    </a:lnTo>
                    <a:cubicBezTo>
                      <a:pt x="5513" y="2084"/>
                      <a:pt x="4751" y="1215"/>
                      <a:pt x="3501" y="1013"/>
                    </a:cubicBezTo>
                    <a:lnTo>
                      <a:pt x="35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7"/>
              <p:cNvSpPr/>
              <p:nvPr/>
            </p:nvSpPr>
            <p:spPr>
              <a:xfrm>
                <a:off x="6143300" y="2220738"/>
                <a:ext cx="273875" cy="251250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10050" extrusionOk="0">
                    <a:moveTo>
                      <a:pt x="679" y="0"/>
                    </a:moveTo>
                    <a:cubicBezTo>
                      <a:pt x="298" y="0"/>
                      <a:pt x="1" y="298"/>
                      <a:pt x="1" y="667"/>
                    </a:cubicBezTo>
                    <a:lnTo>
                      <a:pt x="1" y="9382"/>
                    </a:lnTo>
                    <a:cubicBezTo>
                      <a:pt x="1" y="9751"/>
                      <a:pt x="298" y="10049"/>
                      <a:pt x="679" y="10049"/>
                    </a:cubicBezTo>
                    <a:lnTo>
                      <a:pt x="10288" y="10049"/>
                    </a:lnTo>
                    <a:cubicBezTo>
                      <a:pt x="10657" y="10049"/>
                      <a:pt x="10954" y="9751"/>
                      <a:pt x="10954" y="9382"/>
                    </a:cubicBezTo>
                    <a:lnTo>
                      <a:pt x="10954" y="667"/>
                    </a:lnTo>
                    <a:cubicBezTo>
                      <a:pt x="10954" y="298"/>
                      <a:pt x="10657" y="0"/>
                      <a:pt x="102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7"/>
              <p:cNvSpPr/>
              <p:nvPr/>
            </p:nvSpPr>
            <p:spPr>
              <a:xfrm>
                <a:off x="6181700" y="2048688"/>
                <a:ext cx="197375" cy="262550"/>
              </a:xfrm>
              <a:custGeom>
                <a:avLst/>
                <a:gdLst/>
                <a:ahLst/>
                <a:cxnLst/>
                <a:rect l="l" t="t" r="r" b="b"/>
                <a:pathLst>
                  <a:path w="7895" h="10502" extrusionOk="0">
                    <a:moveTo>
                      <a:pt x="3941" y="977"/>
                    </a:moveTo>
                    <a:cubicBezTo>
                      <a:pt x="5584" y="977"/>
                      <a:pt x="6918" y="2322"/>
                      <a:pt x="6918" y="3953"/>
                    </a:cubicBezTo>
                    <a:lnTo>
                      <a:pt x="6918" y="9549"/>
                    </a:lnTo>
                    <a:lnTo>
                      <a:pt x="965" y="9549"/>
                    </a:lnTo>
                    <a:lnTo>
                      <a:pt x="965" y="3953"/>
                    </a:lnTo>
                    <a:cubicBezTo>
                      <a:pt x="965" y="2322"/>
                      <a:pt x="2310" y="977"/>
                      <a:pt x="3941" y="977"/>
                    </a:cubicBezTo>
                    <a:close/>
                    <a:moveTo>
                      <a:pt x="3941" y="0"/>
                    </a:moveTo>
                    <a:cubicBezTo>
                      <a:pt x="1774" y="0"/>
                      <a:pt x="0" y="1763"/>
                      <a:pt x="0" y="3941"/>
                    </a:cubicBezTo>
                    <a:lnTo>
                      <a:pt x="0" y="10025"/>
                    </a:lnTo>
                    <a:cubicBezTo>
                      <a:pt x="0" y="10299"/>
                      <a:pt x="215" y="10502"/>
                      <a:pt x="477" y="10502"/>
                    </a:cubicBezTo>
                    <a:lnTo>
                      <a:pt x="7394" y="10502"/>
                    </a:lnTo>
                    <a:cubicBezTo>
                      <a:pt x="7668" y="10502"/>
                      <a:pt x="7894" y="10299"/>
                      <a:pt x="7894" y="10025"/>
                    </a:cubicBezTo>
                    <a:lnTo>
                      <a:pt x="7894" y="3941"/>
                    </a:lnTo>
                    <a:cubicBezTo>
                      <a:pt x="7894" y="1763"/>
                      <a:pt x="6120" y="0"/>
                      <a:pt x="39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7"/>
              <p:cNvSpPr/>
              <p:nvPr/>
            </p:nvSpPr>
            <p:spPr>
              <a:xfrm>
                <a:off x="6236775" y="2288288"/>
                <a:ext cx="872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3478" extrusionOk="0">
                    <a:moveTo>
                      <a:pt x="1738" y="1"/>
                    </a:moveTo>
                    <a:cubicBezTo>
                      <a:pt x="774" y="1"/>
                      <a:pt x="0" y="775"/>
                      <a:pt x="0" y="1739"/>
                    </a:cubicBezTo>
                    <a:cubicBezTo>
                      <a:pt x="0" y="2704"/>
                      <a:pt x="774" y="3478"/>
                      <a:pt x="1738" y="3478"/>
                    </a:cubicBezTo>
                    <a:cubicBezTo>
                      <a:pt x="2703" y="3478"/>
                      <a:pt x="3489" y="2704"/>
                      <a:pt x="3489" y="1739"/>
                    </a:cubicBezTo>
                    <a:cubicBezTo>
                      <a:pt x="3489" y="775"/>
                      <a:pt x="2703" y="1"/>
                      <a:pt x="17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7"/>
              <p:cNvSpPr/>
              <p:nvPr/>
            </p:nvSpPr>
            <p:spPr>
              <a:xfrm>
                <a:off x="6260575" y="2359438"/>
                <a:ext cx="3962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811" extrusionOk="0">
                    <a:moveTo>
                      <a:pt x="1" y="0"/>
                    </a:moveTo>
                    <a:lnTo>
                      <a:pt x="1" y="1810"/>
                    </a:lnTo>
                    <a:lnTo>
                      <a:pt x="1584" y="1810"/>
                    </a:lnTo>
                    <a:lnTo>
                      <a:pt x="15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7"/>
              <p:cNvSpPr/>
              <p:nvPr/>
            </p:nvSpPr>
            <p:spPr>
              <a:xfrm>
                <a:off x="6771950" y="2156438"/>
                <a:ext cx="464975" cy="315550"/>
              </a:xfrm>
              <a:custGeom>
                <a:avLst/>
                <a:gdLst/>
                <a:ahLst/>
                <a:cxnLst/>
                <a:rect l="l" t="t" r="r" b="b"/>
                <a:pathLst>
                  <a:path w="18599" h="12622" extrusionOk="0">
                    <a:moveTo>
                      <a:pt x="632" y="0"/>
                    </a:moveTo>
                    <a:cubicBezTo>
                      <a:pt x="274" y="0"/>
                      <a:pt x="1" y="286"/>
                      <a:pt x="1" y="643"/>
                    </a:cubicBezTo>
                    <a:lnTo>
                      <a:pt x="1" y="11978"/>
                    </a:lnTo>
                    <a:cubicBezTo>
                      <a:pt x="1" y="12335"/>
                      <a:pt x="274" y="12621"/>
                      <a:pt x="632" y="12621"/>
                    </a:cubicBezTo>
                    <a:lnTo>
                      <a:pt x="17943" y="12621"/>
                    </a:lnTo>
                    <a:cubicBezTo>
                      <a:pt x="18300" y="12621"/>
                      <a:pt x="18598" y="12335"/>
                      <a:pt x="18586" y="11978"/>
                    </a:cubicBezTo>
                    <a:lnTo>
                      <a:pt x="18586" y="643"/>
                    </a:lnTo>
                    <a:cubicBezTo>
                      <a:pt x="18586" y="286"/>
                      <a:pt x="18300" y="0"/>
                      <a:pt x="17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7"/>
              <p:cNvSpPr/>
              <p:nvPr/>
            </p:nvSpPr>
            <p:spPr>
              <a:xfrm>
                <a:off x="6858875" y="2183513"/>
                <a:ext cx="714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859" extrusionOk="0">
                    <a:moveTo>
                      <a:pt x="1429" y="1"/>
                    </a:moveTo>
                    <a:cubicBezTo>
                      <a:pt x="643" y="1"/>
                      <a:pt x="0" y="644"/>
                      <a:pt x="0" y="1430"/>
                    </a:cubicBezTo>
                    <a:cubicBezTo>
                      <a:pt x="0" y="2227"/>
                      <a:pt x="643" y="2858"/>
                      <a:pt x="1429" y="2858"/>
                    </a:cubicBezTo>
                    <a:cubicBezTo>
                      <a:pt x="2215" y="2858"/>
                      <a:pt x="2858" y="2227"/>
                      <a:pt x="2858" y="1430"/>
                    </a:cubicBezTo>
                    <a:cubicBezTo>
                      <a:pt x="2858" y="644"/>
                      <a:pt x="2215" y="1"/>
                      <a:pt x="14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7"/>
              <p:cNvSpPr/>
              <p:nvPr/>
            </p:nvSpPr>
            <p:spPr>
              <a:xfrm>
                <a:off x="6815700" y="2183513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1429" y="1"/>
                    </a:moveTo>
                    <a:cubicBezTo>
                      <a:pt x="644" y="1"/>
                      <a:pt x="1" y="644"/>
                      <a:pt x="1" y="1430"/>
                    </a:cubicBezTo>
                    <a:cubicBezTo>
                      <a:pt x="1" y="2227"/>
                      <a:pt x="644" y="2858"/>
                      <a:pt x="1429" y="2858"/>
                    </a:cubicBezTo>
                    <a:cubicBezTo>
                      <a:pt x="2215" y="2858"/>
                      <a:pt x="2858" y="2227"/>
                      <a:pt x="2858" y="1430"/>
                    </a:cubicBezTo>
                    <a:cubicBezTo>
                      <a:pt x="2858" y="644"/>
                      <a:pt x="2215" y="1"/>
                      <a:pt x="14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7"/>
              <p:cNvSpPr/>
              <p:nvPr/>
            </p:nvSpPr>
            <p:spPr>
              <a:xfrm>
                <a:off x="6815700" y="2348713"/>
                <a:ext cx="37805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5122" h="942" extrusionOk="0">
                    <a:moveTo>
                      <a:pt x="1" y="1"/>
                    </a:moveTo>
                    <a:lnTo>
                      <a:pt x="1" y="941"/>
                    </a:lnTo>
                    <a:lnTo>
                      <a:pt x="15122" y="941"/>
                    </a:lnTo>
                    <a:lnTo>
                      <a:pt x="151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7"/>
              <p:cNvSpPr/>
              <p:nvPr/>
            </p:nvSpPr>
            <p:spPr>
              <a:xfrm>
                <a:off x="7036575" y="2196313"/>
                <a:ext cx="1571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942" extrusionOk="0">
                    <a:moveTo>
                      <a:pt x="0" y="1"/>
                    </a:moveTo>
                    <a:lnTo>
                      <a:pt x="0" y="941"/>
                    </a:lnTo>
                    <a:lnTo>
                      <a:pt x="6287" y="941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7"/>
              <p:cNvSpPr/>
              <p:nvPr/>
            </p:nvSpPr>
            <p:spPr>
              <a:xfrm>
                <a:off x="7036575" y="2232038"/>
                <a:ext cx="1256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5025" h="930" extrusionOk="0">
                    <a:moveTo>
                      <a:pt x="0" y="1"/>
                    </a:moveTo>
                    <a:lnTo>
                      <a:pt x="0" y="929"/>
                    </a:lnTo>
                    <a:lnTo>
                      <a:pt x="5025" y="929"/>
                    </a:lnTo>
                    <a:lnTo>
                      <a:pt x="50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7"/>
              <p:cNvSpPr/>
              <p:nvPr/>
            </p:nvSpPr>
            <p:spPr>
              <a:xfrm>
                <a:off x="6930300" y="2410938"/>
                <a:ext cx="149150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941" extrusionOk="0">
                    <a:moveTo>
                      <a:pt x="1" y="0"/>
                    </a:moveTo>
                    <a:lnTo>
                      <a:pt x="1" y="941"/>
                    </a:lnTo>
                    <a:lnTo>
                      <a:pt x="5966" y="941"/>
                    </a:lnTo>
                    <a:lnTo>
                      <a:pt x="59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7" name="Google Shape;277;p17"/>
            <p:cNvSpPr txBox="1"/>
            <p:nvPr/>
          </p:nvSpPr>
          <p:spPr>
            <a:xfrm flipH="1">
              <a:off x="352357" y="779400"/>
              <a:ext cx="1600539" cy="1459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Ransomware attacks targeting hospitals and clinical infrastructures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Distributed Denial-of-Service (DDoS) disrupting availability of critical services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Exploitation of exposed networked medical devices and legacy systems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30E147-504E-2B24-EF0E-F5337E247F99}"/>
              </a:ext>
            </a:extLst>
          </p:cNvPr>
          <p:cNvGrpSpPr/>
          <p:nvPr/>
        </p:nvGrpSpPr>
        <p:grpSpPr>
          <a:xfrm>
            <a:off x="5999079" y="2818615"/>
            <a:ext cx="2975931" cy="1499200"/>
            <a:chOff x="5993894" y="2138233"/>
            <a:chExt cx="2975931" cy="1294088"/>
          </a:xfrm>
        </p:grpSpPr>
        <p:sp>
          <p:nvSpPr>
            <p:cNvPr id="244" name="Google Shape;244;p17"/>
            <p:cNvSpPr/>
            <p:nvPr/>
          </p:nvSpPr>
          <p:spPr>
            <a:xfrm flipH="1">
              <a:off x="5993894" y="2138233"/>
              <a:ext cx="2398915" cy="1245417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8168060" y="2428795"/>
              <a:ext cx="801765" cy="859061"/>
              <a:chOff x="586950" y="3164500"/>
              <a:chExt cx="1035875" cy="1068625"/>
            </a:xfrm>
          </p:grpSpPr>
          <p:sp>
            <p:nvSpPr>
              <p:cNvPr id="246" name="Google Shape;246;p17"/>
              <p:cNvSpPr/>
              <p:nvPr/>
            </p:nvSpPr>
            <p:spPr>
              <a:xfrm>
                <a:off x="739050" y="3394900"/>
                <a:ext cx="774525" cy="775100"/>
              </a:xfrm>
              <a:custGeom>
                <a:avLst/>
                <a:gdLst/>
                <a:ahLst/>
                <a:cxnLst/>
                <a:rect l="l" t="t" r="r" b="b"/>
                <a:pathLst>
                  <a:path w="30981" h="31004" extrusionOk="0">
                    <a:moveTo>
                      <a:pt x="3001" y="0"/>
                    </a:moveTo>
                    <a:cubicBezTo>
                      <a:pt x="1358" y="0"/>
                      <a:pt x="1" y="1346"/>
                      <a:pt x="1" y="3012"/>
                    </a:cubicBezTo>
                    <a:lnTo>
                      <a:pt x="1" y="27992"/>
                    </a:lnTo>
                    <a:cubicBezTo>
                      <a:pt x="1" y="29647"/>
                      <a:pt x="1334" y="31004"/>
                      <a:pt x="3001" y="31004"/>
                    </a:cubicBezTo>
                    <a:lnTo>
                      <a:pt x="3001" y="30992"/>
                    </a:lnTo>
                    <a:lnTo>
                      <a:pt x="27980" y="30992"/>
                    </a:lnTo>
                    <a:cubicBezTo>
                      <a:pt x="29635" y="30992"/>
                      <a:pt x="30981" y="29647"/>
                      <a:pt x="30981" y="27980"/>
                    </a:cubicBezTo>
                    <a:lnTo>
                      <a:pt x="30981" y="3012"/>
                    </a:lnTo>
                    <a:cubicBezTo>
                      <a:pt x="30981" y="1358"/>
                      <a:pt x="29647" y="0"/>
                      <a:pt x="279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7"/>
              <p:cNvSpPr/>
              <p:nvPr/>
            </p:nvSpPr>
            <p:spPr>
              <a:xfrm>
                <a:off x="727750" y="3383875"/>
                <a:ext cx="797150" cy="79685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31874" extrusionOk="0">
                    <a:moveTo>
                      <a:pt x="28432" y="894"/>
                    </a:moveTo>
                    <a:cubicBezTo>
                      <a:pt x="29849" y="894"/>
                      <a:pt x="30992" y="2037"/>
                      <a:pt x="30992" y="3453"/>
                    </a:cubicBezTo>
                    <a:lnTo>
                      <a:pt x="30992" y="28421"/>
                    </a:lnTo>
                    <a:cubicBezTo>
                      <a:pt x="30992" y="29838"/>
                      <a:pt x="29849" y="30981"/>
                      <a:pt x="28432" y="30981"/>
                    </a:cubicBezTo>
                    <a:lnTo>
                      <a:pt x="3453" y="30981"/>
                    </a:lnTo>
                    <a:cubicBezTo>
                      <a:pt x="2048" y="30981"/>
                      <a:pt x="893" y="29838"/>
                      <a:pt x="893" y="28421"/>
                    </a:cubicBezTo>
                    <a:lnTo>
                      <a:pt x="893" y="3453"/>
                    </a:lnTo>
                    <a:cubicBezTo>
                      <a:pt x="893" y="2037"/>
                      <a:pt x="2048" y="894"/>
                      <a:pt x="3453" y="894"/>
                    </a:cubicBezTo>
                    <a:close/>
                    <a:moveTo>
                      <a:pt x="3453" y="1"/>
                    </a:moveTo>
                    <a:cubicBezTo>
                      <a:pt x="1548" y="1"/>
                      <a:pt x="0" y="1548"/>
                      <a:pt x="0" y="3453"/>
                    </a:cubicBezTo>
                    <a:lnTo>
                      <a:pt x="0" y="28421"/>
                    </a:lnTo>
                    <a:cubicBezTo>
                      <a:pt x="0" y="30326"/>
                      <a:pt x="1548" y="31874"/>
                      <a:pt x="3453" y="31874"/>
                    </a:cubicBezTo>
                    <a:lnTo>
                      <a:pt x="28432" y="31874"/>
                    </a:lnTo>
                    <a:cubicBezTo>
                      <a:pt x="30337" y="31874"/>
                      <a:pt x="31885" y="30326"/>
                      <a:pt x="31885" y="28421"/>
                    </a:cubicBezTo>
                    <a:lnTo>
                      <a:pt x="31885" y="3453"/>
                    </a:lnTo>
                    <a:cubicBezTo>
                      <a:pt x="31885" y="1548"/>
                      <a:pt x="30337" y="1"/>
                      <a:pt x="284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7"/>
              <p:cNvSpPr/>
              <p:nvPr/>
            </p:nvSpPr>
            <p:spPr>
              <a:xfrm>
                <a:off x="1153100" y="3164500"/>
                <a:ext cx="322375" cy="585825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23433" extrusionOk="0">
                    <a:moveTo>
                      <a:pt x="2024" y="1"/>
                    </a:moveTo>
                    <a:cubicBezTo>
                      <a:pt x="905" y="1"/>
                      <a:pt x="0" y="918"/>
                      <a:pt x="0" y="2025"/>
                    </a:cubicBezTo>
                    <a:lnTo>
                      <a:pt x="0" y="21408"/>
                    </a:lnTo>
                    <a:cubicBezTo>
                      <a:pt x="0" y="22527"/>
                      <a:pt x="905" y="23432"/>
                      <a:pt x="2024" y="23432"/>
                    </a:cubicBezTo>
                    <a:lnTo>
                      <a:pt x="10847" y="23432"/>
                    </a:lnTo>
                    <a:cubicBezTo>
                      <a:pt x="11966" y="23432"/>
                      <a:pt x="12871" y="22527"/>
                      <a:pt x="12871" y="21408"/>
                    </a:cubicBezTo>
                    <a:lnTo>
                      <a:pt x="12871" y="2049"/>
                    </a:lnTo>
                    <a:cubicBezTo>
                      <a:pt x="12895" y="918"/>
                      <a:pt x="11978" y="1"/>
                      <a:pt x="108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7"/>
              <p:cNvSpPr/>
              <p:nvPr/>
            </p:nvSpPr>
            <p:spPr>
              <a:xfrm>
                <a:off x="1288225" y="3211525"/>
                <a:ext cx="521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42" extrusionOk="0">
                    <a:moveTo>
                      <a:pt x="227" y="1"/>
                    </a:moveTo>
                    <a:cubicBezTo>
                      <a:pt x="108" y="1"/>
                      <a:pt x="1" y="108"/>
                      <a:pt x="1" y="227"/>
                    </a:cubicBezTo>
                    <a:cubicBezTo>
                      <a:pt x="13" y="346"/>
                      <a:pt x="108" y="441"/>
                      <a:pt x="227" y="441"/>
                    </a:cubicBezTo>
                    <a:lnTo>
                      <a:pt x="1858" y="441"/>
                    </a:lnTo>
                    <a:cubicBezTo>
                      <a:pt x="1977" y="441"/>
                      <a:pt x="2084" y="346"/>
                      <a:pt x="2084" y="227"/>
                    </a:cubicBezTo>
                    <a:cubicBezTo>
                      <a:pt x="2084" y="108"/>
                      <a:pt x="1977" y="1"/>
                      <a:pt x="1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7"/>
              <p:cNvSpPr/>
              <p:nvPr/>
            </p:nvSpPr>
            <p:spPr>
              <a:xfrm>
                <a:off x="1183150" y="3246075"/>
                <a:ext cx="261675" cy="400075"/>
              </a:xfrm>
              <a:custGeom>
                <a:avLst/>
                <a:gdLst/>
                <a:ahLst/>
                <a:cxnLst/>
                <a:rect l="l" t="t" r="r" b="b"/>
                <a:pathLst>
                  <a:path w="10467" h="16003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lnTo>
                      <a:pt x="1" y="15466"/>
                    </a:lnTo>
                    <a:cubicBezTo>
                      <a:pt x="1" y="15764"/>
                      <a:pt x="239" y="16002"/>
                      <a:pt x="537" y="16002"/>
                    </a:cubicBezTo>
                    <a:lnTo>
                      <a:pt x="9931" y="16002"/>
                    </a:lnTo>
                    <a:cubicBezTo>
                      <a:pt x="10228" y="16002"/>
                      <a:pt x="10466" y="15764"/>
                      <a:pt x="10466" y="15466"/>
                    </a:cubicBezTo>
                    <a:lnTo>
                      <a:pt x="10466" y="536"/>
                    </a:lnTo>
                    <a:cubicBezTo>
                      <a:pt x="10466" y="238"/>
                      <a:pt x="10228" y="0"/>
                      <a:pt x="9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7"/>
              <p:cNvSpPr/>
              <p:nvPr/>
            </p:nvSpPr>
            <p:spPr>
              <a:xfrm>
                <a:off x="1281075" y="3658625"/>
                <a:ext cx="66400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656" extrusionOk="0">
                    <a:moveTo>
                      <a:pt x="1323" y="381"/>
                    </a:moveTo>
                    <a:cubicBezTo>
                      <a:pt x="1858" y="381"/>
                      <a:pt x="2275" y="810"/>
                      <a:pt x="2275" y="1334"/>
                    </a:cubicBezTo>
                    <a:cubicBezTo>
                      <a:pt x="2299" y="1869"/>
                      <a:pt x="1858" y="2286"/>
                      <a:pt x="1323" y="2286"/>
                    </a:cubicBezTo>
                    <a:cubicBezTo>
                      <a:pt x="787" y="2286"/>
                      <a:pt x="370" y="1846"/>
                      <a:pt x="370" y="1334"/>
                    </a:cubicBezTo>
                    <a:cubicBezTo>
                      <a:pt x="370" y="798"/>
                      <a:pt x="811" y="381"/>
                      <a:pt x="1323" y="381"/>
                    </a:cubicBezTo>
                    <a:close/>
                    <a:moveTo>
                      <a:pt x="1323" y="0"/>
                    </a:moveTo>
                    <a:cubicBezTo>
                      <a:pt x="596" y="0"/>
                      <a:pt x="1" y="595"/>
                      <a:pt x="1" y="1334"/>
                    </a:cubicBezTo>
                    <a:cubicBezTo>
                      <a:pt x="1" y="2060"/>
                      <a:pt x="596" y="2655"/>
                      <a:pt x="1323" y="2655"/>
                    </a:cubicBezTo>
                    <a:cubicBezTo>
                      <a:pt x="2049" y="2655"/>
                      <a:pt x="2644" y="2060"/>
                      <a:pt x="2644" y="1334"/>
                    </a:cubicBezTo>
                    <a:cubicBezTo>
                      <a:pt x="2656" y="595"/>
                      <a:pt x="2061" y="0"/>
                      <a:pt x="13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7"/>
              <p:cNvSpPr/>
              <p:nvPr/>
            </p:nvSpPr>
            <p:spPr>
              <a:xfrm>
                <a:off x="771800" y="4009250"/>
                <a:ext cx="134275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2918" extrusionOk="0">
                    <a:moveTo>
                      <a:pt x="0" y="1"/>
                    </a:moveTo>
                    <a:lnTo>
                      <a:pt x="0" y="2918"/>
                    </a:lnTo>
                    <a:lnTo>
                      <a:pt x="5370" y="2918"/>
                    </a:lnTo>
                    <a:lnTo>
                      <a:pt x="53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7"/>
              <p:cNvSpPr/>
              <p:nvPr/>
            </p:nvSpPr>
            <p:spPr>
              <a:xfrm>
                <a:off x="590525" y="3689875"/>
                <a:ext cx="497100" cy="366125"/>
              </a:xfrm>
              <a:custGeom>
                <a:avLst/>
                <a:gdLst/>
                <a:ahLst/>
                <a:cxnLst/>
                <a:rect l="l" t="t" r="r" b="b"/>
                <a:pathLst>
                  <a:path w="19884" h="14645" extrusionOk="0">
                    <a:moveTo>
                      <a:pt x="1405" y="0"/>
                    </a:moveTo>
                    <a:cubicBezTo>
                      <a:pt x="631" y="0"/>
                      <a:pt x="0" y="631"/>
                      <a:pt x="0" y="1405"/>
                    </a:cubicBezTo>
                    <a:lnTo>
                      <a:pt x="0" y="13252"/>
                    </a:lnTo>
                    <a:cubicBezTo>
                      <a:pt x="0" y="14026"/>
                      <a:pt x="631" y="14645"/>
                      <a:pt x="1405" y="14645"/>
                    </a:cubicBezTo>
                    <a:lnTo>
                      <a:pt x="18491" y="14645"/>
                    </a:lnTo>
                    <a:cubicBezTo>
                      <a:pt x="19265" y="14645"/>
                      <a:pt x="19884" y="14026"/>
                      <a:pt x="19884" y="13252"/>
                    </a:cubicBezTo>
                    <a:lnTo>
                      <a:pt x="19884" y="1405"/>
                    </a:lnTo>
                    <a:cubicBezTo>
                      <a:pt x="19884" y="631"/>
                      <a:pt x="19265" y="0"/>
                      <a:pt x="18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7"/>
              <p:cNvSpPr/>
              <p:nvPr/>
            </p:nvSpPr>
            <p:spPr>
              <a:xfrm>
                <a:off x="586950" y="3686600"/>
                <a:ext cx="504550" cy="373575"/>
              </a:xfrm>
              <a:custGeom>
                <a:avLst/>
                <a:gdLst/>
                <a:ahLst/>
                <a:cxnLst/>
                <a:rect l="l" t="t" r="r" b="b"/>
                <a:pathLst>
                  <a:path w="20182" h="14943" extrusionOk="0">
                    <a:moveTo>
                      <a:pt x="18634" y="298"/>
                    </a:moveTo>
                    <a:cubicBezTo>
                      <a:pt x="19312" y="298"/>
                      <a:pt x="19884" y="846"/>
                      <a:pt x="19884" y="1548"/>
                    </a:cubicBezTo>
                    <a:lnTo>
                      <a:pt x="19884" y="13395"/>
                    </a:lnTo>
                    <a:cubicBezTo>
                      <a:pt x="19884" y="14085"/>
                      <a:pt x="19324" y="14645"/>
                      <a:pt x="18634" y="14645"/>
                    </a:cubicBezTo>
                    <a:lnTo>
                      <a:pt x="1548" y="14645"/>
                    </a:lnTo>
                    <a:cubicBezTo>
                      <a:pt x="858" y="14645"/>
                      <a:pt x="298" y="14097"/>
                      <a:pt x="298" y="13395"/>
                    </a:cubicBezTo>
                    <a:lnTo>
                      <a:pt x="298" y="1548"/>
                    </a:lnTo>
                    <a:cubicBezTo>
                      <a:pt x="298" y="858"/>
                      <a:pt x="846" y="298"/>
                      <a:pt x="1548" y="298"/>
                    </a:cubicBezTo>
                    <a:close/>
                    <a:moveTo>
                      <a:pt x="1548" y="0"/>
                    </a:moveTo>
                    <a:cubicBezTo>
                      <a:pt x="691" y="0"/>
                      <a:pt x="1" y="703"/>
                      <a:pt x="1" y="1548"/>
                    </a:cubicBezTo>
                    <a:lnTo>
                      <a:pt x="1" y="13395"/>
                    </a:lnTo>
                    <a:cubicBezTo>
                      <a:pt x="1" y="14240"/>
                      <a:pt x="691" y="14943"/>
                      <a:pt x="1548" y="14943"/>
                    </a:cubicBezTo>
                    <a:lnTo>
                      <a:pt x="18634" y="14943"/>
                    </a:lnTo>
                    <a:cubicBezTo>
                      <a:pt x="19479" y="14943"/>
                      <a:pt x="20182" y="14240"/>
                      <a:pt x="20182" y="13395"/>
                    </a:cubicBezTo>
                    <a:lnTo>
                      <a:pt x="20182" y="1548"/>
                    </a:lnTo>
                    <a:cubicBezTo>
                      <a:pt x="20158" y="691"/>
                      <a:pt x="19479" y="0"/>
                      <a:pt x="186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7"/>
              <p:cNvSpPr/>
              <p:nvPr/>
            </p:nvSpPr>
            <p:spPr>
              <a:xfrm>
                <a:off x="611050" y="3710700"/>
                <a:ext cx="455750" cy="325075"/>
              </a:xfrm>
              <a:custGeom>
                <a:avLst/>
                <a:gdLst/>
                <a:ahLst/>
                <a:cxnLst/>
                <a:rect l="l" t="t" r="r" b="b"/>
                <a:pathLst>
                  <a:path w="18230" h="13003" extrusionOk="0">
                    <a:moveTo>
                      <a:pt x="346" y="1"/>
                    </a:moveTo>
                    <a:cubicBezTo>
                      <a:pt x="156" y="1"/>
                      <a:pt x="1" y="155"/>
                      <a:pt x="1" y="346"/>
                    </a:cubicBezTo>
                    <a:lnTo>
                      <a:pt x="1" y="12657"/>
                    </a:lnTo>
                    <a:cubicBezTo>
                      <a:pt x="1" y="12836"/>
                      <a:pt x="144" y="13002"/>
                      <a:pt x="346" y="13002"/>
                    </a:cubicBezTo>
                    <a:lnTo>
                      <a:pt x="17884" y="13002"/>
                    </a:lnTo>
                    <a:cubicBezTo>
                      <a:pt x="18087" y="13002"/>
                      <a:pt x="18229" y="12848"/>
                      <a:pt x="18218" y="12657"/>
                    </a:cubicBezTo>
                    <a:lnTo>
                      <a:pt x="18218" y="346"/>
                    </a:lnTo>
                    <a:cubicBezTo>
                      <a:pt x="18218" y="167"/>
                      <a:pt x="18063" y="1"/>
                      <a:pt x="17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7"/>
              <p:cNvSpPr/>
              <p:nvPr/>
            </p:nvSpPr>
            <p:spPr>
              <a:xfrm>
                <a:off x="713750" y="4082475"/>
                <a:ext cx="2503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27" extrusionOk="0">
                    <a:moveTo>
                      <a:pt x="72" y="1"/>
                    </a:moveTo>
                    <a:cubicBezTo>
                      <a:pt x="24" y="1"/>
                      <a:pt x="1" y="36"/>
                      <a:pt x="1" y="72"/>
                    </a:cubicBezTo>
                    <a:lnTo>
                      <a:pt x="1" y="655"/>
                    </a:lnTo>
                    <a:cubicBezTo>
                      <a:pt x="1" y="703"/>
                      <a:pt x="24" y="727"/>
                      <a:pt x="72" y="727"/>
                    </a:cubicBezTo>
                    <a:lnTo>
                      <a:pt x="9930" y="727"/>
                    </a:lnTo>
                    <a:cubicBezTo>
                      <a:pt x="9966" y="727"/>
                      <a:pt x="10014" y="691"/>
                      <a:pt x="10002" y="655"/>
                    </a:cubicBezTo>
                    <a:lnTo>
                      <a:pt x="10002" y="72"/>
                    </a:lnTo>
                    <a:cubicBezTo>
                      <a:pt x="10002" y="36"/>
                      <a:pt x="9966" y="1"/>
                      <a:pt x="9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7"/>
              <p:cNvSpPr/>
              <p:nvPr/>
            </p:nvSpPr>
            <p:spPr>
              <a:xfrm>
                <a:off x="1190900" y="3761900"/>
                <a:ext cx="431925" cy="471225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8849" extrusionOk="0">
                    <a:moveTo>
                      <a:pt x="8597" y="1"/>
                    </a:moveTo>
                    <a:cubicBezTo>
                      <a:pt x="7346" y="858"/>
                      <a:pt x="5703" y="1584"/>
                      <a:pt x="3834" y="2025"/>
                    </a:cubicBezTo>
                    <a:cubicBezTo>
                      <a:pt x="2590" y="2310"/>
                      <a:pt x="1357" y="2442"/>
                      <a:pt x="209" y="2442"/>
                    </a:cubicBezTo>
                    <a:cubicBezTo>
                      <a:pt x="159" y="2442"/>
                      <a:pt x="109" y="2442"/>
                      <a:pt x="60" y="2441"/>
                    </a:cubicBezTo>
                    <a:cubicBezTo>
                      <a:pt x="36" y="2560"/>
                      <a:pt x="0" y="2679"/>
                      <a:pt x="0" y="2799"/>
                    </a:cubicBezTo>
                    <a:cubicBezTo>
                      <a:pt x="0" y="16562"/>
                      <a:pt x="8620" y="18848"/>
                      <a:pt x="8620" y="18848"/>
                    </a:cubicBezTo>
                    <a:cubicBezTo>
                      <a:pt x="8620" y="18848"/>
                      <a:pt x="17241" y="16562"/>
                      <a:pt x="17241" y="2799"/>
                    </a:cubicBezTo>
                    <a:cubicBezTo>
                      <a:pt x="17276" y="2679"/>
                      <a:pt x="17241" y="2560"/>
                      <a:pt x="17217" y="2441"/>
                    </a:cubicBezTo>
                    <a:cubicBezTo>
                      <a:pt x="17167" y="2442"/>
                      <a:pt x="17118" y="2442"/>
                      <a:pt x="17068" y="2442"/>
                    </a:cubicBezTo>
                    <a:cubicBezTo>
                      <a:pt x="15920" y="2442"/>
                      <a:pt x="14698" y="2310"/>
                      <a:pt x="13442" y="2025"/>
                    </a:cubicBezTo>
                    <a:cubicBezTo>
                      <a:pt x="11573" y="1584"/>
                      <a:pt x="9930" y="858"/>
                      <a:pt x="86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7"/>
              <p:cNvSpPr/>
              <p:nvPr/>
            </p:nvSpPr>
            <p:spPr>
              <a:xfrm>
                <a:off x="1315625" y="3911025"/>
                <a:ext cx="198550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788" fill="none" extrusionOk="0">
                    <a:moveTo>
                      <a:pt x="0" y="3025"/>
                    </a:moveTo>
                    <a:lnTo>
                      <a:pt x="3024" y="5787"/>
                    </a:lnTo>
                    <a:lnTo>
                      <a:pt x="7942" y="1"/>
                    </a:lnTo>
                  </a:path>
                </a:pathLst>
              </a:custGeom>
              <a:noFill/>
              <a:ln w="148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0" name="Google Shape;280;p17"/>
            <p:cNvSpPr txBox="1"/>
            <p:nvPr/>
          </p:nvSpPr>
          <p:spPr>
            <a:xfrm flipH="1">
              <a:off x="6106327" y="2207861"/>
              <a:ext cx="2052967" cy="1224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AI model inversion attacks revealing sensitive training data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Membership inference attacks identifying individual participation in datasets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Exploitation of machine learning pipelines as new attack vectors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FEE7995-108C-638E-61F3-ABD22034987E}"/>
              </a:ext>
            </a:extLst>
          </p:cNvPr>
          <p:cNvGrpSpPr/>
          <p:nvPr/>
        </p:nvGrpSpPr>
        <p:grpSpPr>
          <a:xfrm>
            <a:off x="457200" y="2820534"/>
            <a:ext cx="3406659" cy="1633077"/>
            <a:chOff x="223204" y="2136521"/>
            <a:chExt cx="3213521" cy="1355463"/>
          </a:xfrm>
        </p:grpSpPr>
        <p:sp>
          <p:nvSpPr>
            <p:cNvPr id="189" name="Google Shape;189;p17"/>
            <p:cNvSpPr/>
            <p:nvPr/>
          </p:nvSpPr>
          <p:spPr>
            <a:xfrm flipH="1">
              <a:off x="223204" y="2136521"/>
              <a:ext cx="2501768" cy="1355463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17"/>
            <p:cNvGrpSpPr/>
            <p:nvPr/>
          </p:nvGrpSpPr>
          <p:grpSpPr>
            <a:xfrm>
              <a:off x="2521100" y="2411263"/>
              <a:ext cx="915625" cy="898650"/>
              <a:chOff x="6266225" y="3325250"/>
              <a:chExt cx="915625" cy="898650"/>
            </a:xfrm>
          </p:grpSpPr>
          <p:sp>
            <p:nvSpPr>
              <p:cNvPr id="191" name="Google Shape;191;p17"/>
              <p:cNvSpPr/>
              <p:nvPr/>
            </p:nvSpPr>
            <p:spPr>
              <a:xfrm>
                <a:off x="6277250" y="3437750"/>
                <a:ext cx="774825" cy="775125"/>
              </a:xfrm>
              <a:custGeom>
                <a:avLst/>
                <a:gdLst/>
                <a:ahLst/>
                <a:cxnLst/>
                <a:rect l="l" t="t" r="r" b="b"/>
                <a:pathLst>
                  <a:path w="30993" h="31005" extrusionOk="0">
                    <a:moveTo>
                      <a:pt x="3013" y="1"/>
                    </a:moveTo>
                    <a:cubicBezTo>
                      <a:pt x="1358" y="1"/>
                      <a:pt x="0" y="1334"/>
                      <a:pt x="0" y="3001"/>
                    </a:cubicBezTo>
                    <a:lnTo>
                      <a:pt x="0" y="27992"/>
                    </a:lnTo>
                    <a:cubicBezTo>
                      <a:pt x="0" y="29647"/>
                      <a:pt x="1346" y="31005"/>
                      <a:pt x="3013" y="31005"/>
                    </a:cubicBezTo>
                    <a:lnTo>
                      <a:pt x="27980" y="31005"/>
                    </a:lnTo>
                    <a:cubicBezTo>
                      <a:pt x="29635" y="31005"/>
                      <a:pt x="30992" y="29659"/>
                      <a:pt x="30992" y="27992"/>
                    </a:cubicBezTo>
                    <a:lnTo>
                      <a:pt x="30992" y="3001"/>
                    </a:lnTo>
                    <a:cubicBezTo>
                      <a:pt x="30992" y="1358"/>
                      <a:pt x="29647" y="1"/>
                      <a:pt x="279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7"/>
              <p:cNvSpPr/>
              <p:nvPr/>
            </p:nvSpPr>
            <p:spPr>
              <a:xfrm>
                <a:off x="6266225" y="3426450"/>
                <a:ext cx="797450" cy="797450"/>
              </a:xfrm>
              <a:custGeom>
                <a:avLst/>
                <a:gdLst/>
                <a:ahLst/>
                <a:cxnLst/>
                <a:rect l="l" t="t" r="r" b="b"/>
                <a:pathLst>
                  <a:path w="31898" h="31898" extrusionOk="0">
                    <a:moveTo>
                      <a:pt x="28421" y="893"/>
                    </a:moveTo>
                    <a:cubicBezTo>
                      <a:pt x="29838" y="893"/>
                      <a:pt x="30981" y="2048"/>
                      <a:pt x="30981" y="3453"/>
                    </a:cubicBezTo>
                    <a:lnTo>
                      <a:pt x="30981" y="28444"/>
                    </a:lnTo>
                    <a:cubicBezTo>
                      <a:pt x="30981" y="29861"/>
                      <a:pt x="29838" y="31004"/>
                      <a:pt x="28421" y="31004"/>
                    </a:cubicBezTo>
                    <a:lnTo>
                      <a:pt x="3454" y="31004"/>
                    </a:lnTo>
                    <a:cubicBezTo>
                      <a:pt x="2037" y="31004"/>
                      <a:pt x="894" y="29861"/>
                      <a:pt x="894" y="28444"/>
                    </a:cubicBezTo>
                    <a:lnTo>
                      <a:pt x="894" y="3453"/>
                    </a:lnTo>
                    <a:cubicBezTo>
                      <a:pt x="894" y="2048"/>
                      <a:pt x="2037" y="893"/>
                      <a:pt x="3454" y="893"/>
                    </a:cubicBezTo>
                    <a:close/>
                    <a:moveTo>
                      <a:pt x="3454" y="0"/>
                    </a:moveTo>
                    <a:cubicBezTo>
                      <a:pt x="1549" y="0"/>
                      <a:pt x="1" y="1548"/>
                      <a:pt x="1" y="3453"/>
                    </a:cubicBezTo>
                    <a:lnTo>
                      <a:pt x="1" y="28444"/>
                    </a:lnTo>
                    <a:cubicBezTo>
                      <a:pt x="1" y="30349"/>
                      <a:pt x="1549" y="31897"/>
                      <a:pt x="3454" y="31897"/>
                    </a:cubicBezTo>
                    <a:lnTo>
                      <a:pt x="28421" y="31897"/>
                    </a:lnTo>
                    <a:cubicBezTo>
                      <a:pt x="30326" y="31897"/>
                      <a:pt x="31874" y="30349"/>
                      <a:pt x="31874" y="28444"/>
                    </a:cubicBezTo>
                    <a:lnTo>
                      <a:pt x="31874" y="3453"/>
                    </a:lnTo>
                    <a:cubicBezTo>
                      <a:pt x="31898" y="1548"/>
                      <a:pt x="30326" y="0"/>
                      <a:pt x="28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7"/>
              <p:cNvSpPr/>
              <p:nvPr/>
            </p:nvSpPr>
            <p:spPr>
              <a:xfrm>
                <a:off x="6356125" y="3671425"/>
                <a:ext cx="603975" cy="390550"/>
              </a:xfrm>
              <a:custGeom>
                <a:avLst/>
                <a:gdLst/>
                <a:ahLst/>
                <a:cxnLst/>
                <a:rect l="l" t="t" r="r" b="b"/>
                <a:pathLst>
                  <a:path w="24159" h="15622" extrusionOk="0">
                    <a:moveTo>
                      <a:pt x="882" y="0"/>
                    </a:moveTo>
                    <a:cubicBezTo>
                      <a:pt x="405" y="0"/>
                      <a:pt x="0" y="381"/>
                      <a:pt x="0" y="881"/>
                    </a:cubicBezTo>
                    <a:lnTo>
                      <a:pt x="0" y="14752"/>
                    </a:lnTo>
                    <a:cubicBezTo>
                      <a:pt x="0" y="15228"/>
                      <a:pt x="393" y="15621"/>
                      <a:pt x="882" y="15621"/>
                    </a:cubicBezTo>
                    <a:lnTo>
                      <a:pt x="23265" y="15621"/>
                    </a:lnTo>
                    <a:cubicBezTo>
                      <a:pt x="23753" y="15621"/>
                      <a:pt x="24158" y="15228"/>
                      <a:pt x="24146" y="14752"/>
                    </a:cubicBezTo>
                    <a:lnTo>
                      <a:pt x="24146" y="881"/>
                    </a:lnTo>
                    <a:cubicBezTo>
                      <a:pt x="24146" y="405"/>
                      <a:pt x="23753" y="0"/>
                      <a:pt x="232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7"/>
              <p:cNvSpPr/>
              <p:nvPr/>
            </p:nvSpPr>
            <p:spPr>
              <a:xfrm>
                <a:off x="6379925" y="3671125"/>
                <a:ext cx="547725" cy="248550"/>
              </a:xfrm>
              <a:custGeom>
                <a:avLst/>
                <a:gdLst/>
                <a:ahLst/>
                <a:cxnLst/>
                <a:rect l="l" t="t" r="r" b="b"/>
                <a:pathLst>
                  <a:path w="21909" h="9942" extrusionOk="0">
                    <a:moveTo>
                      <a:pt x="1132" y="0"/>
                    </a:moveTo>
                    <a:cubicBezTo>
                      <a:pt x="715" y="0"/>
                      <a:pt x="346" y="131"/>
                      <a:pt x="1" y="310"/>
                    </a:cubicBezTo>
                    <a:lnTo>
                      <a:pt x="11110" y="9942"/>
                    </a:lnTo>
                    <a:lnTo>
                      <a:pt x="21908" y="131"/>
                    </a:lnTo>
                    <a:cubicBezTo>
                      <a:pt x="21658" y="36"/>
                      <a:pt x="21397" y="0"/>
                      <a:pt x="21111" y="0"/>
                    </a:cubicBezTo>
                    <a:close/>
                  </a:path>
                </a:pathLst>
              </a:custGeom>
              <a:solidFill>
                <a:srgbClr val="FF89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7"/>
              <p:cNvSpPr/>
              <p:nvPr/>
            </p:nvSpPr>
            <p:spPr>
              <a:xfrm>
                <a:off x="6379925" y="3671125"/>
                <a:ext cx="547725" cy="248550"/>
              </a:xfrm>
              <a:custGeom>
                <a:avLst/>
                <a:gdLst/>
                <a:ahLst/>
                <a:cxnLst/>
                <a:rect l="l" t="t" r="r" b="b"/>
                <a:pathLst>
                  <a:path w="21909" h="9942" extrusionOk="0">
                    <a:moveTo>
                      <a:pt x="1132" y="0"/>
                    </a:moveTo>
                    <a:cubicBezTo>
                      <a:pt x="715" y="0"/>
                      <a:pt x="346" y="131"/>
                      <a:pt x="1" y="310"/>
                    </a:cubicBezTo>
                    <a:lnTo>
                      <a:pt x="11110" y="9942"/>
                    </a:lnTo>
                    <a:lnTo>
                      <a:pt x="21908" y="131"/>
                    </a:lnTo>
                    <a:cubicBezTo>
                      <a:pt x="21658" y="36"/>
                      <a:pt x="21397" y="0"/>
                      <a:pt x="211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7"/>
              <p:cNvSpPr/>
              <p:nvPr/>
            </p:nvSpPr>
            <p:spPr>
              <a:xfrm>
                <a:off x="6792200" y="3700000"/>
                <a:ext cx="16790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11609" extrusionOk="0">
                    <a:moveTo>
                      <a:pt x="6572" y="0"/>
                    </a:moveTo>
                    <a:lnTo>
                      <a:pt x="0" y="5965"/>
                    </a:lnTo>
                    <a:lnTo>
                      <a:pt x="6715" y="11609"/>
                    </a:lnTo>
                    <a:lnTo>
                      <a:pt x="6715" y="583"/>
                    </a:lnTo>
                    <a:cubicBezTo>
                      <a:pt x="6715" y="369"/>
                      <a:pt x="6656" y="179"/>
                      <a:pt x="65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7"/>
              <p:cNvSpPr/>
              <p:nvPr/>
            </p:nvSpPr>
            <p:spPr>
              <a:xfrm>
                <a:off x="6356125" y="3709225"/>
                <a:ext cx="162850" cy="284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1395" extrusionOk="0">
                    <a:moveTo>
                      <a:pt x="48" y="0"/>
                    </a:moveTo>
                    <a:cubicBezTo>
                      <a:pt x="36" y="60"/>
                      <a:pt x="0" y="119"/>
                      <a:pt x="0" y="203"/>
                    </a:cubicBezTo>
                    <a:lnTo>
                      <a:pt x="0" y="11394"/>
                    </a:lnTo>
                    <a:lnTo>
                      <a:pt x="6513" y="562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7"/>
              <p:cNvSpPr/>
              <p:nvPr/>
            </p:nvSpPr>
            <p:spPr>
              <a:xfrm>
                <a:off x="6362975" y="3875000"/>
                <a:ext cx="592350" cy="187550"/>
              </a:xfrm>
              <a:custGeom>
                <a:avLst/>
                <a:gdLst/>
                <a:ahLst/>
                <a:cxnLst/>
                <a:rect l="l" t="t" r="r" b="b"/>
                <a:pathLst>
                  <a:path w="23694" h="7502" extrusionOk="0">
                    <a:moveTo>
                      <a:pt x="16038" y="1"/>
                    </a:moveTo>
                    <a:lnTo>
                      <a:pt x="11811" y="3835"/>
                    </a:lnTo>
                    <a:lnTo>
                      <a:pt x="7394" y="13"/>
                    </a:lnTo>
                    <a:lnTo>
                      <a:pt x="0" y="6573"/>
                    </a:lnTo>
                    <a:cubicBezTo>
                      <a:pt x="358" y="7109"/>
                      <a:pt x="1012" y="7502"/>
                      <a:pt x="1810" y="7502"/>
                    </a:cubicBezTo>
                    <a:lnTo>
                      <a:pt x="21789" y="7502"/>
                    </a:lnTo>
                    <a:cubicBezTo>
                      <a:pt x="22634" y="7502"/>
                      <a:pt x="23360" y="7061"/>
                      <a:pt x="23694" y="6454"/>
                    </a:cubicBezTo>
                    <a:lnTo>
                      <a:pt x="160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7"/>
              <p:cNvSpPr/>
              <p:nvPr/>
            </p:nvSpPr>
            <p:spPr>
              <a:xfrm>
                <a:off x="6729375" y="3325250"/>
                <a:ext cx="452475" cy="495600"/>
              </a:xfrm>
              <a:custGeom>
                <a:avLst/>
                <a:gdLst/>
                <a:ahLst/>
                <a:cxnLst/>
                <a:rect l="l" t="t" r="r" b="b"/>
                <a:pathLst>
                  <a:path w="18099" h="19824" extrusionOk="0">
                    <a:moveTo>
                      <a:pt x="9002" y="0"/>
                    </a:moveTo>
                    <a:cubicBezTo>
                      <a:pt x="7692" y="917"/>
                      <a:pt x="5966" y="1667"/>
                      <a:pt x="4001" y="2131"/>
                    </a:cubicBezTo>
                    <a:cubicBezTo>
                      <a:pt x="2681" y="2430"/>
                      <a:pt x="1394" y="2584"/>
                      <a:pt x="194" y="2584"/>
                    </a:cubicBezTo>
                    <a:cubicBezTo>
                      <a:pt x="149" y="2584"/>
                      <a:pt x="105" y="2584"/>
                      <a:pt x="60" y="2584"/>
                    </a:cubicBezTo>
                    <a:cubicBezTo>
                      <a:pt x="37" y="2703"/>
                      <a:pt x="1" y="2834"/>
                      <a:pt x="1" y="2965"/>
                    </a:cubicBezTo>
                    <a:cubicBezTo>
                      <a:pt x="1" y="17419"/>
                      <a:pt x="9050" y="19824"/>
                      <a:pt x="9050" y="19824"/>
                    </a:cubicBezTo>
                    <a:cubicBezTo>
                      <a:pt x="9050" y="19824"/>
                      <a:pt x="18098" y="17419"/>
                      <a:pt x="18098" y="2965"/>
                    </a:cubicBezTo>
                    <a:cubicBezTo>
                      <a:pt x="18098" y="2834"/>
                      <a:pt x="18075" y="2703"/>
                      <a:pt x="18039" y="2584"/>
                    </a:cubicBezTo>
                    <a:cubicBezTo>
                      <a:pt x="17987" y="2584"/>
                      <a:pt x="17935" y="2585"/>
                      <a:pt x="17884" y="2585"/>
                    </a:cubicBezTo>
                    <a:cubicBezTo>
                      <a:pt x="16679" y="2585"/>
                      <a:pt x="15399" y="2451"/>
                      <a:pt x="14098" y="2131"/>
                    </a:cubicBezTo>
                    <a:cubicBezTo>
                      <a:pt x="12133" y="1667"/>
                      <a:pt x="10407" y="905"/>
                      <a:pt x="90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7"/>
              <p:cNvSpPr/>
              <p:nvPr/>
            </p:nvSpPr>
            <p:spPr>
              <a:xfrm>
                <a:off x="6878500" y="3493125"/>
                <a:ext cx="172675" cy="1262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5049" fill="none" extrusionOk="0">
                    <a:moveTo>
                      <a:pt x="1" y="2620"/>
                    </a:moveTo>
                    <a:lnTo>
                      <a:pt x="2620" y="5048"/>
                    </a:lnTo>
                    <a:lnTo>
                      <a:pt x="6907" y="0"/>
                    </a:lnTo>
                  </a:path>
                </a:pathLst>
              </a:custGeom>
              <a:noFill/>
              <a:ln w="148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3" name="Google Shape;283;p17"/>
            <p:cNvSpPr txBox="1"/>
            <p:nvPr/>
          </p:nvSpPr>
          <p:spPr>
            <a:xfrm flipH="1">
              <a:off x="320641" y="2345360"/>
              <a:ext cx="2081845" cy="1068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Traditional IT threat models fail to capture clinical and safety impacts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Threat analysis must consider patient safety and clinical outcomes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Security risks should be assessed across cyber, physical, and human layers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5254C8C-F628-1E11-36D5-ED04F2F6BB6E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13/73</a:t>
            </a:r>
            <a:endParaRPr lang="fa-IR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>
          <a:extLst>
            <a:ext uri="{FF2B5EF4-FFF2-40B4-BE49-F238E27FC236}">
              <a16:creationId xmlns:a16="http://schemas.microsoft.com/office/drawing/2014/main" id="{585F7F2D-0179-A560-0AAF-5C0E593A8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>
            <a:extLst>
              <a:ext uri="{FF2B5EF4-FFF2-40B4-BE49-F238E27FC236}">
                <a16:creationId xmlns:a16="http://schemas.microsoft.com/office/drawing/2014/main" id="{C31A315F-4A22-9E96-F14B-4A931EAFE1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83544"/>
            <a:ext cx="8229600" cy="1580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latin typeface="+mj-lt"/>
              </a:rPr>
              <a:t>Threat Modeling in Smart Healthcare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E2A8FA-0752-2694-1C42-ADF52465A533}"/>
              </a:ext>
            </a:extLst>
          </p:cNvPr>
          <p:cNvGrpSpPr/>
          <p:nvPr/>
        </p:nvGrpSpPr>
        <p:grpSpPr>
          <a:xfrm>
            <a:off x="1861893" y="1183597"/>
            <a:ext cx="5747657" cy="2623489"/>
            <a:chOff x="231693" y="683643"/>
            <a:chExt cx="2793238" cy="1661139"/>
          </a:xfrm>
        </p:grpSpPr>
        <p:sp>
          <p:nvSpPr>
            <p:cNvPr id="221" name="Google Shape;221;p17">
              <a:extLst>
                <a:ext uri="{FF2B5EF4-FFF2-40B4-BE49-F238E27FC236}">
                  <a16:creationId xmlns:a16="http://schemas.microsoft.com/office/drawing/2014/main" id="{FE8BB6D3-839A-DC34-8054-0531B2E25A2E}"/>
                </a:ext>
              </a:extLst>
            </p:cNvPr>
            <p:cNvSpPr/>
            <p:nvPr/>
          </p:nvSpPr>
          <p:spPr>
            <a:xfrm flipH="1">
              <a:off x="231693" y="683643"/>
              <a:ext cx="2139215" cy="1661139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" name="Google Shape;222;p17">
              <a:extLst>
                <a:ext uri="{FF2B5EF4-FFF2-40B4-BE49-F238E27FC236}">
                  <a16:creationId xmlns:a16="http://schemas.microsoft.com/office/drawing/2014/main" id="{450F088A-AB89-1F86-3E28-8305ADF50B59}"/>
                </a:ext>
              </a:extLst>
            </p:cNvPr>
            <p:cNvGrpSpPr/>
            <p:nvPr/>
          </p:nvGrpSpPr>
          <p:grpSpPr>
            <a:xfrm>
              <a:off x="1931306" y="1063150"/>
              <a:ext cx="1093625" cy="842100"/>
              <a:chOff x="6143300" y="1629888"/>
              <a:chExt cx="1093625" cy="842100"/>
            </a:xfrm>
          </p:grpSpPr>
          <p:sp>
            <p:nvSpPr>
              <p:cNvPr id="223" name="Google Shape;223;p17">
                <a:extLst>
                  <a:ext uri="{FF2B5EF4-FFF2-40B4-BE49-F238E27FC236}">
                    <a16:creationId xmlns:a16="http://schemas.microsoft.com/office/drawing/2014/main" id="{AE3932F6-5226-FB17-29DE-1A08C6399407}"/>
                  </a:ext>
                </a:extLst>
              </p:cNvPr>
              <p:cNvSpPr/>
              <p:nvPr/>
            </p:nvSpPr>
            <p:spPr>
              <a:xfrm>
                <a:off x="6277250" y="1641188"/>
                <a:ext cx="774825" cy="774825"/>
              </a:xfrm>
              <a:custGeom>
                <a:avLst/>
                <a:gdLst/>
                <a:ahLst/>
                <a:cxnLst/>
                <a:rect l="l" t="t" r="r" b="b"/>
                <a:pathLst>
                  <a:path w="30993" h="30993" extrusionOk="0">
                    <a:moveTo>
                      <a:pt x="3013" y="1"/>
                    </a:moveTo>
                    <a:cubicBezTo>
                      <a:pt x="1358" y="1"/>
                      <a:pt x="0" y="1334"/>
                      <a:pt x="0" y="3001"/>
                    </a:cubicBezTo>
                    <a:lnTo>
                      <a:pt x="0" y="27992"/>
                    </a:lnTo>
                    <a:cubicBezTo>
                      <a:pt x="0" y="29647"/>
                      <a:pt x="1346" y="30993"/>
                      <a:pt x="3013" y="30993"/>
                    </a:cubicBezTo>
                    <a:lnTo>
                      <a:pt x="3013" y="30981"/>
                    </a:lnTo>
                    <a:lnTo>
                      <a:pt x="27980" y="30981"/>
                    </a:lnTo>
                    <a:cubicBezTo>
                      <a:pt x="29635" y="30981"/>
                      <a:pt x="30992" y="29647"/>
                      <a:pt x="30992" y="27980"/>
                    </a:cubicBezTo>
                    <a:lnTo>
                      <a:pt x="30992" y="3001"/>
                    </a:lnTo>
                    <a:cubicBezTo>
                      <a:pt x="30992" y="1358"/>
                      <a:pt x="29647" y="1"/>
                      <a:pt x="279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7">
                <a:extLst>
                  <a:ext uri="{FF2B5EF4-FFF2-40B4-BE49-F238E27FC236}">
                    <a16:creationId xmlns:a16="http://schemas.microsoft.com/office/drawing/2014/main" id="{8F77B5FF-2F9E-D18C-2B7D-B7C2AF359DC1}"/>
                  </a:ext>
                </a:extLst>
              </p:cNvPr>
              <p:cNvSpPr/>
              <p:nvPr/>
            </p:nvSpPr>
            <p:spPr>
              <a:xfrm>
                <a:off x="6266225" y="1629888"/>
                <a:ext cx="796850" cy="797150"/>
              </a:xfrm>
              <a:custGeom>
                <a:avLst/>
                <a:gdLst/>
                <a:ahLst/>
                <a:cxnLst/>
                <a:rect l="l" t="t" r="r" b="b"/>
                <a:pathLst>
                  <a:path w="31874" h="31886" extrusionOk="0">
                    <a:moveTo>
                      <a:pt x="28421" y="893"/>
                    </a:moveTo>
                    <a:cubicBezTo>
                      <a:pt x="29838" y="893"/>
                      <a:pt x="30981" y="2048"/>
                      <a:pt x="30981" y="3453"/>
                    </a:cubicBezTo>
                    <a:lnTo>
                      <a:pt x="30981" y="28432"/>
                    </a:lnTo>
                    <a:cubicBezTo>
                      <a:pt x="30981" y="29849"/>
                      <a:pt x="29838" y="30992"/>
                      <a:pt x="28421" y="30992"/>
                    </a:cubicBezTo>
                    <a:lnTo>
                      <a:pt x="3454" y="30992"/>
                    </a:lnTo>
                    <a:cubicBezTo>
                      <a:pt x="2037" y="30992"/>
                      <a:pt x="894" y="29849"/>
                      <a:pt x="894" y="28432"/>
                    </a:cubicBezTo>
                    <a:lnTo>
                      <a:pt x="894" y="3453"/>
                    </a:lnTo>
                    <a:cubicBezTo>
                      <a:pt x="894" y="2048"/>
                      <a:pt x="2037" y="893"/>
                      <a:pt x="3454" y="893"/>
                    </a:cubicBezTo>
                    <a:close/>
                    <a:moveTo>
                      <a:pt x="3454" y="0"/>
                    </a:moveTo>
                    <a:cubicBezTo>
                      <a:pt x="1549" y="0"/>
                      <a:pt x="1" y="1548"/>
                      <a:pt x="1" y="3453"/>
                    </a:cubicBezTo>
                    <a:lnTo>
                      <a:pt x="1" y="28432"/>
                    </a:lnTo>
                    <a:cubicBezTo>
                      <a:pt x="1" y="30337"/>
                      <a:pt x="1549" y="31885"/>
                      <a:pt x="3454" y="31885"/>
                    </a:cubicBezTo>
                    <a:lnTo>
                      <a:pt x="28421" y="31885"/>
                    </a:lnTo>
                    <a:cubicBezTo>
                      <a:pt x="30326" y="31885"/>
                      <a:pt x="31874" y="30337"/>
                      <a:pt x="31874" y="28432"/>
                    </a:cubicBezTo>
                    <a:lnTo>
                      <a:pt x="31874" y="3453"/>
                    </a:lnTo>
                    <a:cubicBezTo>
                      <a:pt x="31874" y="1548"/>
                      <a:pt x="30326" y="0"/>
                      <a:pt x="28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7">
                <a:extLst>
                  <a:ext uri="{FF2B5EF4-FFF2-40B4-BE49-F238E27FC236}">
                    <a16:creationId xmlns:a16="http://schemas.microsoft.com/office/drawing/2014/main" id="{B3811495-86E8-1B73-C48A-5A0D65B9C350}"/>
                  </a:ext>
                </a:extLst>
              </p:cNvPr>
              <p:cNvSpPr/>
              <p:nvPr/>
            </p:nvSpPr>
            <p:spPr>
              <a:xfrm>
                <a:off x="6290650" y="1652213"/>
                <a:ext cx="7480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9921" h="4561" extrusionOk="0">
                    <a:moveTo>
                      <a:pt x="5501" y="0"/>
                    </a:moveTo>
                    <a:cubicBezTo>
                      <a:pt x="2750" y="0"/>
                      <a:pt x="500" y="1965"/>
                      <a:pt x="0" y="4560"/>
                    </a:cubicBezTo>
                    <a:lnTo>
                      <a:pt x="29921" y="4560"/>
                    </a:lnTo>
                    <a:cubicBezTo>
                      <a:pt x="29432" y="1965"/>
                      <a:pt x="27158" y="0"/>
                      <a:pt x="244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7">
                <a:extLst>
                  <a:ext uri="{FF2B5EF4-FFF2-40B4-BE49-F238E27FC236}">
                    <a16:creationId xmlns:a16="http://schemas.microsoft.com/office/drawing/2014/main" id="{2BBA767E-49FE-0DBB-2860-10281558CCA6}"/>
                  </a:ext>
                </a:extLst>
              </p:cNvPr>
              <p:cNvSpPr/>
              <p:nvPr/>
            </p:nvSpPr>
            <p:spPr>
              <a:xfrm>
                <a:off x="6363875" y="1674538"/>
                <a:ext cx="431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27" extrusionOk="0">
                    <a:moveTo>
                      <a:pt x="869" y="0"/>
                    </a:moveTo>
                    <a:cubicBezTo>
                      <a:pt x="393" y="0"/>
                      <a:pt x="0" y="393"/>
                      <a:pt x="0" y="869"/>
                    </a:cubicBezTo>
                    <a:cubicBezTo>
                      <a:pt x="0" y="1346"/>
                      <a:pt x="393" y="1727"/>
                      <a:pt x="869" y="1727"/>
                    </a:cubicBezTo>
                    <a:cubicBezTo>
                      <a:pt x="1345" y="1727"/>
                      <a:pt x="1726" y="1346"/>
                      <a:pt x="1726" y="869"/>
                    </a:cubicBezTo>
                    <a:cubicBezTo>
                      <a:pt x="1726" y="393"/>
                      <a:pt x="1345" y="0"/>
                      <a:pt x="869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7">
                <a:extLst>
                  <a:ext uri="{FF2B5EF4-FFF2-40B4-BE49-F238E27FC236}">
                    <a16:creationId xmlns:a16="http://schemas.microsoft.com/office/drawing/2014/main" id="{787BE2DA-9BA1-0B2F-FFE1-34821AA0A222}"/>
                  </a:ext>
                </a:extLst>
              </p:cNvPr>
              <p:cNvSpPr/>
              <p:nvPr/>
            </p:nvSpPr>
            <p:spPr>
              <a:xfrm>
                <a:off x="6448400" y="1674538"/>
                <a:ext cx="43175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727" extrusionOk="0">
                    <a:moveTo>
                      <a:pt x="870" y="0"/>
                    </a:moveTo>
                    <a:cubicBezTo>
                      <a:pt x="393" y="0"/>
                      <a:pt x="0" y="393"/>
                      <a:pt x="0" y="869"/>
                    </a:cubicBezTo>
                    <a:cubicBezTo>
                      <a:pt x="0" y="1346"/>
                      <a:pt x="393" y="1727"/>
                      <a:pt x="870" y="1727"/>
                    </a:cubicBezTo>
                    <a:cubicBezTo>
                      <a:pt x="1346" y="1727"/>
                      <a:pt x="1727" y="1346"/>
                      <a:pt x="1727" y="869"/>
                    </a:cubicBezTo>
                    <a:cubicBezTo>
                      <a:pt x="1727" y="393"/>
                      <a:pt x="1346" y="0"/>
                      <a:pt x="87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7">
                <a:extLst>
                  <a:ext uri="{FF2B5EF4-FFF2-40B4-BE49-F238E27FC236}">
                    <a16:creationId xmlns:a16="http://schemas.microsoft.com/office/drawing/2014/main" id="{43ECC421-7BE4-48D7-0153-5B59E709F116}"/>
                  </a:ext>
                </a:extLst>
              </p:cNvPr>
              <p:cNvSpPr/>
              <p:nvPr/>
            </p:nvSpPr>
            <p:spPr>
              <a:xfrm>
                <a:off x="6532925" y="1674538"/>
                <a:ext cx="4320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727" extrusionOk="0">
                    <a:moveTo>
                      <a:pt x="870" y="0"/>
                    </a:moveTo>
                    <a:cubicBezTo>
                      <a:pt x="382" y="0"/>
                      <a:pt x="1" y="393"/>
                      <a:pt x="1" y="869"/>
                    </a:cubicBezTo>
                    <a:cubicBezTo>
                      <a:pt x="1" y="1346"/>
                      <a:pt x="382" y="1727"/>
                      <a:pt x="870" y="1727"/>
                    </a:cubicBezTo>
                    <a:cubicBezTo>
                      <a:pt x="1346" y="1727"/>
                      <a:pt x="1727" y="1346"/>
                      <a:pt x="1727" y="869"/>
                    </a:cubicBezTo>
                    <a:cubicBezTo>
                      <a:pt x="1727" y="393"/>
                      <a:pt x="1346" y="0"/>
                      <a:pt x="870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7">
                <a:extLst>
                  <a:ext uri="{FF2B5EF4-FFF2-40B4-BE49-F238E27FC236}">
                    <a16:creationId xmlns:a16="http://schemas.microsoft.com/office/drawing/2014/main" id="{0DD16C05-BAA3-1BB2-CF98-EE078BF06F3A}"/>
                  </a:ext>
                </a:extLst>
              </p:cNvPr>
              <p:cNvSpPr/>
              <p:nvPr/>
            </p:nvSpPr>
            <p:spPr>
              <a:xfrm>
                <a:off x="6601100" y="1807888"/>
                <a:ext cx="126825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5609" fill="none" extrusionOk="0">
                    <a:moveTo>
                      <a:pt x="1120" y="5596"/>
                    </a:moveTo>
                    <a:lnTo>
                      <a:pt x="3929" y="5608"/>
                    </a:lnTo>
                    <a:cubicBezTo>
                      <a:pt x="4549" y="5608"/>
                      <a:pt x="5060" y="5108"/>
                      <a:pt x="5060" y="4489"/>
                    </a:cubicBezTo>
                    <a:lnTo>
                      <a:pt x="5072" y="1143"/>
                    </a:lnTo>
                    <a:cubicBezTo>
                      <a:pt x="5072" y="524"/>
                      <a:pt x="4560" y="12"/>
                      <a:pt x="3953" y="12"/>
                    </a:cubicBezTo>
                    <a:lnTo>
                      <a:pt x="1143" y="0"/>
                    </a:lnTo>
                    <a:cubicBezTo>
                      <a:pt x="512" y="0"/>
                      <a:pt x="12" y="500"/>
                      <a:pt x="12" y="1108"/>
                    </a:cubicBezTo>
                    <a:lnTo>
                      <a:pt x="0" y="4465"/>
                    </a:lnTo>
                    <a:cubicBezTo>
                      <a:pt x="0" y="5084"/>
                      <a:pt x="500" y="5596"/>
                      <a:pt x="1120" y="5596"/>
                    </a:cubicBezTo>
                    <a:close/>
                  </a:path>
                </a:pathLst>
              </a:custGeom>
              <a:noFill/>
              <a:ln w="8625" cap="rnd" cmpd="sng">
                <a:solidFill>
                  <a:srgbClr val="5B688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7">
                <a:extLst>
                  <a:ext uri="{FF2B5EF4-FFF2-40B4-BE49-F238E27FC236}">
                    <a16:creationId xmlns:a16="http://schemas.microsoft.com/office/drawing/2014/main" id="{86A41DD1-9268-F4CD-8463-98D30D77EFDC}"/>
                  </a:ext>
                </a:extLst>
              </p:cNvPr>
              <p:cNvSpPr/>
              <p:nvPr/>
            </p:nvSpPr>
            <p:spPr>
              <a:xfrm>
                <a:off x="6473700" y="1879313"/>
                <a:ext cx="381625" cy="342325"/>
              </a:xfrm>
              <a:custGeom>
                <a:avLst/>
                <a:gdLst/>
                <a:ahLst/>
                <a:cxnLst/>
                <a:rect l="l" t="t" r="r" b="b"/>
                <a:pathLst>
                  <a:path w="15265" h="13693" extrusionOk="0">
                    <a:moveTo>
                      <a:pt x="917" y="1"/>
                    </a:moveTo>
                    <a:lnTo>
                      <a:pt x="0" y="13693"/>
                    </a:lnTo>
                    <a:lnTo>
                      <a:pt x="15264" y="13693"/>
                    </a:lnTo>
                    <a:lnTo>
                      <a:pt x="1434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7">
                <a:extLst>
                  <a:ext uri="{FF2B5EF4-FFF2-40B4-BE49-F238E27FC236}">
                    <a16:creationId xmlns:a16="http://schemas.microsoft.com/office/drawing/2014/main" id="{5106F7BA-92B1-CC57-85D8-DF950DAE35E5}"/>
                  </a:ext>
                </a:extLst>
              </p:cNvPr>
              <p:cNvSpPr/>
              <p:nvPr/>
            </p:nvSpPr>
            <p:spPr>
              <a:xfrm>
                <a:off x="6593350" y="1934088"/>
                <a:ext cx="141425" cy="233100"/>
              </a:xfrm>
              <a:custGeom>
                <a:avLst/>
                <a:gdLst/>
                <a:ahLst/>
                <a:cxnLst/>
                <a:rect l="l" t="t" r="r" b="b"/>
                <a:pathLst>
                  <a:path w="5657" h="9324" extrusionOk="0">
                    <a:moveTo>
                      <a:pt x="2418" y="1"/>
                    </a:moveTo>
                    <a:lnTo>
                      <a:pt x="2418" y="1013"/>
                    </a:lnTo>
                    <a:cubicBezTo>
                      <a:pt x="1120" y="1167"/>
                      <a:pt x="215" y="1977"/>
                      <a:pt x="215" y="3132"/>
                    </a:cubicBezTo>
                    <a:cubicBezTo>
                      <a:pt x="227" y="4191"/>
                      <a:pt x="918" y="4823"/>
                      <a:pt x="2013" y="5061"/>
                    </a:cubicBezTo>
                    <a:lnTo>
                      <a:pt x="3239" y="5358"/>
                    </a:lnTo>
                    <a:cubicBezTo>
                      <a:pt x="4001" y="5549"/>
                      <a:pt x="4335" y="5835"/>
                      <a:pt x="4335" y="6406"/>
                    </a:cubicBezTo>
                    <a:cubicBezTo>
                      <a:pt x="4335" y="7025"/>
                      <a:pt x="3716" y="7442"/>
                      <a:pt x="2930" y="7442"/>
                    </a:cubicBezTo>
                    <a:cubicBezTo>
                      <a:pt x="2084" y="7418"/>
                      <a:pt x="1453" y="7049"/>
                      <a:pt x="1275" y="6323"/>
                    </a:cubicBezTo>
                    <a:lnTo>
                      <a:pt x="1" y="6347"/>
                    </a:lnTo>
                    <a:cubicBezTo>
                      <a:pt x="144" y="7573"/>
                      <a:pt x="1037" y="8240"/>
                      <a:pt x="2382" y="8394"/>
                    </a:cubicBezTo>
                    <a:lnTo>
                      <a:pt x="2382" y="9323"/>
                    </a:lnTo>
                    <a:lnTo>
                      <a:pt x="3465" y="9323"/>
                    </a:lnTo>
                    <a:lnTo>
                      <a:pt x="3465" y="8394"/>
                    </a:lnTo>
                    <a:cubicBezTo>
                      <a:pt x="4799" y="8240"/>
                      <a:pt x="5656" y="7478"/>
                      <a:pt x="5609" y="6394"/>
                    </a:cubicBezTo>
                    <a:cubicBezTo>
                      <a:pt x="5609" y="5370"/>
                      <a:pt x="5097" y="4596"/>
                      <a:pt x="3823" y="4251"/>
                    </a:cubicBezTo>
                    <a:lnTo>
                      <a:pt x="2632" y="3941"/>
                    </a:lnTo>
                    <a:cubicBezTo>
                      <a:pt x="1763" y="3691"/>
                      <a:pt x="1513" y="3465"/>
                      <a:pt x="1513" y="2989"/>
                    </a:cubicBezTo>
                    <a:cubicBezTo>
                      <a:pt x="1513" y="2334"/>
                      <a:pt x="2132" y="1941"/>
                      <a:pt x="2954" y="1941"/>
                    </a:cubicBezTo>
                    <a:cubicBezTo>
                      <a:pt x="3787" y="1965"/>
                      <a:pt x="4156" y="2382"/>
                      <a:pt x="4263" y="3120"/>
                    </a:cubicBezTo>
                    <a:lnTo>
                      <a:pt x="5513" y="3096"/>
                    </a:lnTo>
                    <a:cubicBezTo>
                      <a:pt x="5513" y="2084"/>
                      <a:pt x="4751" y="1215"/>
                      <a:pt x="3501" y="1013"/>
                    </a:cubicBezTo>
                    <a:lnTo>
                      <a:pt x="35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7">
                <a:extLst>
                  <a:ext uri="{FF2B5EF4-FFF2-40B4-BE49-F238E27FC236}">
                    <a16:creationId xmlns:a16="http://schemas.microsoft.com/office/drawing/2014/main" id="{41500A8E-B901-8AE8-2A89-CBF9EF8C8712}"/>
                  </a:ext>
                </a:extLst>
              </p:cNvPr>
              <p:cNvSpPr/>
              <p:nvPr/>
            </p:nvSpPr>
            <p:spPr>
              <a:xfrm>
                <a:off x="6143300" y="2220738"/>
                <a:ext cx="273875" cy="251250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10050" extrusionOk="0">
                    <a:moveTo>
                      <a:pt x="679" y="0"/>
                    </a:moveTo>
                    <a:cubicBezTo>
                      <a:pt x="298" y="0"/>
                      <a:pt x="1" y="298"/>
                      <a:pt x="1" y="667"/>
                    </a:cubicBezTo>
                    <a:lnTo>
                      <a:pt x="1" y="9382"/>
                    </a:lnTo>
                    <a:cubicBezTo>
                      <a:pt x="1" y="9751"/>
                      <a:pt x="298" y="10049"/>
                      <a:pt x="679" y="10049"/>
                    </a:cubicBezTo>
                    <a:lnTo>
                      <a:pt x="10288" y="10049"/>
                    </a:lnTo>
                    <a:cubicBezTo>
                      <a:pt x="10657" y="10049"/>
                      <a:pt x="10954" y="9751"/>
                      <a:pt x="10954" y="9382"/>
                    </a:cubicBezTo>
                    <a:lnTo>
                      <a:pt x="10954" y="667"/>
                    </a:lnTo>
                    <a:cubicBezTo>
                      <a:pt x="10954" y="298"/>
                      <a:pt x="10657" y="0"/>
                      <a:pt x="1028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7">
                <a:extLst>
                  <a:ext uri="{FF2B5EF4-FFF2-40B4-BE49-F238E27FC236}">
                    <a16:creationId xmlns:a16="http://schemas.microsoft.com/office/drawing/2014/main" id="{399741CD-2B9E-40AE-279B-B6C6B0E575A4}"/>
                  </a:ext>
                </a:extLst>
              </p:cNvPr>
              <p:cNvSpPr/>
              <p:nvPr/>
            </p:nvSpPr>
            <p:spPr>
              <a:xfrm>
                <a:off x="6181700" y="2048688"/>
                <a:ext cx="197375" cy="262550"/>
              </a:xfrm>
              <a:custGeom>
                <a:avLst/>
                <a:gdLst/>
                <a:ahLst/>
                <a:cxnLst/>
                <a:rect l="l" t="t" r="r" b="b"/>
                <a:pathLst>
                  <a:path w="7895" h="10502" extrusionOk="0">
                    <a:moveTo>
                      <a:pt x="3941" y="977"/>
                    </a:moveTo>
                    <a:cubicBezTo>
                      <a:pt x="5584" y="977"/>
                      <a:pt x="6918" y="2322"/>
                      <a:pt x="6918" y="3953"/>
                    </a:cubicBezTo>
                    <a:lnTo>
                      <a:pt x="6918" y="9549"/>
                    </a:lnTo>
                    <a:lnTo>
                      <a:pt x="965" y="9549"/>
                    </a:lnTo>
                    <a:lnTo>
                      <a:pt x="965" y="3953"/>
                    </a:lnTo>
                    <a:cubicBezTo>
                      <a:pt x="965" y="2322"/>
                      <a:pt x="2310" y="977"/>
                      <a:pt x="3941" y="977"/>
                    </a:cubicBezTo>
                    <a:close/>
                    <a:moveTo>
                      <a:pt x="3941" y="0"/>
                    </a:moveTo>
                    <a:cubicBezTo>
                      <a:pt x="1774" y="0"/>
                      <a:pt x="0" y="1763"/>
                      <a:pt x="0" y="3941"/>
                    </a:cubicBezTo>
                    <a:lnTo>
                      <a:pt x="0" y="10025"/>
                    </a:lnTo>
                    <a:cubicBezTo>
                      <a:pt x="0" y="10299"/>
                      <a:pt x="215" y="10502"/>
                      <a:pt x="477" y="10502"/>
                    </a:cubicBezTo>
                    <a:lnTo>
                      <a:pt x="7394" y="10502"/>
                    </a:lnTo>
                    <a:cubicBezTo>
                      <a:pt x="7668" y="10502"/>
                      <a:pt x="7894" y="10299"/>
                      <a:pt x="7894" y="10025"/>
                    </a:cubicBezTo>
                    <a:lnTo>
                      <a:pt x="7894" y="3941"/>
                    </a:lnTo>
                    <a:cubicBezTo>
                      <a:pt x="7894" y="1763"/>
                      <a:pt x="6120" y="0"/>
                      <a:pt x="39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7">
                <a:extLst>
                  <a:ext uri="{FF2B5EF4-FFF2-40B4-BE49-F238E27FC236}">
                    <a16:creationId xmlns:a16="http://schemas.microsoft.com/office/drawing/2014/main" id="{7DC4F50A-96F8-C777-502D-C96667C4D7FA}"/>
                  </a:ext>
                </a:extLst>
              </p:cNvPr>
              <p:cNvSpPr/>
              <p:nvPr/>
            </p:nvSpPr>
            <p:spPr>
              <a:xfrm>
                <a:off x="6236775" y="2288288"/>
                <a:ext cx="872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89" h="3478" extrusionOk="0">
                    <a:moveTo>
                      <a:pt x="1738" y="1"/>
                    </a:moveTo>
                    <a:cubicBezTo>
                      <a:pt x="774" y="1"/>
                      <a:pt x="0" y="775"/>
                      <a:pt x="0" y="1739"/>
                    </a:cubicBezTo>
                    <a:cubicBezTo>
                      <a:pt x="0" y="2704"/>
                      <a:pt x="774" y="3478"/>
                      <a:pt x="1738" y="3478"/>
                    </a:cubicBezTo>
                    <a:cubicBezTo>
                      <a:pt x="2703" y="3478"/>
                      <a:pt x="3489" y="2704"/>
                      <a:pt x="3489" y="1739"/>
                    </a:cubicBezTo>
                    <a:cubicBezTo>
                      <a:pt x="3489" y="775"/>
                      <a:pt x="2703" y="1"/>
                      <a:pt x="17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7">
                <a:extLst>
                  <a:ext uri="{FF2B5EF4-FFF2-40B4-BE49-F238E27FC236}">
                    <a16:creationId xmlns:a16="http://schemas.microsoft.com/office/drawing/2014/main" id="{7F663108-F21E-A2E1-9B70-9C8322203CEC}"/>
                  </a:ext>
                </a:extLst>
              </p:cNvPr>
              <p:cNvSpPr/>
              <p:nvPr/>
            </p:nvSpPr>
            <p:spPr>
              <a:xfrm>
                <a:off x="6260575" y="2359438"/>
                <a:ext cx="39625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811" extrusionOk="0">
                    <a:moveTo>
                      <a:pt x="1" y="0"/>
                    </a:moveTo>
                    <a:lnTo>
                      <a:pt x="1" y="1810"/>
                    </a:lnTo>
                    <a:lnTo>
                      <a:pt x="1584" y="1810"/>
                    </a:lnTo>
                    <a:lnTo>
                      <a:pt x="158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7">
                <a:extLst>
                  <a:ext uri="{FF2B5EF4-FFF2-40B4-BE49-F238E27FC236}">
                    <a16:creationId xmlns:a16="http://schemas.microsoft.com/office/drawing/2014/main" id="{50A20228-97F4-62FB-2D09-5671C09A78AE}"/>
                  </a:ext>
                </a:extLst>
              </p:cNvPr>
              <p:cNvSpPr/>
              <p:nvPr/>
            </p:nvSpPr>
            <p:spPr>
              <a:xfrm>
                <a:off x="6771950" y="2156438"/>
                <a:ext cx="464975" cy="315550"/>
              </a:xfrm>
              <a:custGeom>
                <a:avLst/>
                <a:gdLst/>
                <a:ahLst/>
                <a:cxnLst/>
                <a:rect l="l" t="t" r="r" b="b"/>
                <a:pathLst>
                  <a:path w="18599" h="12622" extrusionOk="0">
                    <a:moveTo>
                      <a:pt x="632" y="0"/>
                    </a:moveTo>
                    <a:cubicBezTo>
                      <a:pt x="274" y="0"/>
                      <a:pt x="1" y="286"/>
                      <a:pt x="1" y="643"/>
                    </a:cubicBezTo>
                    <a:lnTo>
                      <a:pt x="1" y="11978"/>
                    </a:lnTo>
                    <a:cubicBezTo>
                      <a:pt x="1" y="12335"/>
                      <a:pt x="274" y="12621"/>
                      <a:pt x="632" y="12621"/>
                    </a:cubicBezTo>
                    <a:lnTo>
                      <a:pt x="17943" y="12621"/>
                    </a:lnTo>
                    <a:cubicBezTo>
                      <a:pt x="18300" y="12621"/>
                      <a:pt x="18598" y="12335"/>
                      <a:pt x="18586" y="11978"/>
                    </a:cubicBezTo>
                    <a:lnTo>
                      <a:pt x="18586" y="643"/>
                    </a:lnTo>
                    <a:cubicBezTo>
                      <a:pt x="18586" y="286"/>
                      <a:pt x="18300" y="0"/>
                      <a:pt x="17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7">
                <a:extLst>
                  <a:ext uri="{FF2B5EF4-FFF2-40B4-BE49-F238E27FC236}">
                    <a16:creationId xmlns:a16="http://schemas.microsoft.com/office/drawing/2014/main" id="{CEB8C718-F0FD-2842-DE3A-E205FA2FA55A}"/>
                  </a:ext>
                </a:extLst>
              </p:cNvPr>
              <p:cNvSpPr/>
              <p:nvPr/>
            </p:nvSpPr>
            <p:spPr>
              <a:xfrm>
                <a:off x="6858875" y="2183513"/>
                <a:ext cx="714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859" extrusionOk="0">
                    <a:moveTo>
                      <a:pt x="1429" y="1"/>
                    </a:moveTo>
                    <a:cubicBezTo>
                      <a:pt x="643" y="1"/>
                      <a:pt x="0" y="644"/>
                      <a:pt x="0" y="1430"/>
                    </a:cubicBezTo>
                    <a:cubicBezTo>
                      <a:pt x="0" y="2227"/>
                      <a:pt x="643" y="2858"/>
                      <a:pt x="1429" y="2858"/>
                    </a:cubicBezTo>
                    <a:cubicBezTo>
                      <a:pt x="2215" y="2858"/>
                      <a:pt x="2858" y="2227"/>
                      <a:pt x="2858" y="1430"/>
                    </a:cubicBezTo>
                    <a:cubicBezTo>
                      <a:pt x="2858" y="644"/>
                      <a:pt x="2215" y="1"/>
                      <a:pt x="14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7">
                <a:extLst>
                  <a:ext uri="{FF2B5EF4-FFF2-40B4-BE49-F238E27FC236}">
                    <a16:creationId xmlns:a16="http://schemas.microsoft.com/office/drawing/2014/main" id="{C45876F6-36B4-33A2-31F6-A546DD0F516E}"/>
                  </a:ext>
                </a:extLst>
              </p:cNvPr>
              <p:cNvSpPr/>
              <p:nvPr/>
            </p:nvSpPr>
            <p:spPr>
              <a:xfrm>
                <a:off x="6815700" y="2183513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1429" y="1"/>
                    </a:moveTo>
                    <a:cubicBezTo>
                      <a:pt x="644" y="1"/>
                      <a:pt x="1" y="644"/>
                      <a:pt x="1" y="1430"/>
                    </a:cubicBezTo>
                    <a:cubicBezTo>
                      <a:pt x="1" y="2227"/>
                      <a:pt x="644" y="2858"/>
                      <a:pt x="1429" y="2858"/>
                    </a:cubicBezTo>
                    <a:cubicBezTo>
                      <a:pt x="2215" y="2858"/>
                      <a:pt x="2858" y="2227"/>
                      <a:pt x="2858" y="1430"/>
                    </a:cubicBezTo>
                    <a:cubicBezTo>
                      <a:pt x="2858" y="644"/>
                      <a:pt x="2215" y="1"/>
                      <a:pt x="14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7">
                <a:extLst>
                  <a:ext uri="{FF2B5EF4-FFF2-40B4-BE49-F238E27FC236}">
                    <a16:creationId xmlns:a16="http://schemas.microsoft.com/office/drawing/2014/main" id="{6270B43F-AFDC-45F0-AE52-1FE1AF2C90F4}"/>
                  </a:ext>
                </a:extLst>
              </p:cNvPr>
              <p:cNvSpPr/>
              <p:nvPr/>
            </p:nvSpPr>
            <p:spPr>
              <a:xfrm>
                <a:off x="6815700" y="2348713"/>
                <a:ext cx="37805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15122" h="942" extrusionOk="0">
                    <a:moveTo>
                      <a:pt x="1" y="1"/>
                    </a:moveTo>
                    <a:lnTo>
                      <a:pt x="1" y="941"/>
                    </a:lnTo>
                    <a:lnTo>
                      <a:pt x="15122" y="941"/>
                    </a:lnTo>
                    <a:lnTo>
                      <a:pt x="1512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7">
                <a:extLst>
                  <a:ext uri="{FF2B5EF4-FFF2-40B4-BE49-F238E27FC236}">
                    <a16:creationId xmlns:a16="http://schemas.microsoft.com/office/drawing/2014/main" id="{0D230D5F-EF7D-DBDB-6ED0-2FE807E3A58B}"/>
                  </a:ext>
                </a:extLst>
              </p:cNvPr>
              <p:cNvSpPr/>
              <p:nvPr/>
            </p:nvSpPr>
            <p:spPr>
              <a:xfrm>
                <a:off x="7036575" y="2196313"/>
                <a:ext cx="157175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942" extrusionOk="0">
                    <a:moveTo>
                      <a:pt x="0" y="1"/>
                    </a:moveTo>
                    <a:lnTo>
                      <a:pt x="0" y="941"/>
                    </a:lnTo>
                    <a:lnTo>
                      <a:pt x="6287" y="941"/>
                    </a:lnTo>
                    <a:lnTo>
                      <a:pt x="62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7">
                <a:extLst>
                  <a:ext uri="{FF2B5EF4-FFF2-40B4-BE49-F238E27FC236}">
                    <a16:creationId xmlns:a16="http://schemas.microsoft.com/office/drawing/2014/main" id="{E69A4E61-9E8F-70AE-8596-FEBF69595D93}"/>
                  </a:ext>
                </a:extLst>
              </p:cNvPr>
              <p:cNvSpPr/>
              <p:nvPr/>
            </p:nvSpPr>
            <p:spPr>
              <a:xfrm>
                <a:off x="7036575" y="2232038"/>
                <a:ext cx="12562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5025" h="930" extrusionOk="0">
                    <a:moveTo>
                      <a:pt x="0" y="1"/>
                    </a:moveTo>
                    <a:lnTo>
                      <a:pt x="0" y="929"/>
                    </a:lnTo>
                    <a:lnTo>
                      <a:pt x="5025" y="929"/>
                    </a:lnTo>
                    <a:lnTo>
                      <a:pt x="50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7">
                <a:extLst>
                  <a:ext uri="{FF2B5EF4-FFF2-40B4-BE49-F238E27FC236}">
                    <a16:creationId xmlns:a16="http://schemas.microsoft.com/office/drawing/2014/main" id="{1A061711-89B0-7DA5-830F-8480A1EBD859}"/>
                  </a:ext>
                </a:extLst>
              </p:cNvPr>
              <p:cNvSpPr/>
              <p:nvPr/>
            </p:nvSpPr>
            <p:spPr>
              <a:xfrm>
                <a:off x="6930300" y="2410938"/>
                <a:ext cx="149150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941" extrusionOk="0">
                    <a:moveTo>
                      <a:pt x="1" y="0"/>
                    </a:moveTo>
                    <a:lnTo>
                      <a:pt x="1" y="941"/>
                    </a:lnTo>
                    <a:lnTo>
                      <a:pt x="5966" y="941"/>
                    </a:lnTo>
                    <a:lnTo>
                      <a:pt x="59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7" name="Google Shape;277;p17">
              <a:extLst>
                <a:ext uri="{FF2B5EF4-FFF2-40B4-BE49-F238E27FC236}">
                  <a16:creationId xmlns:a16="http://schemas.microsoft.com/office/drawing/2014/main" id="{C2BCB6D6-B5C2-4F7A-BC65-C3388D24ED01}"/>
                </a:ext>
              </a:extLst>
            </p:cNvPr>
            <p:cNvSpPr txBox="1"/>
            <p:nvPr/>
          </p:nvSpPr>
          <p:spPr>
            <a:xfrm flipH="1">
              <a:off x="352357" y="779400"/>
              <a:ext cx="1600539" cy="1459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200" dirty="0">
                  <a:latin typeface="+mj-lt"/>
                </a:rPr>
                <a:t>Ransomware attacks targeting hospitals and clinical infrastructures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200" dirty="0">
                  <a:latin typeface="+mj-lt"/>
                </a:rPr>
                <a:t>Distributed Denial-of-Service (DDoS) disrupting availability of critical services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200" dirty="0">
                  <a:latin typeface="+mj-lt"/>
                </a:rPr>
                <a:t>Exploitation of exposed networked medical devices and legacy systems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318422D-115E-3E6B-A0B9-F1CB9B3BD1F9}"/>
              </a:ext>
            </a:extLst>
          </p:cNvPr>
          <p:cNvGrpSpPr/>
          <p:nvPr/>
        </p:nvGrpSpPr>
        <p:grpSpPr>
          <a:xfrm>
            <a:off x="2082221" y="1299357"/>
            <a:ext cx="4896385" cy="2459163"/>
            <a:chOff x="6161427" y="538365"/>
            <a:chExt cx="2893930" cy="1258518"/>
          </a:xfrm>
        </p:grpSpPr>
        <p:sp>
          <p:nvSpPr>
            <p:cNvPr id="5" name="Google Shape;164;p17">
              <a:extLst>
                <a:ext uri="{FF2B5EF4-FFF2-40B4-BE49-F238E27FC236}">
                  <a16:creationId xmlns:a16="http://schemas.microsoft.com/office/drawing/2014/main" id="{F6ED8830-A170-240C-808D-ABB456CCCA78}"/>
                </a:ext>
              </a:extLst>
            </p:cNvPr>
            <p:cNvSpPr/>
            <p:nvPr/>
          </p:nvSpPr>
          <p:spPr>
            <a:xfrm flipH="1">
              <a:off x="6161427" y="538365"/>
              <a:ext cx="2358418" cy="1258518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65;p17">
              <a:extLst>
                <a:ext uri="{FF2B5EF4-FFF2-40B4-BE49-F238E27FC236}">
                  <a16:creationId xmlns:a16="http://schemas.microsoft.com/office/drawing/2014/main" id="{60942C96-CB9F-717C-6FCB-6E62417217DF}"/>
                </a:ext>
              </a:extLst>
            </p:cNvPr>
            <p:cNvGrpSpPr/>
            <p:nvPr/>
          </p:nvGrpSpPr>
          <p:grpSpPr>
            <a:xfrm>
              <a:off x="8072482" y="827640"/>
              <a:ext cx="982875" cy="845650"/>
              <a:chOff x="695900" y="1629888"/>
              <a:chExt cx="982875" cy="845650"/>
            </a:xfrm>
          </p:grpSpPr>
          <p:sp>
            <p:nvSpPr>
              <p:cNvPr id="8" name="Google Shape;166;p17">
                <a:extLst>
                  <a:ext uri="{FF2B5EF4-FFF2-40B4-BE49-F238E27FC236}">
                    <a16:creationId xmlns:a16="http://schemas.microsoft.com/office/drawing/2014/main" id="{0769FAFC-D2CD-90B6-4134-F9E6A33DAE61}"/>
                  </a:ext>
                </a:extLst>
              </p:cNvPr>
              <p:cNvSpPr/>
              <p:nvPr/>
            </p:nvSpPr>
            <p:spPr>
              <a:xfrm>
                <a:off x="739050" y="1641188"/>
                <a:ext cx="774525" cy="774825"/>
              </a:xfrm>
              <a:custGeom>
                <a:avLst/>
                <a:gdLst/>
                <a:ahLst/>
                <a:cxnLst/>
                <a:rect l="l" t="t" r="r" b="b"/>
                <a:pathLst>
                  <a:path w="30981" h="30993" extrusionOk="0">
                    <a:moveTo>
                      <a:pt x="3001" y="1"/>
                    </a:moveTo>
                    <a:cubicBezTo>
                      <a:pt x="1358" y="1"/>
                      <a:pt x="1" y="1334"/>
                      <a:pt x="1" y="3001"/>
                    </a:cubicBezTo>
                    <a:lnTo>
                      <a:pt x="1" y="27992"/>
                    </a:lnTo>
                    <a:cubicBezTo>
                      <a:pt x="1" y="29647"/>
                      <a:pt x="1334" y="30993"/>
                      <a:pt x="3001" y="30993"/>
                    </a:cubicBezTo>
                    <a:lnTo>
                      <a:pt x="3001" y="30981"/>
                    </a:lnTo>
                    <a:lnTo>
                      <a:pt x="27980" y="30981"/>
                    </a:lnTo>
                    <a:cubicBezTo>
                      <a:pt x="29635" y="30981"/>
                      <a:pt x="30981" y="29647"/>
                      <a:pt x="30981" y="27980"/>
                    </a:cubicBezTo>
                    <a:lnTo>
                      <a:pt x="30981" y="3001"/>
                    </a:lnTo>
                    <a:cubicBezTo>
                      <a:pt x="30981" y="1358"/>
                      <a:pt x="29647" y="1"/>
                      <a:pt x="279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67;p17">
                <a:extLst>
                  <a:ext uri="{FF2B5EF4-FFF2-40B4-BE49-F238E27FC236}">
                    <a16:creationId xmlns:a16="http://schemas.microsoft.com/office/drawing/2014/main" id="{EA487183-BFF9-4DCA-E5AD-C0586F396B95}"/>
                  </a:ext>
                </a:extLst>
              </p:cNvPr>
              <p:cNvSpPr/>
              <p:nvPr/>
            </p:nvSpPr>
            <p:spPr>
              <a:xfrm>
                <a:off x="727750" y="1629888"/>
                <a:ext cx="797150" cy="79715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31886" extrusionOk="0">
                    <a:moveTo>
                      <a:pt x="28432" y="893"/>
                    </a:moveTo>
                    <a:cubicBezTo>
                      <a:pt x="29849" y="893"/>
                      <a:pt x="30992" y="2048"/>
                      <a:pt x="30992" y="3453"/>
                    </a:cubicBezTo>
                    <a:lnTo>
                      <a:pt x="30992" y="28432"/>
                    </a:lnTo>
                    <a:cubicBezTo>
                      <a:pt x="30992" y="29849"/>
                      <a:pt x="29849" y="30992"/>
                      <a:pt x="28432" y="30992"/>
                    </a:cubicBezTo>
                    <a:lnTo>
                      <a:pt x="3453" y="30992"/>
                    </a:lnTo>
                    <a:cubicBezTo>
                      <a:pt x="2048" y="30992"/>
                      <a:pt x="893" y="29849"/>
                      <a:pt x="893" y="28432"/>
                    </a:cubicBezTo>
                    <a:lnTo>
                      <a:pt x="893" y="3453"/>
                    </a:lnTo>
                    <a:cubicBezTo>
                      <a:pt x="893" y="2048"/>
                      <a:pt x="2048" y="893"/>
                      <a:pt x="3453" y="893"/>
                    </a:cubicBezTo>
                    <a:close/>
                    <a:moveTo>
                      <a:pt x="3453" y="0"/>
                    </a:moveTo>
                    <a:cubicBezTo>
                      <a:pt x="1548" y="0"/>
                      <a:pt x="0" y="1548"/>
                      <a:pt x="0" y="3453"/>
                    </a:cubicBezTo>
                    <a:lnTo>
                      <a:pt x="0" y="28432"/>
                    </a:lnTo>
                    <a:cubicBezTo>
                      <a:pt x="0" y="30337"/>
                      <a:pt x="1548" y="31885"/>
                      <a:pt x="3453" y="31885"/>
                    </a:cubicBezTo>
                    <a:lnTo>
                      <a:pt x="28432" y="31885"/>
                    </a:lnTo>
                    <a:cubicBezTo>
                      <a:pt x="30337" y="31885"/>
                      <a:pt x="31885" y="30337"/>
                      <a:pt x="31885" y="28432"/>
                    </a:cubicBezTo>
                    <a:lnTo>
                      <a:pt x="31885" y="3453"/>
                    </a:lnTo>
                    <a:cubicBezTo>
                      <a:pt x="31885" y="1548"/>
                      <a:pt x="30337" y="0"/>
                      <a:pt x="284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68;p17">
                <a:extLst>
                  <a:ext uri="{FF2B5EF4-FFF2-40B4-BE49-F238E27FC236}">
                    <a16:creationId xmlns:a16="http://schemas.microsoft.com/office/drawing/2014/main" id="{15EF2EFA-BCBC-EA51-DD1F-68C222A74DF5}"/>
                  </a:ext>
                </a:extLst>
              </p:cNvPr>
              <p:cNvSpPr/>
              <p:nvPr/>
            </p:nvSpPr>
            <p:spPr>
              <a:xfrm>
                <a:off x="809000" y="1723038"/>
                <a:ext cx="287575" cy="296500"/>
              </a:xfrm>
              <a:custGeom>
                <a:avLst/>
                <a:gdLst/>
                <a:ahLst/>
                <a:cxnLst/>
                <a:rect l="l" t="t" r="r" b="b"/>
                <a:pathLst>
                  <a:path w="11503" h="11860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lnTo>
                      <a:pt x="1" y="11860"/>
                    </a:lnTo>
                    <a:lnTo>
                      <a:pt x="11502" y="11860"/>
                    </a:lnTo>
                    <a:lnTo>
                      <a:pt x="11502" y="1084"/>
                    </a:lnTo>
                    <a:cubicBezTo>
                      <a:pt x="11502" y="477"/>
                      <a:pt x="11026" y="1"/>
                      <a:pt x="1041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69;p17">
                <a:extLst>
                  <a:ext uri="{FF2B5EF4-FFF2-40B4-BE49-F238E27FC236}">
                    <a16:creationId xmlns:a16="http://schemas.microsoft.com/office/drawing/2014/main" id="{BAFFBBBB-9DDF-9E35-182F-F4A73255636F}"/>
                  </a:ext>
                </a:extLst>
              </p:cNvPr>
              <p:cNvSpPr/>
              <p:nvPr/>
            </p:nvSpPr>
            <p:spPr>
              <a:xfrm>
                <a:off x="886400" y="1757888"/>
                <a:ext cx="13307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5334" extrusionOk="0">
                    <a:moveTo>
                      <a:pt x="2655" y="0"/>
                    </a:moveTo>
                    <a:cubicBezTo>
                      <a:pt x="1191" y="0"/>
                      <a:pt x="0" y="1191"/>
                      <a:pt x="0" y="2667"/>
                    </a:cubicBezTo>
                    <a:cubicBezTo>
                      <a:pt x="0" y="4143"/>
                      <a:pt x="1191" y="5334"/>
                      <a:pt x="2655" y="5334"/>
                    </a:cubicBezTo>
                    <a:cubicBezTo>
                      <a:pt x="4132" y="5334"/>
                      <a:pt x="5322" y="4143"/>
                      <a:pt x="5322" y="2667"/>
                    </a:cubicBezTo>
                    <a:cubicBezTo>
                      <a:pt x="5322" y="1191"/>
                      <a:pt x="4132" y="0"/>
                      <a:pt x="2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0;p17">
                <a:extLst>
                  <a:ext uri="{FF2B5EF4-FFF2-40B4-BE49-F238E27FC236}">
                    <a16:creationId xmlns:a16="http://schemas.microsoft.com/office/drawing/2014/main" id="{BE36EE9C-53D4-9625-E007-C33D5ED7990A}"/>
                  </a:ext>
                </a:extLst>
              </p:cNvPr>
              <p:cNvSpPr/>
              <p:nvPr/>
            </p:nvSpPr>
            <p:spPr>
              <a:xfrm>
                <a:off x="859900" y="1914738"/>
                <a:ext cx="18605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3132" extrusionOk="0">
                    <a:moveTo>
                      <a:pt x="3144" y="1"/>
                    </a:moveTo>
                    <a:cubicBezTo>
                      <a:pt x="1406" y="1"/>
                      <a:pt x="1" y="1406"/>
                      <a:pt x="1" y="3132"/>
                    </a:cubicBezTo>
                    <a:lnTo>
                      <a:pt x="7442" y="3132"/>
                    </a:lnTo>
                    <a:cubicBezTo>
                      <a:pt x="7442" y="1394"/>
                      <a:pt x="6049" y="1"/>
                      <a:pt x="43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1;p17">
                <a:extLst>
                  <a:ext uri="{FF2B5EF4-FFF2-40B4-BE49-F238E27FC236}">
                    <a16:creationId xmlns:a16="http://schemas.microsoft.com/office/drawing/2014/main" id="{7CC87D3F-2AD7-CE45-1742-9C59602909E4}"/>
                  </a:ext>
                </a:extLst>
              </p:cNvPr>
              <p:cNvSpPr/>
              <p:nvPr/>
            </p:nvSpPr>
            <p:spPr>
              <a:xfrm>
                <a:off x="1326625" y="2152863"/>
                <a:ext cx="352150" cy="322675"/>
              </a:xfrm>
              <a:custGeom>
                <a:avLst/>
                <a:gdLst/>
                <a:ahLst/>
                <a:cxnLst/>
                <a:rect l="l" t="t" r="r" b="b"/>
                <a:pathLst>
                  <a:path w="14086" h="12907" extrusionOk="0">
                    <a:moveTo>
                      <a:pt x="858" y="1"/>
                    </a:moveTo>
                    <a:cubicBezTo>
                      <a:pt x="382" y="1"/>
                      <a:pt x="1" y="382"/>
                      <a:pt x="1" y="858"/>
                    </a:cubicBezTo>
                    <a:lnTo>
                      <a:pt x="1" y="12050"/>
                    </a:lnTo>
                    <a:cubicBezTo>
                      <a:pt x="1" y="12526"/>
                      <a:pt x="382" y="12907"/>
                      <a:pt x="858" y="12907"/>
                    </a:cubicBezTo>
                    <a:lnTo>
                      <a:pt x="13228" y="12907"/>
                    </a:lnTo>
                    <a:cubicBezTo>
                      <a:pt x="13693" y="12907"/>
                      <a:pt x="14074" y="12538"/>
                      <a:pt x="14086" y="12050"/>
                    </a:cubicBezTo>
                    <a:lnTo>
                      <a:pt x="14086" y="858"/>
                    </a:lnTo>
                    <a:cubicBezTo>
                      <a:pt x="14086" y="382"/>
                      <a:pt x="13705" y="1"/>
                      <a:pt x="132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2;p17">
                <a:extLst>
                  <a:ext uri="{FF2B5EF4-FFF2-40B4-BE49-F238E27FC236}">
                    <a16:creationId xmlns:a16="http://schemas.microsoft.com/office/drawing/2014/main" id="{0C3BB2BD-F497-6E3F-C89C-FD60D588F7CE}"/>
                  </a:ext>
                </a:extLst>
              </p:cNvPr>
              <p:cNvSpPr/>
              <p:nvPr/>
            </p:nvSpPr>
            <p:spPr>
              <a:xfrm>
                <a:off x="1376325" y="1932313"/>
                <a:ext cx="253050" cy="337250"/>
              </a:xfrm>
              <a:custGeom>
                <a:avLst/>
                <a:gdLst/>
                <a:ahLst/>
                <a:cxnLst/>
                <a:rect l="l" t="t" r="r" b="b"/>
                <a:pathLst>
                  <a:path w="10122" h="13490" extrusionOk="0">
                    <a:moveTo>
                      <a:pt x="5049" y="1226"/>
                    </a:moveTo>
                    <a:cubicBezTo>
                      <a:pt x="7157" y="1226"/>
                      <a:pt x="8871" y="2941"/>
                      <a:pt x="8871" y="5048"/>
                    </a:cubicBezTo>
                    <a:lnTo>
                      <a:pt x="8871" y="12252"/>
                    </a:lnTo>
                    <a:lnTo>
                      <a:pt x="1227" y="12252"/>
                    </a:lnTo>
                    <a:lnTo>
                      <a:pt x="1227" y="5048"/>
                    </a:lnTo>
                    <a:cubicBezTo>
                      <a:pt x="1227" y="2941"/>
                      <a:pt x="2930" y="1226"/>
                      <a:pt x="5049" y="1226"/>
                    </a:cubicBezTo>
                    <a:close/>
                    <a:moveTo>
                      <a:pt x="5061" y="0"/>
                    </a:moveTo>
                    <a:cubicBezTo>
                      <a:pt x="2275" y="0"/>
                      <a:pt x="1" y="2262"/>
                      <a:pt x="1" y="5060"/>
                    </a:cubicBezTo>
                    <a:lnTo>
                      <a:pt x="1" y="12883"/>
                    </a:lnTo>
                    <a:cubicBezTo>
                      <a:pt x="1" y="13204"/>
                      <a:pt x="275" y="13490"/>
                      <a:pt x="608" y="13490"/>
                    </a:cubicBezTo>
                    <a:lnTo>
                      <a:pt x="9502" y="13490"/>
                    </a:lnTo>
                    <a:cubicBezTo>
                      <a:pt x="9835" y="13490"/>
                      <a:pt x="10109" y="13204"/>
                      <a:pt x="10121" y="12883"/>
                    </a:cubicBezTo>
                    <a:lnTo>
                      <a:pt x="10121" y="5060"/>
                    </a:lnTo>
                    <a:cubicBezTo>
                      <a:pt x="10121" y="2286"/>
                      <a:pt x="7847" y="0"/>
                      <a:pt x="50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3;p17">
                <a:extLst>
                  <a:ext uri="{FF2B5EF4-FFF2-40B4-BE49-F238E27FC236}">
                    <a16:creationId xmlns:a16="http://schemas.microsoft.com/office/drawing/2014/main" id="{D4A2DD72-144B-EF8B-9CEB-2C2208E72A1F}"/>
                  </a:ext>
                </a:extLst>
              </p:cNvPr>
              <p:cNvSpPr/>
              <p:nvPr/>
            </p:nvSpPr>
            <p:spPr>
              <a:xfrm>
                <a:off x="1446575" y="2239788"/>
                <a:ext cx="111650" cy="111650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4466" extrusionOk="0">
                    <a:moveTo>
                      <a:pt x="2239" y="0"/>
                    </a:moveTo>
                    <a:cubicBezTo>
                      <a:pt x="1001" y="0"/>
                      <a:pt x="1" y="1000"/>
                      <a:pt x="1" y="2227"/>
                    </a:cubicBezTo>
                    <a:cubicBezTo>
                      <a:pt x="1" y="3465"/>
                      <a:pt x="1001" y="4465"/>
                      <a:pt x="2239" y="4465"/>
                    </a:cubicBezTo>
                    <a:cubicBezTo>
                      <a:pt x="3466" y="4465"/>
                      <a:pt x="4466" y="3465"/>
                      <a:pt x="4466" y="2227"/>
                    </a:cubicBezTo>
                    <a:cubicBezTo>
                      <a:pt x="4466" y="1000"/>
                      <a:pt x="3466" y="0"/>
                      <a:pt x="22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4;p17">
                <a:extLst>
                  <a:ext uri="{FF2B5EF4-FFF2-40B4-BE49-F238E27FC236}">
                    <a16:creationId xmlns:a16="http://schemas.microsoft.com/office/drawing/2014/main" id="{6163113A-38B5-494C-3800-98876BFA0076}"/>
                  </a:ext>
                </a:extLst>
              </p:cNvPr>
              <p:cNvSpPr/>
              <p:nvPr/>
            </p:nvSpPr>
            <p:spPr>
              <a:xfrm>
                <a:off x="1477250" y="2331763"/>
                <a:ext cx="5062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2311" extrusionOk="0">
                    <a:moveTo>
                      <a:pt x="0" y="0"/>
                    </a:moveTo>
                    <a:lnTo>
                      <a:pt x="0" y="2310"/>
                    </a:lnTo>
                    <a:lnTo>
                      <a:pt x="2024" y="2310"/>
                    </a:lnTo>
                    <a:lnTo>
                      <a:pt x="20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5;p17">
                <a:extLst>
                  <a:ext uri="{FF2B5EF4-FFF2-40B4-BE49-F238E27FC236}">
                    <a16:creationId xmlns:a16="http://schemas.microsoft.com/office/drawing/2014/main" id="{AD101F04-6CA6-F198-A29B-74B98AC089F0}"/>
                  </a:ext>
                </a:extLst>
              </p:cNvPr>
              <p:cNvSpPr/>
              <p:nvPr/>
            </p:nvSpPr>
            <p:spPr>
              <a:xfrm>
                <a:off x="1136125" y="1751613"/>
                <a:ext cx="2976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133" extrusionOk="0">
                    <a:moveTo>
                      <a:pt x="1" y="1"/>
                    </a:moveTo>
                    <a:lnTo>
                      <a:pt x="1" y="1132"/>
                    </a:lnTo>
                    <a:lnTo>
                      <a:pt x="11907" y="1132"/>
                    </a:lnTo>
                    <a:lnTo>
                      <a:pt x="11907" y="1"/>
                    </a:lnTo>
                    <a:close/>
                  </a:path>
                </a:pathLst>
              </a:custGeom>
              <a:solidFill>
                <a:srgbClr val="5B6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6;p17">
                <a:extLst>
                  <a:ext uri="{FF2B5EF4-FFF2-40B4-BE49-F238E27FC236}">
                    <a16:creationId xmlns:a16="http://schemas.microsoft.com/office/drawing/2014/main" id="{D1A70199-37D3-CBD2-ACCF-3F89309A45B8}"/>
                  </a:ext>
                </a:extLst>
              </p:cNvPr>
              <p:cNvSpPr/>
              <p:nvPr/>
            </p:nvSpPr>
            <p:spPr>
              <a:xfrm>
                <a:off x="1136125" y="1822763"/>
                <a:ext cx="2976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132" extrusionOk="0">
                    <a:moveTo>
                      <a:pt x="1" y="1"/>
                    </a:moveTo>
                    <a:lnTo>
                      <a:pt x="1" y="1132"/>
                    </a:lnTo>
                    <a:lnTo>
                      <a:pt x="11907" y="1132"/>
                    </a:lnTo>
                    <a:lnTo>
                      <a:pt x="11907" y="1"/>
                    </a:lnTo>
                    <a:close/>
                  </a:path>
                </a:pathLst>
              </a:custGeom>
              <a:solidFill>
                <a:srgbClr val="5B6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7;p17">
                <a:extLst>
                  <a:ext uri="{FF2B5EF4-FFF2-40B4-BE49-F238E27FC236}">
                    <a16:creationId xmlns:a16="http://schemas.microsoft.com/office/drawing/2014/main" id="{B517C0F4-AAD5-2D68-1DB9-9B7F962FFA73}"/>
                  </a:ext>
                </a:extLst>
              </p:cNvPr>
              <p:cNvSpPr/>
              <p:nvPr/>
            </p:nvSpPr>
            <p:spPr>
              <a:xfrm>
                <a:off x="1136125" y="1893613"/>
                <a:ext cx="29767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132" extrusionOk="0">
                    <a:moveTo>
                      <a:pt x="1" y="0"/>
                    </a:moveTo>
                    <a:lnTo>
                      <a:pt x="1" y="1131"/>
                    </a:lnTo>
                    <a:lnTo>
                      <a:pt x="11907" y="1131"/>
                    </a:lnTo>
                    <a:lnTo>
                      <a:pt x="11907" y="0"/>
                    </a:lnTo>
                    <a:close/>
                  </a:path>
                </a:pathLst>
              </a:custGeom>
              <a:solidFill>
                <a:srgbClr val="5B6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8;p17">
                <a:extLst>
                  <a:ext uri="{FF2B5EF4-FFF2-40B4-BE49-F238E27FC236}">
                    <a16:creationId xmlns:a16="http://schemas.microsoft.com/office/drawing/2014/main" id="{5A44B8FA-E4C4-A72C-0E3C-AEE81FA718E1}"/>
                  </a:ext>
                </a:extLst>
              </p:cNvPr>
              <p:cNvSpPr/>
              <p:nvPr/>
            </p:nvSpPr>
            <p:spPr>
              <a:xfrm>
                <a:off x="1136125" y="1961463"/>
                <a:ext cx="21375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1132" extrusionOk="0">
                    <a:moveTo>
                      <a:pt x="1" y="1"/>
                    </a:moveTo>
                    <a:lnTo>
                      <a:pt x="1" y="1132"/>
                    </a:lnTo>
                    <a:lnTo>
                      <a:pt x="8549" y="1132"/>
                    </a:lnTo>
                    <a:lnTo>
                      <a:pt x="8549" y="1"/>
                    </a:lnTo>
                    <a:close/>
                  </a:path>
                </a:pathLst>
              </a:custGeom>
              <a:solidFill>
                <a:srgbClr val="5B6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9;p17">
                <a:extLst>
                  <a:ext uri="{FF2B5EF4-FFF2-40B4-BE49-F238E27FC236}">
                    <a16:creationId xmlns:a16="http://schemas.microsoft.com/office/drawing/2014/main" id="{38A8B2F9-0B96-86CE-C880-0BD1DE002C43}"/>
                  </a:ext>
                </a:extLst>
              </p:cNvPr>
              <p:cNvSpPr/>
              <p:nvPr/>
            </p:nvSpPr>
            <p:spPr>
              <a:xfrm>
                <a:off x="809000" y="2204063"/>
                <a:ext cx="177425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7097" h="977" extrusionOk="0">
                    <a:moveTo>
                      <a:pt x="1" y="0"/>
                    </a:moveTo>
                    <a:lnTo>
                      <a:pt x="1" y="977"/>
                    </a:lnTo>
                    <a:lnTo>
                      <a:pt x="7097" y="977"/>
                    </a:lnTo>
                    <a:lnTo>
                      <a:pt x="7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80;p17">
                <a:extLst>
                  <a:ext uri="{FF2B5EF4-FFF2-40B4-BE49-F238E27FC236}">
                    <a16:creationId xmlns:a16="http://schemas.microsoft.com/office/drawing/2014/main" id="{E2BC8D2E-8743-B7DA-4CFC-786E51AD1120}"/>
                  </a:ext>
                </a:extLst>
              </p:cNvPr>
              <p:cNvSpPr/>
              <p:nvPr/>
            </p:nvSpPr>
            <p:spPr>
              <a:xfrm>
                <a:off x="809000" y="2134413"/>
                <a:ext cx="4759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9039" h="1775" extrusionOk="0">
                    <a:moveTo>
                      <a:pt x="334" y="0"/>
                    </a:moveTo>
                    <a:cubicBezTo>
                      <a:pt x="143" y="0"/>
                      <a:pt x="1" y="155"/>
                      <a:pt x="1" y="346"/>
                    </a:cubicBezTo>
                    <a:lnTo>
                      <a:pt x="1" y="1429"/>
                    </a:lnTo>
                    <a:cubicBezTo>
                      <a:pt x="1" y="1632"/>
                      <a:pt x="143" y="1774"/>
                      <a:pt x="334" y="1774"/>
                    </a:cubicBezTo>
                    <a:lnTo>
                      <a:pt x="18693" y="1774"/>
                    </a:lnTo>
                    <a:cubicBezTo>
                      <a:pt x="18884" y="1774"/>
                      <a:pt x="19039" y="1632"/>
                      <a:pt x="19039" y="1429"/>
                    </a:cubicBezTo>
                    <a:lnTo>
                      <a:pt x="19039" y="346"/>
                    </a:lnTo>
                    <a:cubicBezTo>
                      <a:pt x="19039" y="155"/>
                      <a:pt x="18884" y="0"/>
                      <a:pt x="18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81;p17">
                <a:extLst>
                  <a:ext uri="{FF2B5EF4-FFF2-40B4-BE49-F238E27FC236}">
                    <a16:creationId xmlns:a16="http://schemas.microsoft.com/office/drawing/2014/main" id="{F685276E-4A50-8D99-CAF6-4A8714A3521F}"/>
                  </a:ext>
                </a:extLst>
              </p:cNvPr>
              <p:cNvSpPr/>
              <p:nvPr/>
            </p:nvSpPr>
            <p:spPr>
              <a:xfrm>
                <a:off x="809000" y="2086488"/>
                <a:ext cx="1774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7097" h="989" extrusionOk="0">
                    <a:moveTo>
                      <a:pt x="1" y="0"/>
                    </a:moveTo>
                    <a:lnTo>
                      <a:pt x="1" y="989"/>
                    </a:lnTo>
                    <a:lnTo>
                      <a:pt x="7097" y="989"/>
                    </a:lnTo>
                    <a:lnTo>
                      <a:pt x="7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82;p17">
                <a:extLst>
                  <a:ext uri="{FF2B5EF4-FFF2-40B4-BE49-F238E27FC236}">
                    <a16:creationId xmlns:a16="http://schemas.microsoft.com/office/drawing/2014/main" id="{E5186C2A-35EE-C2FB-9FA2-5F99EABCE21C}"/>
                  </a:ext>
                </a:extLst>
              </p:cNvPr>
              <p:cNvSpPr/>
              <p:nvPr/>
            </p:nvSpPr>
            <p:spPr>
              <a:xfrm>
                <a:off x="700050" y="2262113"/>
                <a:ext cx="568850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22754" h="3096" extrusionOk="0">
                    <a:moveTo>
                      <a:pt x="1549" y="0"/>
                    </a:moveTo>
                    <a:cubicBezTo>
                      <a:pt x="691" y="0"/>
                      <a:pt x="1" y="703"/>
                      <a:pt x="1" y="1548"/>
                    </a:cubicBezTo>
                    <a:cubicBezTo>
                      <a:pt x="1" y="2393"/>
                      <a:pt x="691" y="3096"/>
                      <a:pt x="1549" y="3096"/>
                    </a:cubicBezTo>
                    <a:lnTo>
                      <a:pt x="21206" y="3096"/>
                    </a:lnTo>
                    <a:cubicBezTo>
                      <a:pt x="22051" y="3096"/>
                      <a:pt x="22754" y="2393"/>
                      <a:pt x="22754" y="1548"/>
                    </a:cubicBezTo>
                    <a:cubicBezTo>
                      <a:pt x="22754" y="703"/>
                      <a:pt x="22051" y="0"/>
                      <a:pt x="212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83;p17">
                <a:extLst>
                  <a:ext uri="{FF2B5EF4-FFF2-40B4-BE49-F238E27FC236}">
                    <a16:creationId xmlns:a16="http://schemas.microsoft.com/office/drawing/2014/main" id="{D38C7D18-99C0-EEA6-5D4D-7A201D34AFA9}"/>
                  </a:ext>
                </a:extLst>
              </p:cNvPr>
              <p:cNvSpPr/>
              <p:nvPr/>
            </p:nvSpPr>
            <p:spPr>
              <a:xfrm>
                <a:off x="695900" y="2257938"/>
                <a:ext cx="576875" cy="85750"/>
              </a:xfrm>
              <a:custGeom>
                <a:avLst/>
                <a:gdLst/>
                <a:ahLst/>
                <a:cxnLst/>
                <a:rect l="l" t="t" r="r" b="b"/>
                <a:pathLst>
                  <a:path w="23075" h="3430" extrusionOk="0">
                    <a:moveTo>
                      <a:pt x="21372" y="334"/>
                    </a:moveTo>
                    <a:cubicBezTo>
                      <a:pt x="22134" y="334"/>
                      <a:pt x="22753" y="953"/>
                      <a:pt x="22753" y="1715"/>
                    </a:cubicBezTo>
                    <a:cubicBezTo>
                      <a:pt x="22753" y="2477"/>
                      <a:pt x="22134" y="3096"/>
                      <a:pt x="21372" y="3096"/>
                    </a:cubicBezTo>
                    <a:lnTo>
                      <a:pt x="1715" y="3096"/>
                    </a:lnTo>
                    <a:cubicBezTo>
                      <a:pt x="953" y="3096"/>
                      <a:pt x="322" y="2477"/>
                      <a:pt x="322" y="1715"/>
                    </a:cubicBezTo>
                    <a:cubicBezTo>
                      <a:pt x="322" y="953"/>
                      <a:pt x="953" y="334"/>
                      <a:pt x="1715" y="334"/>
                    </a:cubicBezTo>
                    <a:close/>
                    <a:moveTo>
                      <a:pt x="1715" y="0"/>
                    </a:moveTo>
                    <a:cubicBezTo>
                      <a:pt x="762" y="0"/>
                      <a:pt x="0" y="774"/>
                      <a:pt x="0" y="1715"/>
                    </a:cubicBezTo>
                    <a:cubicBezTo>
                      <a:pt x="0" y="2656"/>
                      <a:pt x="774" y="3429"/>
                      <a:pt x="1715" y="3429"/>
                    </a:cubicBezTo>
                    <a:lnTo>
                      <a:pt x="21372" y="3429"/>
                    </a:lnTo>
                    <a:cubicBezTo>
                      <a:pt x="22324" y="3429"/>
                      <a:pt x="23075" y="2656"/>
                      <a:pt x="23075" y="1715"/>
                    </a:cubicBezTo>
                    <a:cubicBezTo>
                      <a:pt x="23075" y="774"/>
                      <a:pt x="22313" y="0"/>
                      <a:pt x="213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84;p17">
                <a:extLst>
                  <a:ext uri="{FF2B5EF4-FFF2-40B4-BE49-F238E27FC236}">
                    <a16:creationId xmlns:a16="http://schemas.microsoft.com/office/drawing/2014/main" id="{520BD6D1-F877-4B1A-3A1E-82C771415823}"/>
                  </a:ext>
                </a:extLst>
              </p:cNvPr>
              <p:cNvSpPr/>
              <p:nvPr/>
            </p:nvSpPr>
            <p:spPr>
              <a:xfrm>
                <a:off x="839075" y="2284438"/>
                <a:ext cx="327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10" extrusionOk="0">
                    <a:moveTo>
                      <a:pt x="655" y="0"/>
                    </a:moveTo>
                    <a:cubicBezTo>
                      <a:pt x="298" y="0"/>
                      <a:pt x="0" y="298"/>
                      <a:pt x="0" y="655"/>
                    </a:cubicBezTo>
                    <a:cubicBezTo>
                      <a:pt x="0" y="1012"/>
                      <a:pt x="298" y="1310"/>
                      <a:pt x="655" y="1310"/>
                    </a:cubicBezTo>
                    <a:cubicBezTo>
                      <a:pt x="1012" y="1310"/>
                      <a:pt x="1310" y="1012"/>
                      <a:pt x="1310" y="655"/>
                    </a:cubicBezTo>
                    <a:cubicBezTo>
                      <a:pt x="1310" y="298"/>
                      <a:pt x="1012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85;p17">
                <a:extLst>
                  <a:ext uri="{FF2B5EF4-FFF2-40B4-BE49-F238E27FC236}">
                    <a16:creationId xmlns:a16="http://schemas.microsoft.com/office/drawing/2014/main" id="{FBAD7C49-B5A4-8CF9-0CD8-9D977B6B1908}"/>
                  </a:ext>
                </a:extLst>
              </p:cNvPr>
              <p:cNvSpPr/>
              <p:nvPr/>
            </p:nvSpPr>
            <p:spPr>
              <a:xfrm>
                <a:off x="932825" y="2284438"/>
                <a:ext cx="327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10" extrusionOk="0">
                    <a:moveTo>
                      <a:pt x="655" y="0"/>
                    </a:moveTo>
                    <a:cubicBezTo>
                      <a:pt x="298" y="0"/>
                      <a:pt x="1" y="298"/>
                      <a:pt x="1" y="655"/>
                    </a:cubicBezTo>
                    <a:cubicBezTo>
                      <a:pt x="1" y="1012"/>
                      <a:pt x="298" y="1310"/>
                      <a:pt x="655" y="1310"/>
                    </a:cubicBezTo>
                    <a:cubicBezTo>
                      <a:pt x="1013" y="1310"/>
                      <a:pt x="1310" y="1012"/>
                      <a:pt x="1310" y="655"/>
                    </a:cubicBezTo>
                    <a:cubicBezTo>
                      <a:pt x="1310" y="298"/>
                      <a:pt x="1013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86;p17">
                <a:extLst>
                  <a:ext uri="{FF2B5EF4-FFF2-40B4-BE49-F238E27FC236}">
                    <a16:creationId xmlns:a16="http://schemas.microsoft.com/office/drawing/2014/main" id="{C783C8C5-4EB1-4C7E-22EE-0D7AD10E7072}"/>
                  </a:ext>
                </a:extLst>
              </p:cNvPr>
              <p:cNvSpPr/>
              <p:nvPr/>
            </p:nvSpPr>
            <p:spPr>
              <a:xfrm>
                <a:off x="1026600" y="2284438"/>
                <a:ext cx="32750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310" extrusionOk="0">
                    <a:moveTo>
                      <a:pt x="655" y="0"/>
                    </a:moveTo>
                    <a:cubicBezTo>
                      <a:pt x="298" y="0"/>
                      <a:pt x="0" y="298"/>
                      <a:pt x="0" y="655"/>
                    </a:cubicBezTo>
                    <a:cubicBezTo>
                      <a:pt x="0" y="1012"/>
                      <a:pt x="298" y="1310"/>
                      <a:pt x="655" y="1310"/>
                    </a:cubicBezTo>
                    <a:cubicBezTo>
                      <a:pt x="1012" y="1310"/>
                      <a:pt x="1310" y="1012"/>
                      <a:pt x="1310" y="655"/>
                    </a:cubicBezTo>
                    <a:cubicBezTo>
                      <a:pt x="1310" y="298"/>
                      <a:pt x="1012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87;p17">
                <a:extLst>
                  <a:ext uri="{FF2B5EF4-FFF2-40B4-BE49-F238E27FC236}">
                    <a16:creationId xmlns:a16="http://schemas.microsoft.com/office/drawing/2014/main" id="{924C0878-0FBB-58B9-540C-7EC808A5B4BC}"/>
                  </a:ext>
                </a:extLst>
              </p:cNvPr>
              <p:cNvSpPr/>
              <p:nvPr/>
            </p:nvSpPr>
            <p:spPr>
              <a:xfrm>
                <a:off x="1120350" y="2284438"/>
                <a:ext cx="327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310" extrusionOk="0">
                    <a:moveTo>
                      <a:pt x="655" y="0"/>
                    </a:moveTo>
                    <a:cubicBezTo>
                      <a:pt x="298" y="0"/>
                      <a:pt x="1" y="298"/>
                      <a:pt x="1" y="655"/>
                    </a:cubicBezTo>
                    <a:cubicBezTo>
                      <a:pt x="1" y="1012"/>
                      <a:pt x="298" y="1310"/>
                      <a:pt x="655" y="1310"/>
                    </a:cubicBezTo>
                    <a:cubicBezTo>
                      <a:pt x="1013" y="1310"/>
                      <a:pt x="1310" y="1012"/>
                      <a:pt x="1310" y="655"/>
                    </a:cubicBezTo>
                    <a:cubicBezTo>
                      <a:pt x="1310" y="298"/>
                      <a:pt x="1013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274;p17">
              <a:extLst>
                <a:ext uri="{FF2B5EF4-FFF2-40B4-BE49-F238E27FC236}">
                  <a16:creationId xmlns:a16="http://schemas.microsoft.com/office/drawing/2014/main" id="{C67130B9-DEEF-E6EA-5FD4-38906C775C03}"/>
                </a:ext>
              </a:extLst>
            </p:cNvPr>
            <p:cNvSpPr txBox="1"/>
            <p:nvPr/>
          </p:nvSpPr>
          <p:spPr>
            <a:xfrm flipH="1">
              <a:off x="6345992" y="868258"/>
              <a:ext cx="1669575" cy="597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Privileged misuse by authorized users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Insider errors or malicious activities with direct system access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Limited visibility and control over insider behaviors in complex workflows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D22FC7D-08B3-74B5-2B66-DFA69A4D282B}"/>
              </a:ext>
            </a:extLst>
          </p:cNvPr>
          <p:cNvGrpSpPr/>
          <p:nvPr/>
        </p:nvGrpSpPr>
        <p:grpSpPr>
          <a:xfrm>
            <a:off x="1971776" y="1419904"/>
            <a:ext cx="4929408" cy="2295806"/>
            <a:chOff x="223204" y="2136521"/>
            <a:chExt cx="3213521" cy="1355463"/>
          </a:xfrm>
        </p:grpSpPr>
        <p:sp>
          <p:nvSpPr>
            <p:cNvPr id="31" name="Google Shape;189;p17">
              <a:extLst>
                <a:ext uri="{FF2B5EF4-FFF2-40B4-BE49-F238E27FC236}">
                  <a16:creationId xmlns:a16="http://schemas.microsoft.com/office/drawing/2014/main" id="{CA762ABB-AA5F-5391-BFA6-EBAA5D9ED5CC}"/>
                </a:ext>
              </a:extLst>
            </p:cNvPr>
            <p:cNvSpPr/>
            <p:nvPr/>
          </p:nvSpPr>
          <p:spPr>
            <a:xfrm flipH="1">
              <a:off x="223204" y="2136521"/>
              <a:ext cx="2501768" cy="1355463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190;p17">
              <a:extLst>
                <a:ext uri="{FF2B5EF4-FFF2-40B4-BE49-F238E27FC236}">
                  <a16:creationId xmlns:a16="http://schemas.microsoft.com/office/drawing/2014/main" id="{86FBAEF0-8DD7-E215-A1BD-56991085CDD6}"/>
                </a:ext>
              </a:extLst>
            </p:cNvPr>
            <p:cNvGrpSpPr/>
            <p:nvPr/>
          </p:nvGrpSpPr>
          <p:grpSpPr>
            <a:xfrm>
              <a:off x="2521100" y="2411263"/>
              <a:ext cx="915625" cy="898650"/>
              <a:chOff x="6266225" y="3325250"/>
              <a:chExt cx="915625" cy="898650"/>
            </a:xfrm>
          </p:grpSpPr>
          <p:sp>
            <p:nvSpPr>
              <p:cNvPr id="34" name="Google Shape;191;p17">
                <a:extLst>
                  <a:ext uri="{FF2B5EF4-FFF2-40B4-BE49-F238E27FC236}">
                    <a16:creationId xmlns:a16="http://schemas.microsoft.com/office/drawing/2014/main" id="{563DB5AD-9EF8-29DA-4EC8-A63CA065830F}"/>
                  </a:ext>
                </a:extLst>
              </p:cNvPr>
              <p:cNvSpPr/>
              <p:nvPr/>
            </p:nvSpPr>
            <p:spPr>
              <a:xfrm>
                <a:off x="6277250" y="3437750"/>
                <a:ext cx="774825" cy="775125"/>
              </a:xfrm>
              <a:custGeom>
                <a:avLst/>
                <a:gdLst/>
                <a:ahLst/>
                <a:cxnLst/>
                <a:rect l="l" t="t" r="r" b="b"/>
                <a:pathLst>
                  <a:path w="30993" h="31005" extrusionOk="0">
                    <a:moveTo>
                      <a:pt x="3013" y="1"/>
                    </a:moveTo>
                    <a:cubicBezTo>
                      <a:pt x="1358" y="1"/>
                      <a:pt x="0" y="1334"/>
                      <a:pt x="0" y="3001"/>
                    </a:cubicBezTo>
                    <a:lnTo>
                      <a:pt x="0" y="27992"/>
                    </a:lnTo>
                    <a:cubicBezTo>
                      <a:pt x="0" y="29647"/>
                      <a:pt x="1346" y="31005"/>
                      <a:pt x="3013" y="31005"/>
                    </a:cubicBezTo>
                    <a:lnTo>
                      <a:pt x="27980" y="31005"/>
                    </a:lnTo>
                    <a:cubicBezTo>
                      <a:pt x="29635" y="31005"/>
                      <a:pt x="30992" y="29659"/>
                      <a:pt x="30992" y="27992"/>
                    </a:cubicBezTo>
                    <a:lnTo>
                      <a:pt x="30992" y="3001"/>
                    </a:lnTo>
                    <a:cubicBezTo>
                      <a:pt x="30992" y="1358"/>
                      <a:pt x="29647" y="1"/>
                      <a:pt x="279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92;p17">
                <a:extLst>
                  <a:ext uri="{FF2B5EF4-FFF2-40B4-BE49-F238E27FC236}">
                    <a16:creationId xmlns:a16="http://schemas.microsoft.com/office/drawing/2014/main" id="{8B8ACC23-4851-E0B2-D5DA-06C6635C0537}"/>
                  </a:ext>
                </a:extLst>
              </p:cNvPr>
              <p:cNvSpPr/>
              <p:nvPr/>
            </p:nvSpPr>
            <p:spPr>
              <a:xfrm>
                <a:off x="6266225" y="3426450"/>
                <a:ext cx="797450" cy="797450"/>
              </a:xfrm>
              <a:custGeom>
                <a:avLst/>
                <a:gdLst/>
                <a:ahLst/>
                <a:cxnLst/>
                <a:rect l="l" t="t" r="r" b="b"/>
                <a:pathLst>
                  <a:path w="31898" h="31898" extrusionOk="0">
                    <a:moveTo>
                      <a:pt x="28421" y="893"/>
                    </a:moveTo>
                    <a:cubicBezTo>
                      <a:pt x="29838" y="893"/>
                      <a:pt x="30981" y="2048"/>
                      <a:pt x="30981" y="3453"/>
                    </a:cubicBezTo>
                    <a:lnTo>
                      <a:pt x="30981" y="28444"/>
                    </a:lnTo>
                    <a:cubicBezTo>
                      <a:pt x="30981" y="29861"/>
                      <a:pt x="29838" y="31004"/>
                      <a:pt x="28421" y="31004"/>
                    </a:cubicBezTo>
                    <a:lnTo>
                      <a:pt x="3454" y="31004"/>
                    </a:lnTo>
                    <a:cubicBezTo>
                      <a:pt x="2037" y="31004"/>
                      <a:pt x="894" y="29861"/>
                      <a:pt x="894" y="28444"/>
                    </a:cubicBezTo>
                    <a:lnTo>
                      <a:pt x="894" y="3453"/>
                    </a:lnTo>
                    <a:cubicBezTo>
                      <a:pt x="894" y="2048"/>
                      <a:pt x="2037" y="893"/>
                      <a:pt x="3454" y="893"/>
                    </a:cubicBezTo>
                    <a:close/>
                    <a:moveTo>
                      <a:pt x="3454" y="0"/>
                    </a:moveTo>
                    <a:cubicBezTo>
                      <a:pt x="1549" y="0"/>
                      <a:pt x="1" y="1548"/>
                      <a:pt x="1" y="3453"/>
                    </a:cubicBezTo>
                    <a:lnTo>
                      <a:pt x="1" y="28444"/>
                    </a:lnTo>
                    <a:cubicBezTo>
                      <a:pt x="1" y="30349"/>
                      <a:pt x="1549" y="31897"/>
                      <a:pt x="3454" y="31897"/>
                    </a:cubicBezTo>
                    <a:lnTo>
                      <a:pt x="28421" y="31897"/>
                    </a:lnTo>
                    <a:cubicBezTo>
                      <a:pt x="30326" y="31897"/>
                      <a:pt x="31874" y="30349"/>
                      <a:pt x="31874" y="28444"/>
                    </a:cubicBezTo>
                    <a:lnTo>
                      <a:pt x="31874" y="3453"/>
                    </a:lnTo>
                    <a:cubicBezTo>
                      <a:pt x="31898" y="1548"/>
                      <a:pt x="30326" y="0"/>
                      <a:pt x="284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3;p17">
                <a:extLst>
                  <a:ext uri="{FF2B5EF4-FFF2-40B4-BE49-F238E27FC236}">
                    <a16:creationId xmlns:a16="http://schemas.microsoft.com/office/drawing/2014/main" id="{6420D26A-4890-C7B2-3498-20B94F3BB336}"/>
                  </a:ext>
                </a:extLst>
              </p:cNvPr>
              <p:cNvSpPr/>
              <p:nvPr/>
            </p:nvSpPr>
            <p:spPr>
              <a:xfrm>
                <a:off x="6356125" y="3671425"/>
                <a:ext cx="603975" cy="390550"/>
              </a:xfrm>
              <a:custGeom>
                <a:avLst/>
                <a:gdLst/>
                <a:ahLst/>
                <a:cxnLst/>
                <a:rect l="l" t="t" r="r" b="b"/>
                <a:pathLst>
                  <a:path w="24159" h="15622" extrusionOk="0">
                    <a:moveTo>
                      <a:pt x="882" y="0"/>
                    </a:moveTo>
                    <a:cubicBezTo>
                      <a:pt x="405" y="0"/>
                      <a:pt x="0" y="381"/>
                      <a:pt x="0" y="881"/>
                    </a:cubicBezTo>
                    <a:lnTo>
                      <a:pt x="0" y="14752"/>
                    </a:lnTo>
                    <a:cubicBezTo>
                      <a:pt x="0" y="15228"/>
                      <a:pt x="393" y="15621"/>
                      <a:pt x="882" y="15621"/>
                    </a:cubicBezTo>
                    <a:lnTo>
                      <a:pt x="23265" y="15621"/>
                    </a:lnTo>
                    <a:cubicBezTo>
                      <a:pt x="23753" y="15621"/>
                      <a:pt x="24158" y="15228"/>
                      <a:pt x="24146" y="14752"/>
                    </a:cubicBezTo>
                    <a:lnTo>
                      <a:pt x="24146" y="881"/>
                    </a:lnTo>
                    <a:cubicBezTo>
                      <a:pt x="24146" y="405"/>
                      <a:pt x="23753" y="0"/>
                      <a:pt x="232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94;p17">
                <a:extLst>
                  <a:ext uri="{FF2B5EF4-FFF2-40B4-BE49-F238E27FC236}">
                    <a16:creationId xmlns:a16="http://schemas.microsoft.com/office/drawing/2014/main" id="{FB3D3552-0830-AA0F-C9E1-5041BD6F76E2}"/>
                  </a:ext>
                </a:extLst>
              </p:cNvPr>
              <p:cNvSpPr/>
              <p:nvPr/>
            </p:nvSpPr>
            <p:spPr>
              <a:xfrm>
                <a:off x="6379925" y="3671125"/>
                <a:ext cx="547725" cy="248550"/>
              </a:xfrm>
              <a:custGeom>
                <a:avLst/>
                <a:gdLst/>
                <a:ahLst/>
                <a:cxnLst/>
                <a:rect l="l" t="t" r="r" b="b"/>
                <a:pathLst>
                  <a:path w="21909" h="9942" extrusionOk="0">
                    <a:moveTo>
                      <a:pt x="1132" y="0"/>
                    </a:moveTo>
                    <a:cubicBezTo>
                      <a:pt x="715" y="0"/>
                      <a:pt x="346" y="131"/>
                      <a:pt x="1" y="310"/>
                    </a:cubicBezTo>
                    <a:lnTo>
                      <a:pt x="11110" y="9942"/>
                    </a:lnTo>
                    <a:lnTo>
                      <a:pt x="21908" y="131"/>
                    </a:lnTo>
                    <a:cubicBezTo>
                      <a:pt x="21658" y="36"/>
                      <a:pt x="21397" y="0"/>
                      <a:pt x="21111" y="0"/>
                    </a:cubicBezTo>
                    <a:close/>
                  </a:path>
                </a:pathLst>
              </a:custGeom>
              <a:solidFill>
                <a:srgbClr val="FF89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95;p17">
                <a:extLst>
                  <a:ext uri="{FF2B5EF4-FFF2-40B4-BE49-F238E27FC236}">
                    <a16:creationId xmlns:a16="http://schemas.microsoft.com/office/drawing/2014/main" id="{5BF94527-322F-1D45-F684-033F65EBD51E}"/>
                  </a:ext>
                </a:extLst>
              </p:cNvPr>
              <p:cNvSpPr/>
              <p:nvPr/>
            </p:nvSpPr>
            <p:spPr>
              <a:xfrm>
                <a:off x="6379925" y="3671125"/>
                <a:ext cx="547725" cy="248550"/>
              </a:xfrm>
              <a:custGeom>
                <a:avLst/>
                <a:gdLst/>
                <a:ahLst/>
                <a:cxnLst/>
                <a:rect l="l" t="t" r="r" b="b"/>
                <a:pathLst>
                  <a:path w="21909" h="9942" extrusionOk="0">
                    <a:moveTo>
                      <a:pt x="1132" y="0"/>
                    </a:moveTo>
                    <a:cubicBezTo>
                      <a:pt x="715" y="0"/>
                      <a:pt x="346" y="131"/>
                      <a:pt x="1" y="310"/>
                    </a:cubicBezTo>
                    <a:lnTo>
                      <a:pt x="11110" y="9942"/>
                    </a:lnTo>
                    <a:lnTo>
                      <a:pt x="21908" y="131"/>
                    </a:lnTo>
                    <a:cubicBezTo>
                      <a:pt x="21658" y="36"/>
                      <a:pt x="21397" y="0"/>
                      <a:pt x="211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96;p17">
                <a:extLst>
                  <a:ext uri="{FF2B5EF4-FFF2-40B4-BE49-F238E27FC236}">
                    <a16:creationId xmlns:a16="http://schemas.microsoft.com/office/drawing/2014/main" id="{D8D07294-9167-BB68-DCD0-D4E3AC4DDB31}"/>
                  </a:ext>
                </a:extLst>
              </p:cNvPr>
              <p:cNvSpPr/>
              <p:nvPr/>
            </p:nvSpPr>
            <p:spPr>
              <a:xfrm>
                <a:off x="6792200" y="3700000"/>
                <a:ext cx="167900" cy="290225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11609" extrusionOk="0">
                    <a:moveTo>
                      <a:pt x="6572" y="0"/>
                    </a:moveTo>
                    <a:lnTo>
                      <a:pt x="0" y="5965"/>
                    </a:lnTo>
                    <a:lnTo>
                      <a:pt x="6715" y="11609"/>
                    </a:lnTo>
                    <a:lnTo>
                      <a:pt x="6715" y="583"/>
                    </a:lnTo>
                    <a:cubicBezTo>
                      <a:pt x="6715" y="369"/>
                      <a:pt x="6656" y="179"/>
                      <a:pt x="65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97;p17">
                <a:extLst>
                  <a:ext uri="{FF2B5EF4-FFF2-40B4-BE49-F238E27FC236}">
                    <a16:creationId xmlns:a16="http://schemas.microsoft.com/office/drawing/2014/main" id="{54696AEF-701D-AD98-1861-60CC29E96A1F}"/>
                  </a:ext>
                </a:extLst>
              </p:cNvPr>
              <p:cNvSpPr/>
              <p:nvPr/>
            </p:nvSpPr>
            <p:spPr>
              <a:xfrm>
                <a:off x="6356125" y="3709225"/>
                <a:ext cx="162850" cy="28487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1395" extrusionOk="0">
                    <a:moveTo>
                      <a:pt x="48" y="0"/>
                    </a:moveTo>
                    <a:cubicBezTo>
                      <a:pt x="36" y="60"/>
                      <a:pt x="0" y="119"/>
                      <a:pt x="0" y="203"/>
                    </a:cubicBezTo>
                    <a:lnTo>
                      <a:pt x="0" y="11394"/>
                    </a:lnTo>
                    <a:lnTo>
                      <a:pt x="6513" y="562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98;p17">
                <a:extLst>
                  <a:ext uri="{FF2B5EF4-FFF2-40B4-BE49-F238E27FC236}">
                    <a16:creationId xmlns:a16="http://schemas.microsoft.com/office/drawing/2014/main" id="{80E3489F-AEEE-7CEE-1456-B6BC93B1E99D}"/>
                  </a:ext>
                </a:extLst>
              </p:cNvPr>
              <p:cNvSpPr/>
              <p:nvPr/>
            </p:nvSpPr>
            <p:spPr>
              <a:xfrm>
                <a:off x="6362975" y="3875000"/>
                <a:ext cx="592350" cy="187550"/>
              </a:xfrm>
              <a:custGeom>
                <a:avLst/>
                <a:gdLst/>
                <a:ahLst/>
                <a:cxnLst/>
                <a:rect l="l" t="t" r="r" b="b"/>
                <a:pathLst>
                  <a:path w="23694" h="7502" extrusionOk="0">
                    <a:moveTo>
                      <a:pt x="16038" y="1"/>
                    </a:moveTo>
                    <a:lnTo>
                      <a:pt x="11811" y="3835"/>
                    </a:lnTo>
                    <a:lnTo>
                      <a:pt x="7394" y="13"/>
                    </a:lnTo>
                    <a:lnTo>
                      <a:pt x="0" y="6573"/>
                    </a:lnTo>
                    <a:cubicBezTo>
                      <a:pt x="358" y="7109"/>
                      <a:pt x="1012" y="7502"/>
                      <a:pt x="1810" y="7502"/>
                    </a:cubicBezTo>
                    <a:lnTo>
                      <a:pt x="21789" y="7502"/>
                    </a:lnTo>
                    <a:cubicBezTo>
                      <a:pt x="22634" y="7502"/>
                      <a:pt x="23360" y="7061"/>
                      <a:pt x="23694" y="6454"/>
                    </a:cubicBezTo>
                    <a:lnTo>
                      <a:pt x="1603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99;p17">
                <a:extLst>
                  <a:ext uri="{FF2B5EF4-FFF2-40B4-BE49-F238E27FC236}">
                    <a16:creationId xmlns:a16="http://schemas.microsoft.com/office/drawing/2014/main" id="{90100795-6E97-E4C7-11DB-7A0E6BE44213}"/>
                  </a:ext>
                </a:extLst>
              </p:cNvPr>
              <p:cNvSpPr/>
              <p:nvPr/>
            </p:nvSpPr>
            <p:spPr>
              <a:xfrm>
                <a:off x="6729375" y="3325250"/>
                <a:ext cx="452475" cy="495600"/>
              </a:xfrm>
              <a:custGeom>
                <a:avLst/>
                <a:gdLst/>
                <a:ahLst/>
                <a:cxnLst/>
                <a:rect l="l" t="t" r="r" b="b"/>
                <a:pathLst>
                  <a:path w="18099" h="19824" extrusionOk="0">
                    <a:moveTo>
                      <a:pt x="9002" y="0"/>
                    </a:moveTo>
                    <a:cubicBezTo>
                      <a:pt x="7692" y="917"/>
                      <a:pt x="5966" y="1667"/>
                      <a:pt x="4001" y="2131"/>
                    </a:cubicBezTo>
                    <a:cubicBezTo>
                      <a:pt x="2681" y="2430"/>
                      <a:pt x="1394" y="2584"/>
                      <a:pt x="194" y="2584"/>
                    </a:cubicBezTo>
                    <a:cubicBezTo>
                      <a:pt x="149" y="2584"/>
                      <a:pt x="105" y="2584"/>
                      <a:pt x="60" y="2584"/>
                    </a:cubicBezTo>
                    <a:cubicBezTo>
                      <a:pt x="37" y="2703"/>
                      <a:pt x="1" y="2834"/>
                      <a:pt x="1" y="2965"/>
                    </a:cubicBezTo>
                    <a:cubicBezTo>
                      <a:pt x="1" y="17419"/>
                      <a:pt x="9050" y="19824"/>
                      <a:pt x="9050" y="19824"/>
                    </a:cubicBezTo>
                    <a:cubicBezTo>
                      <a:pt x="9050" y="19824"/>
                      <a:pt x="18098" y="17419"/>
                      <a:pt x="18098" y="2965"/>
                    </a:cubicBezTo>
                    <a:cubicBezTo>
                      <a:pt x="18098" y="2834"/>
                      <a:pt x="18075" y="2703"/>
                      <a:pt x="18039" y="2584"/>
                    </a:cubicBezTo>
                    <a:cubicBezTo>
                      <a:pt x="17987" y="2584"/>
                      <a:pt x="17935" y="2585"/>
                      <a:pt x="17884" y="2585"/>
                    </a:cubicBezTo>
                    <a:cubicBezTo>
                      <a:pt x="16679" y="2585"/>
                      <a:pt x="15399" y="2451"/>
                      <a:pt x="14098" y="2131"/>
                    </a:cubicBezTo>
                    <a:cubicBezTo>
                      <a:pt x="12133" y="1667"/>
                      <a:pt x="10407" y="905"/>
                      <a:pt x="90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00;p17">
                <a:extLst>
                  <a:ext uri="{FF2B5EF4-FFF2-40B4-BE49-F238E27FC236}">
                    <a16:creationId xmlns:a16="http://schemas.microsoft.com/office/drawing/2014/main" id="{B3FF5D9C-7A6B-0357-BED0-6E22F7F6B028}"/>
                  </a:ext>
                </a:extLst>
              </p:cNvPr>
              <p:cNvSpPr/>
              <p:nvPr/>
            </p:nvSpPr>
            <p:spPr>
              <a:xfrm>
                <a:off x="6878500" y="3493125"/>
                <a:ext cx="172675" cy="1262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5049" fill="none" extrusionOk="0">
                    <a:moveTo>
                      <a:pt x="1" y="2620"/>
                    </a:moveTo>
                    <a:lnTo>
                      <a:pt x="2620" y="5048"/>
                    </a:lnTo>
                    <a:lnTo>
                      <a:pt x="6907" y="0"/>
                    </a:lnTo>
                  </a:path>
                </a:pathLst>
              </a:custGeom>
              <a:noFill/>
              <a:ln w="148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283;p17">
              <a:extLst>
                <a:ext uri="{FF2B5EF4-FFF2-40B4-BE49-F238E27FC236}">
                  <a16:creationId xmlns:a16="http://schemas.microsoft.com/office/drawing/2014/main" id="{27DAB2D6-8B03-5544-A992-01E1596F41A2}"/>
                </a:ext>
              </a:extLst>
            </p:cNvPr>
            <p:cNvSpPr txBox="1"/>
            <p:nvPr/>
          </p:nvSpPr>
          <p:spPr>
            <a:xfrm flipH="1">
              <a:off x="320641" y="2345360"/>
              <a:ext cx="2081845" cy="10680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Traditional IT threat models fail to capture clinical and safety impacts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Threat analysis must consider patient safety and clinical outcomes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Security risks should be assessed across cyber, physical, and human layers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0C98FC-13A4-C9F8-8519-9052AC6857BE}"/>
              </a:ext>
            </a:extLst>
          </p:cNvPr>
          <p:cNvGrpSpPr/>
          <p:nvPr/>
        </p:nvGrpSpPr>
        <p:grpSpPr>
          <a:xfrm>
            <a:off x="2268656" y="1443080"/>
            <a:ext cx="4468324" cy="2234441"/>
            <a:chOff x="5993894" y="2138233"/>
            <a:chExt cx="2975931" cy="1294088"/>
          </a:xfrm>
        </p:grpSpPr>
        <p:sp>
          <p:nvSpPr>
            <p:cNvPr id="45" name="Google Shape;244;p17">
              <a:extLst>
                <a:ext uri="{FF2B5EF4-FFF2-40B4-BE49-F238E27FC236}">
                  <a16:creationId xmlns:a16="http://schemas.microsoft.com/office/drawing/2014/main" id="{1F735F3C-6BF9-DB30-2CEB-D942D7E370BC}"/>
                </a:ext>
              </a:extLst>
            </p:cNvPr>
            <p:cNvSpPr/>
            <p:nvPr/>
          </p:nvSpPr>
          <p:spPr>
            <a:xfrm flipH="1">
              <a:off x="5993894" y="2138233"/>
              <a:ext cx="2398915" cy="1245417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245;p17">
              <a:extLst>
                <a:ext uri="{FF2B5EF4-FFF2-40B4-BE49-F238E27FC236}">
                  <a16:creationId xmlns:a16="http://schemas.microsoft.com/office/drawing/2014/main" id="{575DCEEC-706B-D599-0C8B-E37E925F1D13}"/>
                </a:ext>
              </a:extLst>
            </p:cNvPr>
            <p:cNvGrpSpPr/>
            <p:nvPr/>
          </p:nvGrpSpPr>
          <p:grpSpPr>
            <a:xfrm>
              <a:off x="8168060" y="2428795"/>
              <a:ext cx="801765" cy="859061"/>
              <a:chOff x="586950" y="3164500"/>
              <a:chExt cx="1035875" cy="1068625"/>
            </a:xfrm>
          </p:grpSpPr>
          <p:sp>
            <p:nvSpPr>
              <p:cNvPr id="48" name="Google Shape;246;p17">
                <a:extLst>
                  <a:ext uri="{FF2B5EF4-FFF2-40B4-BE49-F238E27FC236}">
                    <a16:creationId xmlns:a16="http://schemas.microsoft.com/office/drawing/2014/main" id="{198B3C9D-8483-5F11-607B-428D732217AA}"/>
                  </a:ext>
                </a:extLst>
              </p:cNvPr>
              <p:cNvSpPr/>
              <p:nvPr/>
            </p:nvSpPr>
            <p:spPr>
              <a:xfrm>
                <a:off x="739050" y="3394900"/>
                <a:ext cx="774525" cy="775100"/>
              </a:xfrm>
              <a:custGeom>
                <a:avLst/>
                <a:gdLst/>
                <a:ahLst/>
                <a:cxnLst/>
                <a:rect l="l" t="t" r="r" b="b"/>
                <a:pathLst>
                  <a:path w="30981" h="31004" extrusionOk="0">
                    <a:moveTo>
                      <a:pt x="3001" y="0"/>
                    </a:moveTo>
                    <a:cubicBezTo>
                      <a:pt x="1358" y="0"/>
                      <a:pt x="1" y="1346"/>
                      <a:pt x="1" y="3012"/>
                    </a:cubicBezTo>
                    <a:lnTo>
                      <a:pt x="1" y="27992"/>
                    </a:lnTo>
                    <a:cubicBezTo>
                      <a:pt x="1" y="29647"/>
                      <a:pt x="1334" y="31004"/>
                      <a:pt x="3001" y="31004"/>
                    </a:cubicBezTo>
                    <a:lnTo>
                      <a:pt x="3001" y="30992"/>
                    </a:lnTo>
                    <a:lnTo>
                      <a:pt x="27980" y="30992"/>
                    </a:lnTo>
                    <a:cubicBezTo>
                      <a:pt x="29635" y="30992"/>
                      <a:pt x="30981" y="29647"/>
                      <a:pt x="30981" y="27980"/>
                    </a:cubicBezTo>
                    <a:lnTo>
                      <a:pt x="30981" y="3012"/>
                    </a:lnTo>
                    <a:cubicBezTo>
                      <a:pt x="30981" y="1358"/>
                      <a:pt x="29647" y="0"/>
                      <a:pt x="279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47;p17">
                <a:extLst>
                  <a:ext uri="{FF2B5EF4-FFF2-40B4-BE49-F238E27FC236}">
                    <a16:creationId xmlns:a16="http://schemas.microsoft.com/office/drawing/2014/main" id="{0D829B51-2EC4-ABA4-C07B-88E34DE58ADB}"/>
                  </a:ext>
                </a:extLst>
              </p:cNvPr>
              <p:cNvSpPr/>
              <p:nvPr/>
            </p:nvSpPr>
            <p:spPr>
              <a:xfrm>
                <a:off x="727750" y="3383875"/>
                <a:ext cx="797150" cy="79685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31874" extrusionOk="0">
                    <a:moveTo>
                      <a:pt x="28432" y="894"/>
                    </a:moveTo>
                    <a:cubicBezTo>
                      <a:pt x="29849" y="894"/>
                      <a:pt x="30992" y="2037"/>
                      <a:pt x="30992" y="3453"/>
                    </a:cubicBezTo>
                    <a:lnTo>
                      <a:pt x="30992" y="28421"/>
                    </a:lnTo>
                    <a:cubicBezTo>
                      <a:pt x="30992" y="29838"/>
                      <a:pt x="29849" y="30981"/>
                      <a:pt x="28432" y="30981"/>
                    </a:cubicBezTo>
                    <a:lnTo>
                      <a:pt x="3453" y="30981"/>
                    </a:lnTo>
                    <a:cubicBezTo>
                      <a:pt x="2048" y="30981"/>
                      <a:pt x="893" y="29838"/>
                      <a:pt x="893" y="28421"/>
                    </a:cubicBezTo>
                    <a:lnTo>
                      <a:pt x="893" y="3453"/>
                    </a:lnTo>
                    <a:cubicBezTo>
                      <a:pt x="893" y="2037"/>
                      <a:pt x="2048" y="894"/>
                      <a:pt x="3453" y="894"/>
                    </a:cubicBezTo>
                    <a:close/>
                    <a:moveTo>
                      <a:pt x="3453" y="1"/>
                    </a:moveTo>
                    <a:cubicBezTo>
                      <a:pt x="1548" y="1"/>
                      <a:pt x="0" y="1548"/>
                      <a:pt x="0" y="3453"/>
                    </a:cubicBezTo>
                    <a:lnTo>
                      <a:pt x="0" y="28421"/>
                    </a:lnTo>
                    <a:cubicBezTo>
                      <a:pt x="0" y="30326"/>
                      <a:pt x="1548" y="31874"/>
                      <a:pt x="3453" y="31874"/>
                    </a:cubicBezTo>
                    <a:lnTo>
                      <a:pt x="28432" y="31874"/>
                    </a:lnTo>
                    <a:cubicBezTo>
                      <a:pt x="30337" y="31874"/>
                      <a:pt x="31885" y="30326"/>
                      <a:pt x="31885" y="28421"/>
                    </a:cubicBezTo>
                    <a:lnTo>
                      <a:pt x="31885" y="3453"/>
                    </a:lnTo>
                    <a:cubicBezTo>
                      <a:pt x="31885" y="1548"/>
                      <a:pt x="30337" y="1"/>
                      <a:pt x="284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48;p17">
                <a:extLst>
                  <a:ext uri="{FF2B5EF4-FFF2-40B4-BE49-F238E27FC236}">
                    <a16:creationId xmlns:a16="http://schemas.microsoft.com/office/drawing/2014/main" id="{8B721104-7556-EDC9-B957-FFFA91340C7A}"/>
                  </a:ext>
                </a:extLst>
              </p:cNvPr>
              <p:cNvSpPr/>
              <p:nvPr/>
            </p:nvSpPr>
            <p:spPr>
              <a:xfrm>
                <a:off x="1153100" y="3164500"/>
                <a:ext cx="322375" cy="585825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23433" extrusionOk="0">
                    <a:moveTo>
                      <a:pt x="2024" y="1"/>
                    </a:moveTo>
                    <a:cubicBezTo>
                      <a:pt x="905" y="1"/>
                      <a:pt x="0" y="918"/>
                      <a:pt x="0" y="2025"/>
                    </a:cubicBezTo>
                    <a:lnTo>
                      <a:pt x="0" y="21408"/>
                    </a:lnTo>
                    <a:cubicBezTo>
                      <a:pt x="0" y="22527"/>
                      <a:pt x="905" y="23432"/>
                      <a:pt x="2024" y="23432"/>
                    </a:cubicBezTo>
                    <a:lnTo>
                      <a:pt x="10847" y="23432"/>
                    </a:lnTo>
                    <a:cubicBezTo>
                      <a:pt x="11966" y="23432"/>
                      <a:pt x="12871" y="22527"/>
                      <a:pt x="12871" y="21408"/>
                    </a:cubicBezTo>
                    <a:lnTo>
                      <a:pt x="12871" y="2049"/>
                    </a:lnTo>
                    <a:cubicBezTo>
                      <a:pt x="12895" y="918"/>
                      <a:pt x="11978" y="1"/>
                      <a:pt x="108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49;p17">
                <a:extLst>
                  <a:ext uri="{FF2B5EF4-FFF2-40B4-BE49-F238E27FC236}">
                    <a16:creationId xmlns:a16="http://schemas.microsoft.com/office/drawing/2014/main" id="{2816B6E3-35ED-1750-6D39-256397199155}"/>
                  </a:ext>
                </a:extLst>
              </p:cNvPr>
              <p:cNvSpPr/>
              <p:nvPr/>
            </p:nvSpPr>
            <p:spPr>
              <a:xfrm>
                <a:off x="1288225" y="3211525"/>
                <a:ext cx="521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42" extrusionOk="0">
                    <a:moveTo>
                      <a:pt x="227" y="1"/>
                    </a:moveTo>
                    <a:cubicBezTo>
                      <a:pt x="108" y="1"/>
                      <a:pt x="1" y="108"/>
                      <a:pt x="1" y="227"/>
                    </a:cubicBezTo>
                    <a:cubicBezTo>
                      <a:pt x="13" y="346"/>
                      <a:pt x="108" y="441"/>
                      <a:pt x="227" y="441"/>
                    </a:cubicBezTo>
                    <a:lnTo>
                      <a:pt x="1858" y="441"/>
                    </a:lnTo>
                    <a:cubicBezTo>
                      <a:pt x="1977" y="441"/>
                      <a:pt x="2084" y="346"/>
                      <a:pt x="2084" y="227"/>
                    </a:cubicBezTo>
                    <a:cubicBezTo>
                      <a:pt x="2084" y="108"/>
                      <a:pt x="1977" y="1"/>
                      <a:pt x="1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50;p17">
                <a:extLst>
                  <a:ext uri="{FF2B5EF4-FFF2-40B4-BE49-F238E27FC236}">
                    <a16:creationId xmlns:a16="http://schemas.microsoft.com/office/drawing/2014/main" id="{56555AD9-74F8-21DB-E77A-EB5D83E01441}"/>
                  </a:ext>
                </a:extLst>
              </p:cNvPr>
              <p:cNvSpPr/>
              <p:nvPr/>
            </p:nvSpPr>
            <p:spPr>
              <a:xfrm>
                <a:off x="1183150" y="3246075"/>
                <a:ext cx="261675" cy="400075"/>
              </a:xfrm>
              <a:custGeom>
                <a:avLst/>
                <a:gdLst/>
                <a:ahLst/>
                <a:cxnLst/>
                <a:rect l="l" t="t" r="r" b="b"/>
                <a:pathLst>
                  <a:path w="10467" h="16003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lnTo>
                      <a:pt x="1" y="15466"/>
                    </a:lnTo>
                    <a:cubicBezTo>
                      <a:pt x="1" y="15764"/>
                      <a:pt x="239" y="16002"/>
                      <a:pt x="537" y="16002"/>
                    </a:cubicBezTo>
                    <a:lnTo>
                      <a:pt x="9931" y="16002"/>
                    </a:lnTo>
                    <a:cubicBezTo>
                      <a:pt x="10228" y="16002"/>
                      <a:pt x="10466" y="15764"/>
                      <a:pt x="10466" y="15466"/>
                    </a:cubicBezTo>
                    <a:lnTo>
                      <a:pt x="10466" y="536"/>
                    </a:lnTo>
                    <a:cubicBezTo>
                      <a:pt x="10466" y="238"/>
                      <a:pt x="10228" y="0"/>
                      <a:pt x="9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51;p17">
                <a:extLst>
                  <a:ext uri="{FF2B5EF4-FFF2-40B4-BE49-F238E27FC236}">
                    <a16:creationId xmlns:a16="http://schemas.microsoft.com/office/drawing/2014/main" id="{76E23CC7-9C78-65DD-EAE6-B5803B4AFC81}"/>
                  </a:ext>
                </a:extLst>
              </p:cNvPr>
              <p:cNvSpPr/>
              <p:nvPr/>
            </p:nvSpPr>
            <p:spPr>
              <a:xfrm>
                <a:off x="1281075" y="3658625"/>
                <a:ext cx="66400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656" extrusionOk="0">
                    <a:moveTo>
                      <a:pt x="1323" y="381"/>
                    </a:moveTo>
                    <a:cubicBezTo>
                      <a:pt x="1858" y="381"/>
                      <a:pt x="2275" y="810"/>
                      <a:pt x="2275" y="1334"/>
                    </a:cubicBezTo>
                    <a:cubicBezTo>
                      <a:pt x="2299" y="1869"/>
                      <a:pt x="1858" y="2286"/>
                      <a:pt x="1323" y="2286"/>
                    </a:cubicBezTo>
                    <a:cubicBezTo>
                      <a:pt x="787" y="2286"/>
                      <a:pt x="370" y="1846"/>
                      <a:pt x="370" y="1334"/>
                    </a:cubicBezTo>
                    <a:cubicBezTo>
                      <a:pt x="370" y="798"/>
                      <a:pt x="811" y="381"/>
                      <a:pt x="1323" y="381"/>
                    </a:cubicBezTo>
                    <a:close/>
                    <a:moveTo>
                      <a:pt x="1323" y="0"/>
                    </a:moveTo>
                    <a:cubicBezTo>
                      <a:pt x="596" y="0"/>
                      <a:pt x="1" y="595"/>
                      <a:pt x="1" y="1334"/>
                    </a:cubicBezTo>
                    <a:cubicBezTo>
                      <a:pt x="1" y="2060"/>
                      <a:pt x="596" y="2655"/>
                      <a:pt x="1323" y="2655"/>
                    </a:cubicBezTo>
                    <a:cubicBezTo>
                      <a:pt x="2049" y="2655"/>
                      <a:pt x="2644" y="2060"/>
                      <a:pt x="2644" y="1334"/>
                    </a:cubicBezTo>
                    <a:cubicBezTo>
                      <a:pt x="2656" y="595"/>
                      <a:pt x="2061" y="0"/>
                      <a:pt x="13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52;p17">
                <a:extLst>
                  <a:ext uri="{FF2B5EF4-FFF2-40B4-BE49-F238E27FC236}">
                    <a16:creationId xmlns:a16="http://schemas.microsoft.com/office/drawing/2014/main" id="{87E4DAE5-9FA9-6A9A-69AA-A26D46AD56C5}"/>
                  </a:ext>
                </a:extLst>
              </p:cNvPr>
              <p:cNvSpPr/>
              <p:nvPr/>
            </p:nvSpPr>
            <p:spPr>
              <a:xfrm>
                <a:off x="771800" y="4009250"/>
                <a:ext cx="134275" cy="7295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2918" extrusionOk="0">
                    <a:moveTo>
                      <a:pt x="0" y="1"/>
                    </a:moveTo>
                    <a:lnTo>
                      <a:pt x="0" y="2918"/>
                    </a:lnTo>
                    <a:lnTo>
                      <a:pt x="5370" y="2918"/>
                    </a:lnTo>
                    <a:lnTo>
                      <a:pt x="53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53;p17">
                <a:extLst>
                  <a:ext uri="{FF2B5EF4-FFF2-40B4-BE49-F238E27FC236}">
                    <a16:creationId xmlns:a16="http://schemas.microsoft.com/office/drawing/2014/main" id="{02482216-0132-0F30-8C49-D801B8316B41}"/>
                  </a:ext>
                </a:extLst>
              </p:cNvPr>
              <p:cNvSpPr/>
              <p:nvPr/>
            </p:nvSpPr>
            <p:spPr>
              <a:xfrm>
                <a:off x="590525" y="3689875"/>
                <a:ext cx="497100" cy="366125"/>
              </a:xfrm>
              <a:custGeom>
                <a:avLst/>
                <a:gdLst/>
                <a:ahLst/>
                <a:cxnLst/>
                <a:rect l="l" t="t" r="r" b="b"/>
                <a:pathLst>
                  <a:path w="19884" h="14645" extrusionOk="0">
                    <a:moveTo>
                      <a:pt x="1405" y="0"/>
                    </a:moveTo>
                    <a:cubicBezTo>
                      <a:pt x="631" y="0"/>
                      <a:pt x="0" y="631"/>
                      <a:pt x="0" y="1405"/>
                    </a:cubicBezTo>
                    <a:lnTo>
                      <a:pt x="0" y="13252"/>
                    </a:lnTo>
                    <a:cubicBezTo>
                      <a:pt x="0" y="14026"/>
                      <a:pt x="631" y="14645"/>
                      <a:pt x="1405" y="14645"/>
                    </a:cubicBezTo>
                    <a:lnTo>
                      <a:pt x="18491" y="14645"/>
                    </a:lnTo>
                    <a:cubicBezTo>
                      <a:pt x="19265" y="14645"/>
                      <a:pt x="19884" y="14026"/>
                      <a:pt x="19884" y="13252"/>
                    </a:cubicBezTo>
                    <a:lnTo>
                      <a:pt x="19884" y="1405"/>
                    </a:lnTo>
                    <a:cubicBezTo>
                      <a:pt x="19884" y="631"/>
                      <a:pt x="19265" y="0"/>
                      <a:pt x="18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54;p17">
                <a:extLst>
                  <a:ext uri="{FF2B5EF4-FFF2-40B4-BE49-F238E27FC236}">
                    <a16:creationId xmlns:a16="http://schemas.microsoft.com/office/drawing/2014/main" id="{38880322-2598-0D43-91AD-75AF28667557}"/>
                  </a:ext>
                </a:extLst>
              </p:cNvPr>
              <p:cNvSpPr/>
              <p:nvPr/>
            </p:nvSpPr>
            <p:spPr>
              <a:xfrm>
                <a:off x="586950" y="3686600"/>
                <a:ext cx="504550" cy="373575"/>
              </a:xfrm>
              <a:custGeom>
                <a:avLst/>
                <a:gdLst/>
                <a:ahLst/>
                <a:cxnLst/>
                <a:rect l="l" t="t" r="r" b="b"/>
                <a:pathLst>
                  <a:path w="20182" h="14943" extrusionOk="0">
                    <a:moveTo>
                      <a:pt x="18634" y="298"/>
                    </a:moveTo>
                    <a:cubicBezTo>
                      <a:pt x="19312" y="298"/>
                      <a:pt x="19884" y="846"/>
                      <a:pt x="19884" y="1548"/>
                    </a:cubicBezTo>
                    <a:lnTo>
                      <a:pt x="19884" y="13395"/>
                    </a:lnTo>
                    <a:cubicBezTo>
                      <a:pt x="19884" y="14085"/>
                      <a:pt x="19324" y="14645"/>
                      <a:pt x="18634" y="14645"/>
                    </a:cubicBezTo>
                    <a:lnTo>
                      <a:pt x="1548" y="14645"/>
                    </a:lnTo>
                    <a:cubicBezTo>
                      <a:pt x="858" y="14645"/>
                      <a:pt x="298" y="14097"/>
                      <a:pt x="298" y="13395"/>
                    </a:cubicBezTo>
                    <a:lnTo>
                      <a:pt x="298" y="1548"/>
                    </a:lnTo>
                    <a:cubicBezTo>
                      <a:pt x="298" y="858"/>
                      <a:pt x="846" y="298"/>
                      <a:pt x="1548" y="298"/>
                    </a:cubicBezTo>
                    <a:close/>
                    <a:moveTo>
                      <a:pt x="1548" y="0"/>
                    </a:moveTo>
                    <a:cubicBezTo>
                      <a:pt x="691" y="0"/>
                      <a:pt x="1" y="703"/>
                      <a:pt x="1" y="1548"/>
                    </a:cubicBezTo>
                    <a:lnTo>
                      <a:pt x="1" y="13395"/>
                    </a:lnTo>
                    <a:cubicBezTo>
                      <a:pt x="1" y="14240"/>
                      <a:pt x="691" y="14943"/>
                      <a:pt x="1548" y="14943"/>
                    </a:cubicBezTo>
                    <a:lnTo>
                      <a:pt x="18634" y="14943"/>
                    </a:lnTo>
                    <a:cubicBezTo>
                      <a:pt x="19479" y="14943"/>
                      <a:pt x="20182" y="14240"/>
                      <a:pt x="20182" y="13395"/>
                    </a:cubicBezTo>
                    <a:lnTo>
                      <a:pt x="20182" y="1548"/>
                    </a:lnTo>
                    <a:cubicBezTo>
                      <a:pt x="20158" y="691"/>
                      <a:pt x="19479" y="0"/>
                      <a:pt x="186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55;p17">
                <a:extLst>
                  <a:ext uri="{FF2B5EF4-FFF2-40B4-BE49-F238E27FC236}">
                    <a16:creationId xmlns:a16="http://schemas.microsoft.com/office/drawing/2014/main" id="{CCDEEBEC-6EA4-BB29-5AEE-0C596E5949F6}"/>
                  </a:ext>
                </a:extLst>
              </p:cNvPr>
              <p:cNvSpPr/>
              <p:nvPr/>
            </p:nvSpPr>
            <p:spPr>
              <a:xfrm>
                <a:off x="611050" y="3710700"/>
                <a:ext cx="455750" cy="325075"/>
              </a:xfrm>
              <a:custGeom>
                <a:avLst/>
                <a:gdLst/>
                <a:ahLst/>
                <a:cxnLst/>
                <a:rect l="l" t="t" r="r" b="b"/>
                <a:pathLst>
                  <a:path w="18230" h="13003" extrusionOk="0">
                    <a:moveTo>
                      <a:pt x="346" y="1"/>
                    </a:moveTo>
                    <a:cubicBezTo>
                      <a:pt x="156" y="1"/>
                      <a:pt x="1" y="155"/>
                      <a:pt x="1" y="346"/>
                    </a:cubicBezTo>
                    <a:lnTo>
                      <a:pt x="1" y="12657"/>
                    </a:lnTo>
                    <a:cubicBezTo>
                      <a:pt x="1" y="12836"/>
                      <a:pt x="144" y="13002"/>
                      <a:pt x="346" y="13002"/>
                    </a:cubicBezTo>
                    <a:lnTo>
                      <a:pt x="17884" y="13002"/>
                    </a:lnTo>
                    <a:cubicBezTo>
                      <a:pt x="18087" y="13002"/>
                      <a:pt x="18229" y="12848"/>
                      <a:pt x="18218" y="12657"/>
                    </a:cubicBezTo>
                    <a:lnTo>
                      <a:pt x="18218" y="346"/>
                    </a:lnTo>
                    <a:cubicBezTo>
                      <a:pt x="18218" y="167"/>
                      <a:pt x="18063" y="1"/>
                      <a:pt x="178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56;p17">
                <a:extLst>
                  <a:ext uri="{FF2B5EF4-FFF2-40B4-BE49-F238E27FC236}">
                    <a16:creationId xmlns:a16="http://schemas.microsoft.com/office/drawing/2014/main" id="{B90BF834-6D3A-2852-81C9-90CB8E53100A}"/>
                  </a:ext>
                </a:extLst>
              </p:cNvPr>
              <p:cNvSpPr/>
              <p:nvPr/>
            </p:nvSpPr>
            <p:spPr>
              <a:xfrm>
                <a:off x="713750" y="4082475"/>
                <a:ext cx="25035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727" extrusionOk="0">
                    <a:moveTo>
                      <a:pt x="72" y="1"/>
                    </a:moveTo>
                    <a:cubicBezTo>
                      <a:pt x="24" y="1"/>
                      <a:pt x="1" y="36"/>
                      <a:pt x="1" y="72"/>
                    </a:cubicBezTo>
                    <a:lnTo>
                      <a:pt x="1" y="655"/>
                    </a:lnTo>
                    <a:cubicBezTo>
                      <a:pt x="1" y="703"/>
                      <a:pt x="24" y="727"/>
                      <a:pt x="72" y="727"/>
                    </a:cubicBezTo>
                    <a:lnTo>
                      <a:pt x="9930" y="727"/>
                    </a:lnTo>
                    <a:cubicBezTo>
                      <a:pt x="9966" y="727"/>
                      <a:pt x="10014" y="691"/>
                      <a:pt x="10002" y="655"/>
                    </a:cubicBezTo>
                    <a:lnTo>
                      <a:pt x="10002" y="72"/>
                    </a:lnTo>
                    <a:cubicBezTo>
                      <a:pt x="10002" y="36"/>
                      <a:pt x="9966" y="1"/>
                      <a:pt x="9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57;p17">
                <a:extLst>
                  <a:ext uri="{FF2B5EF4-FFF2-40B4-BE49-F238E27FC236}">
                    <a16:creationId xmlns:a16="http://schemas.microsoft.com/office/drawing/2014/main" id="{901626A7-5B15-C5CA-5225-89738739A47B}"/>
                  </a:ext>
                </a:extLst>
              </p:cNvPr>
              <p:cNvSpPr/>
              <p:nvPr/>
            </p:nvSpPr>
            <p:spPr>
              <a:xfrm>
                <a:off x="1190900" y="3761900"/>
                <a:ext cx="431925" cy="471225"/>
              </a:xfrm>
              <a:custGeom>
                <a:avLst/>
                <a:gdLst/>
                <a:ahLst/>
                <a:cxnLst/>
                <a:rect l="l" t="t" r="r" b="b"/>
                <a:pathLst>
                  <a:path w="17277" h="18849" extrusionOk="0">
                    <a:moveTo>
                      <a:pt x="8597" y="1"/>
                    </a:moveTo>
                    <a:cubicBezTo>
                      <a:pt x="7346" y="858"/>
                      <a:pt x="5703" y="1584"/>
                      <a:pt x="3834" y="2025"/>
                    </a:cubicBezTo>
                    <a:cubicBezTo>
                      <a:pt x="2590" y="2310"/>
                      <a:pt x="1357" y="2442"/>
                      <a:pt x="209" y="2442"/>
                    </a:cubicBezTo>
                    <a:cubicBezTo>
                      <a:pt x="159" y="2442"/>
                      <a:pt x="109" y="2442"/>
                      <a:pt x="60" y="2441"/>
                    </a:cubicBezTo>
                    <a:cubicBezTo>
                      <a:pt x="36" y="2560"/>
                      <a:pt x="0" y="2679"/>
                      <a:pt x="0" y="2799"/>
                    </a:cubicBezTo>
                    <a:cubicBezTo>
                      <a:pt x="0" y="16562"/>
                      <a:pt x="8620" y="18848"/>
                      <a:pt x="8620" y="18848"/>
                    </a:cubicBezTo>
                    <a:cubicBezTo>
                      <a:pt x="8620" y="18848"/>
                      <a:pt x="17241" y="16562"/>
                      <a:pt x="17241" y="2799"/>
                    </a:cubicBezTo>
                    <a:cubicBezTo>
                      <a:pt x="17276" y="2679"/>
                      <a:pt x="17241" y="2560"/>
                      <a:pt x="17217" y="2441"/>
                    </a:cubicBezTo>
                    <a:cubicBezTo>
                      <a:pt x="17167" y="2442"/>
                      <a:pt x="17118" y="2442"/>
                      <a:pt x="17068" y="2442"/>
                    </a:cubicBezTo>
                    <a:cubicBezTo>
                      <a:pt x="15920" y="2442"/>
                      <a:pt x="14698" y="2310"/>
                      <a:pt x="13442" y="2025"/>
                    </a:cubicBezTo>
                    <a:cubicBezTo>
                      <a:pt x="11573" y="1584"/>
                      <a:pt x="9930" y="858"/>
                      <a:pt x="86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58;p17">
                <a:extLst>
                  <a:ext uri="{FF2B5EF4-FFF2-40B4-BE49-F238E27FC236}">
                    <a16:creationId xmlns:a16="http://schemas.microsoft.com/office/drawing/2014/main" id="{0C6BF399-FD61-3BAF-7B17-F09E5134E2D4}"/>
                  </a:ext>
                </a:extLst>
              </p:cNvPr>
              <p:cNvSpPr/>
              <p:nvPr/>
            </p:nvSpPr>
            <p:spPr>
              <a:xfrm>
                <a:off x="1315625" y="3911025"/>
                <a:ext cx="198550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7942" h="5788" fill="none" extrusionOk="0">
                    <a:moveTo>
                      <a:pt x="0" y="3025"/>
                    </a:moveTo>
                    <a:lnTo>
                      <a:pt x="3024" y="5787"/>
                    </a:lnTo>
                    <a:lnTo>
                      <a:pt x="7942" y="1"/>
                    </a:lnTo>
                  </a:path>
                </a:pathLst>
              </a:custGeom>
              <a:noFill/>
              <a:ln w="148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280;p17">
              <a:extLst>
                <a:ext uri="{FF2B5EF4-FFF2-40B4-BE49-F238E27FC236}">
                  <a16:creationId xmlns:a16="http://schemas.microsoft.com/office/drawing/2014/main" id="{1989CB78-36D7-B887-6C51-4151FB72452C}"/>
                </a:ext>
              </a:extLst>
            </p:cNvPr>
            <p:cNvSpPr txBox="1"/>
            <p:nvPr/>
          </p:nvSpPr>
          <p:spPr>
            <a:xfrm flipH="1">
              <a:off x="6106327" y="2207861"/>
              <a:ext cx="2052967" cy="1224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AI model inversion attacks revealing sensitive training data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Membership inference attacks identifying individual participation in datasets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Exploitation of machine learning pipelines as new attack vectors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D376B27-06DB-0296-FDB1-985C73188DC9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14/73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04116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E7FB0-2E9C-DCBB-0A03-916174736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225E5F2F-B823-E317-A3ED-C59D9F7F96F9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800" i="1" dirty="0">
                <a:solidFill>
                  <a:schemeClr val="tx1"/>
                </a:solidFill>
              </a:rPr>
              <a:t>In healthcare, threat modeling must start from patient harm, not system compromise.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395CF1-4D3E-2943-09E6-334ED50E01DA}"/>
              </a:ext>
            </a:extLst>
          </p:cNvPr>
          <p:cNvSpPr/>
          <p:nvPr/>
        </p:nvSpPr>
        <p:spPr>
          <a:xfrm>
            <a:off x="1" y="4578531"/>
            <a:ext cx="9144000" cy="5649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Ansari MT, Pandey D, </a:t>
            </a:r>
            <a:r>
              <a:rPr lang="en-US" sz="1000" dirty="0" err="1">
                <a:solidFill>
                  <a:schemeClr val="tx1"/>
                </a:solidFill>
              </a:rPr>
              <a:t>Alenezi</a:t>
            </a:r>
            <a:r>
              <a:rPr lang="en-US" sz="1000" dirty="0">
                <a:solidFill>
                  <a:schemeClr val="tx1"/>
                </a:solidFill>
              </a:rPr>
              <a:t> M. STORE: Security threat oriented requirements engineering methodology. Journal of King Saud University-Computer and Information Sciences. 2022 Feb 1;34(2):191-203.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Pal S, Hitchens M, </a:t>
            </a:r>
            <a:r>
              <a:rPr lang="en-US" sz="1000" dirty="0" err="1">
                <a:solidFill>
                  <a:schemeClr val="tx1"/>
                </a:solidFill>
              </a:rPr>
              <a:t>Rabehaja</a:t>
            </a:r>
            <a:r>
              <a:rPr lang="en-US" sz="1000" dirty="0">
                <a:solidFill>
                  <a:schemeClr val="tx1"/>
                </a:solidFill>
              </a:rPr>
              <a:t> T, Mukhopadhyay S. Security requirements for the internet of things: A systematic approach. Sensors. 2020 Oct 19;20(20):5897.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73C4A9-A6D5-DD3F-2A46-6F8BCA8564CF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15/73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08616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"/>
          <p:cNvSpPr txBox="1">
            <a:spLocks noGrp="1"/>
          </p:cNvSpPr>
          <p:nvPr>
            <p:ph type="title"/>
          </p:nvPr>
        </p:nvSpPr>
        <p:spPr>
          <a:xfrm>
            <a:off x="1665545" y="22499"/>
            <a:ext cx="5358758" cy="4336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latin typeface="+mj-lt"/>
              </a:rPr>
              <a:t>Security vs Privacy: A Critical Analytical Distinction</a:t>
            </a:r>
          </a:p>
        </p:txBody>
      </p:sp>
      <p:sp>
        <p:nvSpPr>
          <p:cNvPr id="298" name="Google Shape;298;p18"/>
          <p:cNvSpPr/>
          <p:nvPr/>
        </p:nvSpPr>
        <p:spPr>
          <a:xfrm>
            <a:off x="2923303" y="3211104"/>
            <a:ext cx="3288881" cy="184931"/>
          </a:xfrm>
          <a:custGeom>
            <a:avLst/>
            <a:gdLst/>
            <a:ahLst/>
            <a:cxnLst/>
            <a:rect l="l" t="t" r="r" b="b"/>
            <a:pathLst>
              <a:path w="99966" h="5621" extrusionOk="0">
                <a:moveTo>
                  <a:pt x="1" y="0"/>
                </a:moveTo>
                <a:lnTo>
                  <a:pt x="1" y="2703"/>
                </a:lnTo>
                <a:cubicBezTo>
                  <a:pt x="1" y="4310"/>
                  <a:pt x="1311" y="5620"/>
                  <a:pt x="2918" y="5620"/>
                </a:cubicBezTo>
                <a:lnTo>
                  <a:pt x="97049" y="5620"/>
                </a:lnTo>
                <a:cubicBezTo>
                  <a:pt x="98656" y="5620"/>
                  <a:pt x="99966" y="4310"/>
                  <a:pt x="99966" y="2703"/>
                </a:cubicBezTo>
                <a:lnTo>
                  <a:pt x="9996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/>
          <p:nvPr/>
        </p:nvSpPr>
        <p:spPr>
          <a:xfrm>
            <a:off x="4171496" y="3390846"/>
            <a:ext cx="777592" cy="56062"/>
          </a:xfrm>
          <a:custGeom>
            <a:avLst/>
            <a:gdLst/>
            <a:ahLst/>
            <a:cxnLst/>
            <a:rect l="l" t="t" r="r" b="b"/>
            <a:pathLst>
              <a:path w="23635" h="1704" extrusionOk="0">
                <a:moveTo>
                  <a:pt x="0" y="1"/>
                </a:moveTo>
                <a:lnTo>
                  <a:pt x="0" y="822"/>
                </a:lnTo>
                <a:cubicBezTo>
                  <a:pt x="0" y="1310"/>
                  <a:pt x="405" y="1703"/>
                  <a:pt x="881" y="1703"/>
                </a:cubicBezTo>
                <a:lnTo>
                  <a:pt x="22753" y="1703"/>
                </a:lnTo>
                <a:cubicBezTo>
                  <a:pt x="23229" y="1703"/>
                  <a:pt x="23622" y="1310"/>
                  <a:pt x="23634" y="822"/>
                </a:cubicBezTo>
                <a:lnTo>
                  <a:pt x="236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>
            <a:off x="4180924" y="1802014"/>
            <a:ext cx="786606" cy="1012201"/>
          </a:xfrm>
          <a:custGeom>
            <a:avLst/>
            <a:gdLst/>
            <a:ahLst/>
            <a:cxnLst/>
            <a:rect l="l" t="t" r="r" b="b"/>
            <a:pathLst>
              <a:path w="23909" h="30766" fill="none" extrusionOk="0">
                <a:moveTo>
                  <a:pt x="11954" y="0"/>
                </a:moveTo>
                <a:lnTo>
                  <a:pt x="1" y="3560"/>
                </a:lnTo>
                <a:lnTo>
                  <a:pt x="1" y="20860"/>
                </a:lnTo>
                <a:cubicBezTo>
                  <a:pt x="4846" y="29504"/>
                  <a:pt x="11954" y="30766"/>
                  <a:pt x="11954" y="30766"/>
                </a:cubicBezTo>
                <a:cubicBezTo>
                  <a:pt x="11954" y="30766"/>
                  <a:pt x="19062" y="29504"/>
                  <a:pt x="23908" y="20860"/>
                </a:cubicBezTo>
                <a:lnTo>
                  <a:pt x="23908" y="3560"/>
                </a:lnTo>
                <a:close/>
              </a:path>
            </a:pathLst>
          </a:custGeom>
          <a:noFill/>
          <a:ln w="7750" cap="flat" cmpd="sng">
            <a:solidFill>
              <a:srgbClr val="FCFCFC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 txBox="1"/>
          <p:nvPr/>
        </p:nvSpPr>
        <p:spPr>
          <a:xfrm>
            <a:off x="70473" y="156374"/>
            <a:ext cx="1605924" cy="169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r>
              <a:rPr lang="en-US" sz="1000" b="1" dirty="0">
                <a:latin typeface="+mj-lt"/>
              </a:rPr>
              <a:t>Asymmetric Relationship Between Security and Privacy</a:t>
            </a:r>
            <a:endParaRPr lang="en-US" sz="1000" dirty="0">
              <a:latin typeface="+mj-lt"/>
            </a:endParaRP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Strong security controls do not automatically guarantee privacy protection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Systems may be technically secure while enabling excessive data collection or misuse</a:t>
            </a:r>
          </a:p>
        </p:txBody>
      </p:sp>
      <p:sp>
        <p:nvSpPr>
          <p:cNvPr id="309" name="Google Shape;309;p18"/>
          <p:cNvSpPr txBox="1"/>
          <p:nvPr/>
        </p:nvSpPr>
        <p:spPr>
          <a:xfrm>
            <a:off x="7663022" y="203442"/>
            <a:ext cx="1296000" cy="189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r>
              <a:rPr lang="en-US" sz="1000" b="1" dirty="0">
                <a:latin typeface="+mj-lt"/>
              </a:rPr>
              <a:t>Conceptual Separation of Security and Privacy</a:t>
            </a:r>
            <a:endParaRPr lang="en-US" sz="1000" dirty="0">
              <a:latin typeface="+mj-lt"/>
            </a:endParaRP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b="1" dirty="0">
                <a:latin typeface="+mj-lt"/>
              </a:rPr>
              <a:t>Security:</a:t>
            </a:r>
            <a:r>
              <a:rPr lang="en-US" sz="1000" dirty="0">
                <a:latin typeface="+mj-lt"/>
              </a:rPr>
              <a:t> Protection of systems, networks, and data against unauthorized access, attacks, and failures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b="1" dirty="0">
                <a:latin typeface="+mj-lt"/>
              </a:rPr>
              <a:t>Privacy:</a:t>
            </a:r>
            <a:r>
              <a:rPr lang="en-US" sz="1000" dirty="0">
                <a:latin typeface="+mj-lt"/>
              </a:rPr>
              <a:t> Protection of individual rights, autonomy, and control over personal health information</a:t>
            </a:r>
          </a:p>
        </p:txBody>
      </p:sp>
      <p:sp>
        <p:nvSpPr>
          <p:cNvPr id="312" name="Google Shape;312;p18"/>
          <p:cNvSpPr txBox="1"/>
          <p:nvPr/>
        </p:nvSpPr>
        <p:spPr>
          <a:xfrm>
            <a:off x="155715" y="2751626"/>
            <a:ext cx="1549581" cy="177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r>
              <a:rPr lang="en-US" sz="1000" b="1" dirty="0">
                <a:latin typeface="+mj-lt"/>
              </a:rPr>
              <a:t>Privacy Risks in Secure Architectures</a:t>
            </a:r>
            <a:endParaRPr lang="en-US" sz="1000" dirty="0">
              <a:latin typeface="+mj-lt"/>
            </a:endParaRP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Centralized data storage increases surveillance and re-identification risks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Legitimate access does not always imply ethically acceptable data use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Secondary use of data may violate privacy despite strong security controls</a:t>
            </a:r>
          </a:p>
        </p:txBody>
      </p:sp>
      <p:sp>
        <p:nvSpPr>
          <p:cNvPr id="315" name="Google Shape;315;p18"/>
          <p:cNvSpPr txBox="1"/>
          <p:nvPr/>
        </p:nvSpPr>
        <p:spPr>
          <a:xfrm>
            <a:off x="7437066" y="2730117"/>
            <a:ext cx="1641620" cy="1850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r>
              <a:rPr lang="en-US" sz="1000" b="1" dirty="0">
                <a:latin typeface="+mj-lt"/>
              </a:rPr>
              <a:t>Architectural Origins of Privacy Failures</a:t>
            </a:r>
            <a:endParaRPr lang="en-US" sz="1000" dirty="0">
              <a:latin typeface="+mj-lt"/>
            </a:endParaRP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Many privacy violations stem from security architecture design choices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Data-centric and centralized architectures amplify privacy exposure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Privacy preservation requires architectural, not only policy-based, solutions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CBDE0B-96CA-49B4-DDE1-A1ABB8C40069}"/>
              </a:ext>
            </a:extLst>
          </p:cNvPr>
          <p:cNvGrpSpPr/>
          <p:nvPr/>
        </p:nvGrpSpPr>
        <p:grpSpPr>
          <a:xfrm>
            <a:off x="1784026" y="772920"/>
            <a:ext cx="5571717" cy="3196034"/>
            <a:chOff x="1784020" y="1390650"/>
            <a:chExt cx="5571717" cy="3196034"/>
          </a:xfrm>
        </p:grpSpPr>
        <p:sp>
          <p:nvSpPr>
            <p:cNvPr id="296" name="Google Shape;296;p18"/>
            <p:cNvSpPr/>
            <p:nvPr/>
          </p:nvSpPr>
          <p:spPr>
            <a:xfrm>
              <a:off x="3215525" y="2092209"/>
              <a:ext cx="2707966" cy="1691850"/>
            </a:xfrm>
            <a:custGeom>
              <a:avLst/>
              <a:gdLst/>
              <a:ahLst/>
              <a:cxnLst/>
              <a:rect l="l" t="t" r="r" b="b"/>
              <a:pathLst>
                <a:path w="82309" h="51424" extrusionOk="0">
                  <a:moveTo>
                    <a:pt x="2334" y="0"/>
                  </a:moveTo>
                  <a:cubicBezTo>
                    <a:pt x="1036" y="0"/>
                    <a:pt x="0" y="1036"/>
                    <a:pt x="0" y="2334"/>
                  </a:cubicBezTo>
                  <a:lnTo>
                    <a:pt x="0" y="51423"/>
                  </a:lnTo>
                  <a:lnTo>
                    <a:pt x="82308" y="51423"/>
                  </a:lnTo>
                  <a:lnTo>
                    <a:pt x="82308" y="2334"/>
                  </a:lnTo>
                  <a:cubicBezTo>
                    <a:pt x="82308" y="1036"/>
                    <a:pt x="81273" y="0"/>
                    <a:pt x="79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3323634" y="2235192"/>
              <a:ext cx="2492537" cy="1468557"/>
            </a:xfrm>
            <a:custGeom>
              <a:avLst/>
              <a:gdLst/>
              <a:ahLst/>
              <a:cxnLst/>
              <a:rect l="l" t="t" r="r" b="b"/>
              <a:pathLst>
                <a:path w="75761" h="44637" extrusionOk="0">
                  <a:moveTo>
                    <a:pt x="1" y="0"/>
                  </a:moveTo>
                  <a:lnTo>
                    <a:pt x="1" y="44637"/>
                  </a:lnTo>
                  <a:lnTo>
                    <a:pt x="75760" y="44637"/>
                  </a:lnTo>
                  <a:lnTo>
                    <a:pt x="75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3323059" y="2235192"/>
              <a:ext cx="2492899" cy="1468557"/>
            </a:xfrm>
            <a:custGeom>
              <a:avLst/>
              <a:gdLst/>
              <a:ahLst/>
              <a:cxnLst/>
              <a:rect l="l" t="t" r="r" b="b"/>
              <a:pathLst>
                <a:path w="75772" h="44637" extrusionOk="0">
                  <a:moveTo>
                    <a:pt x="1" y="0"/>
                  </a:moveTo>
                  <a:lnTo>
                    <a:pt x="1" y="44637"/>
                  </a:lnTo>
                  <a:lnTo>
                    <a:pt x="757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4150738" y="2399297"/>
              <a:ext cx="837535" cy="1077278"/>
            </a:xfrm>
            <a:custGeom>
              <a:avLst/>
              <a:gdLst/>
              <a:ahLst/>
              <a:cxnLst/>
              <a:rect l="l" t="t" r="r" b="b"/>
              <a:pathLst>
                <a:path w="25457" h="32744" extrusionOk="0">
                  <a:moveTo>
                    <a:pt x="12728" y="1"/>
                  </a:moveTo>
                  <a:lnTo>
                    <a:pt x="1" y="3775"/>
                  </a:lnTo>
                  <a:lnTo>
                    <a:pt x="1" y="22182"/>
                  </a:lnTo>
                  <a:cubicBezTo>
                    <a:pt x="5156" y="31398"/>
                    <a:pt x="12728" y="32743"/>
                    <a:pt x="12728" y="32743"/>
                  </a:cubicBezTo>
                  <a:cubicBezTo>
                    <a:pt x="12728" y="32743"/>
                    <a:pt x="20301" y="31386"/>
                    <a:pt x="25456" y="22182"/>
                  </a:cubicBezTo>
                  <a:lnTo>
                    <a:pt x="25456" y="3775"/>
                  </a:lnTo>
                  <a:lnTo>
                    <a:pt x="127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4479392" y="2781627"/>
              <a:ext cx="180226" cy="313011"/>
            </a:xfrm>
            <a:custGeom>
              <a:avLst/>
              <a:gdLst/>
              <a:ahLst/>
              <a:cxnLst/>
              <a:rect l="l" t="t" r="r" b="b"/>
              <a:pathLst>
                <a:path w="5478" h="9514" extrusionOk="0">
                  <a:moveTo>
                    <a:pt x="2739" y="0"/>
                  </a:moveTo>
                  <a:cubicBezTo>
                    <a:pt x="1227" y="0"/>
                    <a:pt x="1" y="1239"/>
                    <a:pt x="1" y="2739"/>
                  </a:cubicBezTo>
                  <a:cubicBezTo>
                    <a:pt x="1" y="3810"/>
                    <a:pt x="608" y="4715"/>
                    <a:pt x="1501" y="5180"/>
                  </a:cubicBezTo>
                  <a:lnTo>
                    <a:pt x="1489" y="5180"/>
                  </a:lnTo>
                  <a:lnTo>
                    <a:pt x="310" y="9513"/>
                  </a:lnTo>
                  <a:lnTo>
                    <a:pt x="5168" y="9513"/>
                  </a:lnTo>
                  <a:lnTo>
                    <a:pt x="3978" y="5180"/>
                  </a:lnTo>
                  <a:cubicBezTo>
                    <a:pt x="4871" y="4727"/>
                    <a:pt x="5478" y="3810"/>
                    <a:pt x="5478" y="2739"/>
                  </a:cubicBezTo>
                  <a:cubicBezTo>
                    <a:pt x="5478" y="1215"/>
                    <a:pt x="4251" y="0"/>
                    <a:pt x="2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3" name="Google Shape;323;p18"/>
            <p:cNvGrpSpPr/>
            <p:nvPr/>
          </p:nvGrpSpPr>
          <p:grpSpPr>
            <a:xfrm>
              <a:off x="6879773" y="1390650"/>
              <a:ext cx="475964" cy="475964"/>
              <a:chOff x="6574973" y="1390650"/>
              <a:chExt cx="475964" cy="475964"/>
            </a:xfrm>
          </p:grpSpPr>
          <p:sp>
            <p:nvSpPr>
              <p:cNvPr id="324" name="Google Shape;324;p18"/>
              <p:cNvSpPr/>
              <p:nvPr/>
            </p:nvSpPr>
            <p:spPr>
              <a:xfrm>
                <a:off x="6574973" y="1390650"/>
                <a:ext cx="475964" cy="475964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14467" extrusionOk="0">
                    <a:moveTo>
                      <a:pt x="7228" y="0"/>
                    </a:moveTo>
                    <a:cubicBezTo>
                      <a:pt x="3239" y="0"/>
                      <a:pt x="1" y="3227"/>
                      <a:pt x="1" y="7227"/>
                    </a:cubicBezTo>
                    <a:cubicBezTo>
                      <a:pt x="1" y="11228"/>
                      <a:pt x="3239" y="14466"/>
                      <a:pt x="7228" y="14466"/>
                    </a:cubicBezTo>
                    <a:cubicBezTo>
                      <a:pt x="11228" y="14466"/>
                      <a:pt x="14467" y="11228"/>
                      <a:pt x="14467" y="7227"/>
                    </a:cubicBezTo>
                    <a:cubicBezTo>
                      <a:pt x="14467" y="3227"/>
                      <a:pt x="11228" y="0"/>
                      <a:pt x="72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8"/>
              <p:cNvSpPr/>
              <p:nvPr/>
            </p:nvSpPr>
            <p:spPr>
              <a:xfrm>
                <a:off x="6614552" y="1513268"/>
                <a:ext cx="398781" cy="230728"/>
              </a:xfrm>
              <a:custGeom>
                <a:avLst/>
                <a:gdLst/>
                <a:ahLst/>
                <a:cxnLst/>
                <a:rect l="l" t="t" r="r" b="b"/>
                <a:pathLst>
                  <a:path w="12121" h="7013" fill="none" extrusionOk="0">
                    <a:moveTo>
                      <a:pt x="5001" y="7013"/>
                    </a:moveTo>
                    <a:lnTo>
                      <a:pt x="2262" y="7013"/>
                    </a:lnTo>
                    <a:cubicBezTo>
                      <a:pt x="1119" y="7013"/>
                      <a:pt x="0" y="6060"/>
                      <a:pt x="0" y="4870"/>
                    </a:cubicBezTo>
                    <a:cubicBezTo>
                      <a:pt x="0" y="3774"/>
                      <a:pt x="810" y="2786"/>
                      <a:pt x="1941" y="2786"/>
                    </a:cubicBezTo>
                    <a:cubicBezTo>
                      <a:pt x="2262" y="2786"/>
                      <a:pt x="2572" y="2881"/>
                      <a:pt x="2858" y="3012"/>
                    </a:cubicBezTo>
                    <a:cubicBezTo>
                      <a:pt x="2858" y="2941"/>
                      <a:pt x="2846" y="2858"/>
                      <a:pt x="2846" y="2786"/>
                    </a:cubicBezTo>
                    <a:cubicBezTo>
                      <a:pt x="2846" y="1238"/>
                      <a:pt x="4096" y="0"/>
                      <a:pt x="5632" y="0"/>
                    </a:cubicBezTo>
                    <a:cubicBezTo>
                      <a:pt x="6941" y="0"/>
                      <a:pt x="8037" y="917"/>
                      <a:pt x="8334" y="2131"/>
                    </a:cubicBezTo>
                    <a:cubicBezTo>
                      <a:pt x="8704" y="1881"/>
                      <a:pt x="9168" y="1726"/>
                      <a:pt x="9644" y="1726"/>
                    </a:cubicBezTo>
                    <a:cubicBezTo>
                      <a:pt x="10359" y="1726"/>
                      <a:pt x="11049" y="2060"/>
                      <a:pt x="11490" y="2619"/>
                    </a:cubicBezTo>
                    <a:cubicBezTo>
                      <a:pt x="11823" y="3036"/>
                      <a:pt x="12002" y="3560"/>
                      <a:pt x="12025" y="4096"/>
                    </a:cubicBezTo>
                    <a:cubicBezTo>
                      <a:pt x="12121" y="5513"/>
                      <a:pt x="11252" y="7013"/>
                      <a:pt x="9739" y="7013"/>
                    </a:cubicBezTo>
                    <a:lnTo>
                      <a:pt x="7072" y="7013"/>
                    </a:lnTo>
                    <a:lnTo>
                      <a:pt x="7072" y="7013"/>
                    </a:lnTo>
                    <a:lnTo>
                      <a:pt x="7072" y="5060"/>
                    </a:lnTo>
                    <a:lnTo>
                      <a:pt x="7751" y="5060"/>
                    </a:lnTo>
                    <a:lnTo>
                      <a:pt x="6037" y="3155"/>
                    </a:lnTo>
                    <a:lnTo>
                      <a:pt x="4334" y="5060"/>
                    </a:lnTo>
                    <a:lnTo>
                      <a:pt x="5013" y="5060"/>
                    </a:lnTo>
                    <a:lnTo>
                      <a:pt x="5013" y="7013"/>
                    </a:lnTo>
                  </a:path>
                </a:pathLst>
              </a:custGeom>
              <a:solidFill>
                <a:schemeClr val="accent5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26" name="Google Shape;326;p18"/>
            <p:cNvCxnSpPr/>
            <p:nvPr/>
          </p:nvCxnSpPr>
          <p:spPr>
            <a:xfrm rot="10800000" flipH="1">
              <a:off x="5761500" y="1639500"/>
              <a:ext cx="980700" cy="5043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28" name="Google Shape;328;p18"/>
            <p:cNvGrpSpPr/>
            <p:nvPr/>
          </p:nvGrpSpPr>
          <p:grpSpPr>
            <a:xfrm>
              <a:off x="1784020" y="1390650"/>
              <a:ext cx="475964" cy="475964"/>
              <a:chOff x="2088820" y="1390650"/>
              <a:chExt cx="475964" cy="475964"/>
            </a:xfrm>
          </p:grpSpPr>
          <p:sp>
            <p:nvSpPr>
              <p:cNvPr id="329" name="Google Shape;329;p18"/>
              <p:cNvSpPr/>
              <p:nvPr/>
            </p:nvSpPr>
            <p:spPr>
              <a:xfrm>
                <a:off x="2088820" y="1390650"/>
                <a:ext cx="475964" cy="475964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14467" extrusionOk="0">
                    <a:moveTo>
                      <a:pt x="7228" y="0"/>
                    </a:moveTo>
                    <a:cubicBezTo>
                      <a:pt x="3239" y="0"/>
                      <a:pt x="1" y="3227"/>
                      <a:pt x="1" y="7227"/>
                    </a:cubicBezTo>
                    <a:cubicBezTo>
                      <a:pt x="1" y="11228"/>
                      <a:pt x="3239" y="14466"/>
                      <a:pt x="7228" y="14466"/>
                    </a:cubicBezTo>
                    <a:cubicBezTo>
                      <a:pt x="11228" y="14466"/>
                      <a:pt x="14467" y="11228"/>
                      <a:pt x="14467" y="7227"/>
                    </a:cubicBezTo>
                    <a:cubicBezTo>
                      <a:pt x="14467" y="3227"/>
                      <a:pt x="11228" y="0"/>
                      <a:pt x="72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8"/>
              <p:cNvSpPr/>
              <p:nvPr/>
            </p:nvSpPr>
            <p:spPr>
              <a:xfrm>
                <a:off x="2202423" y="1609599"/>
                <a:ext cx="248395" cy="170060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5169" fill="none" extrusionOk="0">
                    <a:moveTo>
                      <a:pt x="7049" y="5168"/>
                    </a:moveTo>
                    <a:lnTo>
                      <a:pt x="489" y="5168"/>
                    </a:lnTo>
                    <a:cubicBezTo>
                      <a:pt x="215" y="5168"/>
                      <a:pt x="1" y="4954"/>
                      <a:pt x="1" y="4680"/>
                    </a:cubicBezTo>
                    <a:lnTo>
                      <a:pt x="1" y="501"/>
                    </a:lnTo>
                    <a:cubicBezTo>
                      <a:pt x="1" y="227"/>
                      <a:pt x="215" y="1"/>
                      <a:pt x="489" y="1"/>
                    </a:cubicBezTo>
                    <a:lnTo>
                      <a:pt x="7049" y="1"/>
                    </a:lnTo>
                    <a:cubicBezTo>
                      <a:pt x="7323" y="1"/>
                      <a:pt x="7549" y="227"/>
                      <a:pt x="7549" y="501"/>
                    </a:cubicBezTo>
                    <a:lnTo>
                      <a:pt x="7549" y="4680"/>
                    </a:lnTo>
                    <a:cubicBezTo>
                      <a:pt x="7549" y="4966"/>
                      <a:pt x="7323" y="5168"/>
                      <a:pt x="7049" y="51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8"/>
              <p:cNvSpPr/>
              <p:nvPr/>
            </p:nvSpPr>
            <p:spPr>
              <a:xfrm>
                <a:off x="2243943" y="1477210"/>
                <a:ext cx="164566" cy="133212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4049" fill="none" extrusionOk="0">
                    <a:moveTo>
                      <a:pt x="5001" y="4049"/>
                    </a:moveTo>
                    <a:lnTo>
                      <a:pt x="5001" y="2501"/>
                    </a:lnTo>
                    <a:cubicBezTo>
                      <a:pt x="5001" y="1120"/>
                      <a:pt x="3882" y="1"/>
                      <a:pt x="2501" y="1"/>
                    </a:cubicBezTo>
                    <a:lnTo>
                      <a:pt x="2501" y="1"/>
                    </a:lnTo>
                    <a:cubicBezTo>
                      <a:pt x="1120" y="1"/>
                      <a:pt x="1" y="1120"/>
                      <a:pt x="1" y="2501"/>
                    </a:cubicBezTo>
                    <a:lnTo>
                      <a:pt x="1" y="4049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8"/>
              <p:cNvSpPr/>
              <p:nvPr/>
            </p:nvSpPr>
            <p:spPr>
              <a:xfrm>
                <a:off x="2303492" y="1655824"/>
                <a:ext cx="45468" cy="78006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2371" extrusionOk="0">
                    <a:moveTo>
                      <a:pt x="691" y="1"/>
                    </a:moveTo>
                    <a:cubicBezTo>
                      <a:pt x="298" y="1"/>
                      <a:pt x="0" y="299"/>
                      <a:pt x="0" y="680"/>
                    </a:cubicBezTo>
                    <a:cubicBezTo>
                      <a:pt x="0" y="953"/>
                      <a:pt x="155" y="1180"/>
                      <a:pt x="381" y="1299"/>
                    </a:cubicBezTo>
                    <a:lnTo>
                      <a:pt x="84" y="2370"/>
                    </a:lnTo>
                    <a:lnTo>
                      <a:pt x="1286" y="2370"/>
                    </a:lnTo>
                    <a:lnTo>
                      <a:pt x="1001" y="1299"/>
                    </a:lnTo>
                    <a:cubicBezTo>
                      <a:pt x="1227" y="1180"/>
                      <a:pt x="1382" y="953"/>
                      <a:pt x="1382" y="680"/>
                    </a:cubicBezTo>
                    <a:cubicBezTo>
                      <a:pt x="1382" y="310"/>
                      <a:pt x="1084" y="1"/>
                      <a:pt x="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33" name="Google Shape;333;p18"/>
            <p:cNvCxnSpPr/>
            <p:nvPr/>
          </p:nvCxnSpPr>
          <p:spPr>
            <a:xfrm rot="10800000">
              <a:off x="2393275" y="1639500"/>
              <a:ext cx="980700" cy="5043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35" name="Google Shape;335;p18"/>
            <p:cNvGrpSpPr/>
            <p:nvPr/>
          </p:nvGrpSpPr>
          <p:grpSpPr>
            <a:xfrm>
              <a:off x="6879773" y="4110720"/>
              <a:ext cx="475964" cy="475964"/>
              <a:chOff x="6574973" y="4110720"/>
              <a:chExt cx="475964" cy="475964"/>
            </a:xfrm>
          </p:grpSpPr>
          <p:sp>
            <p:nvSpPr>
              <p:cNvPr id="336" name="Google Shape;336;p18"/>
              <p:cNvSpPr/>
              <p:nvPr/>
            </p:nvSpPr>
            <p:spPr>
              <a:xfrm>
                <a:off x="6574973" y="4110720"/>
                <a:ext cx="475964" cy="475964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14467" extrusionOk="0">
                    <a:moveTo>
                      <a:pt x="7228" y="0"/>
                    </a:moveTo>
                    <a:cubicBezTo>
                      <a:pt x="3239" y="0"/>
                      <a:pt x="1" y="3239"/>
                      <a:pt x="1" y="7239"/>
                    </a:cubicBezTo>
                    <a:cubicBezTo>
                      <a:pt x="1" y="11240"/>
                      <a:pt x="3239" y="14466"/>
                      <a:pt x="7228" y="14466"/>
                    </a:cubicBezTo>
                    <a:cubicBezTo>
                      <a:pt x="11228" y="14466"/>
                      <a:pt x="14467" y="11240"/>
                      <a:pt x="14467" y="7239"/>
                    </a:cubicBezTo>
                    <a:cubicBezTo>
                      <a:pt x="14467" y="3239"/>
                      <a:pt x="11228" y="0"/>
                      <a:pt x="72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8"/>
              <p:cNvSpPr/>
              <p:nvPr/>
            </p:nvSpPr>
            <p:spPr>
              <a:xfrm>
                <a:off x="6713647" y="4198069"/>
                <a:ext cx="199802" cy="300871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9145" fill="none" extrusionOk="0">
                    <a:moveTo>
                      <a:pt x="0" y="0"/>
                    </a:moveTo>
                    <a:lnTo>
                      <a:pt x="6073" y="0"/>
                    </a:lnTo>
                    <a:lnTo>
                      <a:pt x="6073" y="9144"/>
                    </a:lnTo>
                    <a:lnTo>
                      <a:pt x="0" y="9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8"/>
              <p:cNvSpPr/>
              <p:nvPr/>
            </p:nvSpPr>
            <p:spPr>
              <a:xfrm>
                <a:off x="6782572" y="4472653"/>
                <a:ext cx="61161" cy="33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" fill="none" extrusionOk="0">
                    <a:moveTo>
                      <a:pt x="1" y="1"/>
                    </a:moveTo>
                    <a:lnTo>
                      <a:pt x="1858" y="1"/>
                    </a:lnTo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8"/>
              <p:cNvSpPr/>
              <p:nvPr/>
            </p:nvSpPr>
            <p:spPr>
              <a:xfrm>
                <a:off x="6771221" y="4272884"/>
                <a:ext cx="83862" cy="98733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3001" fill="none" extrusionOk="0">
                    <a:moveTo>
                      <a:pt x="1" y="2465"/>
                    </a:moveTo>
                    <a:lnTo>
                      <a:pt x="941" y="3001"/>
                    </a:lnTo>
                    <a:lnTo>
                      <a:pt x="2549" y="0"/>
                    </a:lnTo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40" name="Google Shape;340;p18"/>
            <p:cNvCxnSpPr/>
            <p:nvPr/>
          </p:nvCxnSpPr>
          <p:spPr>
            <a:xfrm>
              <a:off x="5761500" y="3839300"/>
              <a:ext cx="980700" cy="5043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42" name="Google Shape;342;p18"/>
            <p:cNvGrpSpPr/>
            <p:nvPr/>
          </p:nvGrpSpPr>
          <p:grpSpPr>
            <a:xfrm>
              <a:off x="1784020" y="4110720"/>
              <a:ext cx="475964" cy="475964"/>
              <a:chOff x="2088820" y="4110720"/>
              <a:chExt cx="475964" cy="475964"/>
            </a:xfrm>
          </p:grpSpPr>
          <p:sp>
            <p:nvSpPr>
              <p:cNvPr id="343" name="Google Shape;343;p18"/>
              <p:cNvSpPr/>
              <p:nvPr/>
            </p:nvSpPr>
            <p:spPr>
              <a:xfrm>
                <a:off x="2088820" y="4110720"/>
                <a:ext cx="475964" cy="475964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14467" extrusionOk="0">
                    <a:moveTo>
                      <a:pt x="7228" y="0"/>
                    </a:moveTo>
                    <a:cubicBezTo>
                      <a:pt x="3239" y="0"/>
                      <a:pt x="1" y="3239"/>
                      <a:pt x="1" y="7239"/>
                    </a:cubicBezTo>
                    <a:cubicBezTo>
                      <a:pt x="1" y="11240"/>
                      <a:pt x="3239" y="14466"/>
                      <a:pt x="7228" y="14466"/>
                    </a:cubicBezTo>
                    <a:cubicBezTo>
                      <a:pt x="11228" y="14466"/>
                      <a:pt x="14467" y="11240"/>
                      <a:pt x="14467" y="7239"/>
                    </a:cubicBezTo>
                    <a:cubicBezTo>
                      <a:pt x="14467" y="3239"/>
                      <a:pt x="11228" y="0"/>
                      <a:pt x="72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8"/>
              <p:cNvSpPr/>
              <p:nvPr/>
            </p:nvSpPr>
            <p:spPr>
              <a:xfrm>
                <a:off x="2167582" y="4189844"/>
                <a:ext cx="318472" cy="31811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9669" fill="none" extrusionOk="0">
                    <a:moveTo>
                      <a:pt x="9680" y="4834"/>
                    </a:moveTo>
                    <a:cubicBezTo>
                      <a:pt x="9680" y="7501"/>
                      <a:pt x="7513" y="9668"/>
                      <a:pt x="4834" y="9668"/>
                    </a:cubicBezTo>
                    <a:cubicBezTo>
                      <a:pt x="2167" y="9668"/>
                      <a:pt x="0" y="7501"/>
                      <a:pt x="0" y="4834"/>
                    </a:cubicBezTo>
                    <a:cubicBezTo>
                      <a:pt x="0" y="2167"/>
                      <a:pt x="2167" y="0"/>
                      <a:pt x="4834" y="0"/>
                    </a:cubicBezTo>
                    <a:cubicBezTo>
                      <a:pt x="7513" y="0"/>
                      <a:pt x="9680" y="2167"/>
                      <a:pt x="9680" y="483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8"/>
              <p:cNvSpPr/>
              <p:nvPr/>
            </p:nvSpPr>
            <p:spPr>
              <a:xfrm>
                <a:off x="2233382" y="4189844"/>
                <a:ext cx="186872" cy="318110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9669" fill="none" extrusionOk="0">
                    <a:moveTo>
                      <a:pt x="5680" y="4834"/>
                    </a:moveTo>
                    <a:cubicBezTo>
                      <a:pt x="5680" y="7501"/>
                      <a:pt x="4406" y="9668"/>
                      <a:pt x="2834" y="9668"/>
                    </a:cubicBezTo>
                    <a:cubicBezTo>
                      <a:pt x="1262" y="9668"/>
                      <a:pt x="0" y="7501"/>
                      <a:pt x="0" y="4834"/>
                    </a:cubicBezTo>
                    <a:cubicBezTo>
                      <a:pt x="0" y="2167"/>
                      <a:pt x="1262" y="0"/>
                      <a:pt x="2834" y="0"/>
                    </a:cubicBezTo>
                    <a:cubicBezTo>
                      <a:pt x="4406" y="0"/>
                      <a:pt x="5680" y="2167"/>
                      <a:pt x="5680" y="483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8"/>
              <p:cNvSpPr/>
              <p:nvPr/>
            </p:nvSpPr>
            <p:spPr>
              <a:xfrm>
                <a:off x="2167582" y="4255250"/>
                <a:ext cx="318472" cy="187267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692" fill="none" extrusionOk="0">
                    <a:moveTo>
                      <a:pt x="9680" y="2846"/>
                    </a:moveTo>
                    <a:cubicBezTo>
                      <a:pt x="9680" y="4418"/>
                      <a:pt x="7513" y="5692"/>
                      <a:pt x="4834" y="5692"/>
                    </a:cubicBezTo>
                    <a:cubicBezTo>
                      <a:pt x="2167" y="5692"/>
                      <a:pt x="0" y="4418"/>
                      <a:pt x="0" y="2846"/>
                    </a:cubicBezTo>
                    <a:cubicBezTo>
                      <a:pt x="0" y="1275"/>
                      <a:pt x="2167" y="1"/>
                      <a:pt x="4834" y="1"/>
                    </a:cubicBezTo>
                    <a:cubicBezTo>
                      <a:pt x="7513" y="1"/>
                      <a:pt x="9680" y="1275"/>
                      <a:pt x="9680" y="28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8"/>
              <p:cNvSpPr/>
              <p:nvPr/>
            </p:nvSpPr>
            <p:spPr>
              <a:xfrm>
                <a:off x="2167187" y="4348883"/>
                <a:ext cx="318867" cy="33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1" fill="none" extrusionOk="0">
                    <a:moveTo>
                      <a:pt x="0" y="0"/>
                    </a:moveTo>
                    <a:lnTo>
                      <a:pt x="9692" y="0"/>
                    </a:lnTo>
                  </a:path>
                </a:pathLst>
              </a:custGeom>
              <a:solidFill>
                <a:schemeClr val="accent4"/>
              </a:solidFill>
              <a:ln w="6850" cap="flat" cmpd="sng">
                <a:solidFill>
                  <a:srgbClr val="FCFCFC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48" name="Google Shape;348;p18"/>
            <p:cNvCxnSpPr/>
            <p:nvPr/>
          </p:nvCxnSpPr>
          <p:spPr>
            <a:xfrm flipH="1">
              <a:off x="2393275" y="3839300"/>
              <a:ext cx="980700" cy="504300"/>
            </a:xfrm>
            <a:prstGeom prst="curvedConnector3">
              <a:avLst>
                <a:gd name="adj1" fmla="val 50000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grpSp>
          <p:nvGrpSpPr>
            <p:cNvPr id="350" name="Google Shape;350;p18"/>
            <p:cNvGrpSpPr/>
            <p:nvPr/>
          </p:nvGrpSpPr>
          <p:grpSpPr>
            <a:xfrm>
              <a:off x="6990251" y="2868204"/>
              <a:ext cx="240532" cy="240170"/>
              <a:chOff x="6685451" y="2801203"/>
              <a:chExt cx="240532" cy="240170"/>
            </a:xfrm>
          </p:grpSpPr>
          <p:sp>
            <p:nvSpPr>
              <p:cNvPr id="353" name="Google Shape;353;p18"/>
              <p:cNvSpPr/>
              <p:nvPr/>
            </p:nvSpPr>
            <p:spPr>
              <a:xfrm>
                <a:off x="6761055" y="2865851"/>
                <a:ext cx="103832" cy="103832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3156" fill="none" extrusionOk="0">
                    <a:moveTo>
                      <a:pt x="3155" y="1572"/>
                    </a:moveTo>
                    <a:cubicBezTo>
                      <a:pt x="3155" y="2441"/>
                      <a:pt x="2441" y="3155"/>
                      <a:pt x="1572" y="3155"/>
                    </a:cubicBezTo>
                    <a:cubicBezTo>
                      <a:pt x="703" y="3155"/>
                      <a:pt x="0" y="2441"/>
                      <a:pt x="0" y="1572"/>
                    </a:cubicBezTo>
                    <a:cubicBezTo>
                      <a:pt x="0" y="703"/>
                      <a:pt x="703" y="0"/>
                      <a:pt x="1572" y="0"/>
                    </a:cubicBezTo>
                    <a:cubicBezTo>
                      <a:pt x="2441" y="0"/>
                      <a:pt x="3155" y="703"/>
                      <a:pt x="3155" y="157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8"/>
              <p:cNvSpPr/>
              <p:nvPr/>
            </p:nvSpPr>
            <p:spPr>
              <a:xfrm>
                <a:off x="6685451" y="2801203"/>
                <a:ext cx="240532" cy="240170"/>
              </a:xfrm>
              <a:custGeom>
                <a:avLst/>
                <a:gdLst/>
                <a:ahLst/>
                <a:cxnLst/>
                <a:rect l="l" t="t" r="r" b="b"/>
                <a:pathLst>
                  <a:path w="7311" h="7300" fill="none" extrusionOk="0">
                    <a:moveTo>
                      <a:pt x="7311" y="1"/>
                    </a:moveTo>
                    <a:lnTo>
                      <a:pt x="0" y="7299"/>
                    </a:lnTo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0" name="Google Shape;360;p18"/>
            <p:cNvSpPr/>
            <p:nvPr/>
          </p:nvSpPr>
          <p:spPr>
            <a:xfrm>
              <a:off x="1950526" y="2919117"/>
              <a:ext cx="139068" cy="139101"/>
            </a:xfrm>
            <a:custGeom>
              <a:avLst/>
              <a:gdLst/>
              <a:ahLst/>
              <a:cxnLst/>
              <a:rect l="l" t="t" r="r" b="b"/>
              <a:pathLst>
                <a:path w="4227" h="4228" fill="none" extrusionOk="0">
                  <a:moveTo>
                    <a:pt x="4227" y="2108"/>
                  </a:moveTo>
                  <a:cubicBezTo>
                    <a:pt x="4227" y="3275"/>
                    <a:pt x="3274" y="4228"/>
                    <a:pt x="2107" y="4228"/>
                  </a:cubicBezTo>
                  <a:cubicBezTo>
                    <a:pt x="941" y="4228"/>
                    <a:pt x="0" y="3275"/>
                    <a:pt x="0" y="2108"/>
                  </a:cubicBezTo>
                  <a:cubicBezTo>
                    <a:pt x="0" y="942"/>
                    <a:pt x="941" y="1"/>
                    <a:pt x="2107" y="1"/>
                  </a:cubicBezTo>
                  <a:cubicBezTo>
                    <a:pt x="3274" y="1"/>
                    <a:pt x="4227" y="942"/>
                    <a:pt x="4227" y="2108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66984F-C86C-F25C-2925-905C144426A0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16/73</a:t>
            </a:r>
            <a:endParaRPr lang="fa-IR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3BDA1-666D-159E-57F4-C74797540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71A71147-AD5C-302B-E952-6432EEBFA353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800" i="1" dirty="0">
                <a:solidFill>
                  <a:schemeClr val="tx1"/>
                </a:solidFill>
              </a:rPr>
              <a:t>Security answers the question of who can access the system; privacy answers the question of whether they should.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F29DD3-E8AE-C951-88D1-971C7DF1555F}"/>
              </a:ext>
            </a:extLst>
          </p:cNvPr>
          <p:cNvSpPr/>
          <p:nvPr/>
        </p:nvSpPr>
        <p:spPr>
          <a:xfrm>
            <a:off x="1" y="4578531"/>
            <a:ext cx="9144000" cy="5649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 err="1">
                <a:solidFill>
                  <a:schemeClr val="tx1"/>
                </a:solidFill>
              </a:rPr>
              <a:t>Algarni</a:t>
            </a:r>
            <a:r>
              <a:rPr lang="en-US" sz="1000" dirty="0">
                <a:solidFill>
                  <a:schemeClr val="tx1"/>
                </a:solidFill>
              </a:rPr>
              <a:t> A. A survey and classification of security and privacy research in smart healthcare systems. IEEE Access. 2019 Jul 25;7:101879-94.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B51186-516C-EA9E-BED8-5F9E25F20423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17/73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22391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6" name="Google Shape;446;p20"/>
          <p:cNvGraphicFramePr/>
          <p:nvPr>
            <p:extLst>
              <p:ext uri="{D42A27DB-BD31-4B8C-83A1-F6EECF244321}">
                <p14:modId xmlns:p14="http://schemas.microsoft.com/office/powerpoint/2010/main" val="1897198407"/>
              </p:ext>
            </p:extLst>
          </p:nvPr>
        </p:nvGraphicFramePr>
        <p:xfrm>
          <a:off x="3421331" y="420725"/>
          <a:ext cx="5550082" cy="4389000"/>
        </p:xfrm>
        <a:graphic>
          <a:graphicData uri="http://schemas.openxmlformats.org/drawingml/2006/table">
            <a:tbl>
              <a:tblPr rtl="1">
                <a:noFill/>
                <a:tableStyleId>{24F9ACB9-936A-43D9-A5B6-B222CCE57B94}</a:tableStyleId>
              </a:tblPr>
              <a:tblGrid>
                <a:gridCol w="2391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8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195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Regulatory Enforcement of Data Minimization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684000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000" dirty="0">
                          <a:latin typeface="+mj-lt"/>
                        </a:rPr>
                        <a:t>GDPR and HIPAA require limitation of data collection, processing, and storage</a:t>
                      </a:r>
                    </a:p>
                    <a:p>
                      <a:pPr marL="171450" lvl="1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000" dirty="0">
                          <a:latin typeface="+mj-lt"/>
                        </a:rPr>
                        <a:t>Emphasis on purpose limitation and least-privilege data access</a:t>
                      </a:r>
                    </a:p>
                    <a:p>
                      <a:pPr marL="171450" lvl="1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000" dirty="0">
                          <a:latin typeface="+mj-lt"/>
                        </a:rPr>
                        <a:t>Security architectures must reduce unnecessary data exposure by design</a:t>
                      </a:r>
                    </a:p>
                  </a:txBody>
                  <a:tcPr marL="182875" marR="27430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95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Restrictions on Cross-Border Data Sharing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684000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000" dirty="0">
                          <a:latin typeface="+mj-lt"/>
                        </a:rPr>
                        <a:t>Legal constraints on transferring health data across jurisdictions</a:t>
                      </a:r>
                    </a:p>
                    <a:p>
                      <a:pPr marL="171450" lvl="1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000" dirty="0">
                          <a:latin typeface="+mj-lt"/>
                        </a:rPr>
                        <a:t>Challenges for centralized data repositories and multinational studies</a:t>
                      </a:r>
                    </a:p>
                    <a:p>
                      <a:pPr marL="171450" lvl="1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000" dirty="0">
                          <a:latin typeface="+mj-lt"/>
                        </a:rPr>
                        <a:t>Increased complexity in governance and compliance management</a:t>
                      </a:r>
                    </a:p>
                  </a:txBody>
                  <a:tcPr marL="182875" marR="27430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067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Legal Non-Compliance as an Institutional Security Risk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684000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000" dirty="0">
                          <a:latin typeface="+mj-lt"/>
                        </a:rPr>
                        <a:t>Regulatory violations lead to financial penalties and reputational damage</a:t>
                      </a:r>
                    </a:p>
                    <a:p>
                      <a:pPr marL="171450" lvl="1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000" dirty="0">
                          <a:latin typeface="+mj-lt"/>
                        </a:rPr>
                        <a:t>Legal exposure disrupts institutional trust and operational stability</a:t>
                      </a:r>
                    </a:p>
                    <a:p>
                      <a:pPr marL="171450" lvl="1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000" dirty="0">
                          <a:latin typeface="+mj-lt"/>
                        </a:rPr>
                        <a:t>Compliance failures can compromise long-term system sustainability</a:t>
                      </a:r>
                    </a:p>
                  </a:txBody>
                  <a:tcPr marL="182875" marR="27430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067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+mj-lt"/>
                        </a:rPr>
                        <a:t>Implicit Architectural Requirements of Regulations</a:t>
                      </a:r>
                      <a:endParaRPr lang="en-US" sz="1100" dirty="0">
                        <a:latin typeface="+mj-lt"/>
                      </a:endParaRPr>
                    </a:p>
                  </a:txBody>
                  <a:tcPr marL="684000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1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000" dirty="0">
                          <a:latin typeface="+mj-lt"/>
                        </a:rPr>
                        <a:t>Regulations favor local data control and limited data movement</a:t>
                      </a:r>
                    </a:p>
                    <a:p>
                      <a:pPr marL="171450" lvl="1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000" dirty="0">
                          <a:latin typeface="+mj-lt"/>
                        </a:rPr>
                        <a:t>Centralized security models conflict with regulatory expectations</a:t>
                      </a:r>
                    </a:p>
                    <a:p>
                      <a:pPr marL="171450" lvl="1" indent="-171450">
                        <a:buFont typeface="Wingdings" panose="05000000000000000000" pitchFamily="2" charset="2"/>
                        <a:buChar char="q"/>
                      </a:pPr>
                      <a:r>
                        <a:rPr lang="en-US" sz="1000" dirty="0">
                          <a:latin typeface="+mj-lt"/>
                        </a:rPr>
                        <a:t>Decentralized and distributed architectures align with compliance-by-design principles</a:t>
                      </a:r>
                    </a:p>
                  </a:txBody>
                  <a:tcPr marL="182875" marR="27430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7" name="Google Shape;447;p20"/>
          <p:cNvSpPr txBox="1">
            <a:spLocks noGrp="1"/>
          </p:cNvSpPr>
          <p:nvPr>
            <p:ph type="title"/>
          </p:nvPr>
        </p:nvSpPr>
        <p:spPr>
          <a:xfrm>
            <a:off x="1989120" y="0"/>
            <a:ext cx="4748349" cy="4147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latin typeface="+mj-lt"/>
              </a:rPr>
              <a:t>Regulatory Pressure as a Security Constraint</a:t>
            </a:r>
          </a:p>
        </p:txBody>
      </p:sp>
      <p:grpSp>
        <p:nvGrpSpPr>
          <p:cNvPr id="448" name="Google Shape;448;p20"/>
          <p:cNvGrpSpPr/>
          <p:nvPr/>
        </p:nvGrpSpPr>
        <p:grpSpPr>
          <a:xfrm>
            <a:off x="110810" y="1167157"/>
            <a:ext cx="3187561" cy="2920445"/>
            <a:chOff x="733900" y="1708125"/>
            <a:chExt cx="3561605" cy="3020624"/>
          </a:xfrm>
        </p:grpSpPr>
        <p:sp>
          <p:nvSpPr>
            <p:cNvPr id="449" name="Google Shape;449;p20"/>
            <p:cNvSpPr/>
            <p:nvPr/>
          </p:nvSpPr>
          <p:spPr>
            <a:xfrm>
              <a:off x="733900" y="4490375"/>
              <a:ext cx="3561605" cy="238374"/>
            </a:xfrm>
            <a:custGeom>
              <a:avLst/>
              <a:gdLst/>
              <a:ahLst/>
              <a:cxnLst/>
              <a:rect l="l" t="t" r="r" b="b"/>
              <a:pathLst>
                <a:path w="81618" h="4728" extrusionOk="0">
                  <a:moveTo>
                    <a:pt x="40803" y="0"/>
                  </a:moveTo>
                  <a:cubicBezTo>
                    <a:pt x="18265" y="0"/>
                    <a:pt x="1" y="1060"/>
                    <a:pt x="1" y="2370"/>
                  </a:cubicBezTo>
                  <a:cubicBezTo>
                    <a:pt x="1" y="3679"/>
                    <a:pt x="18265" y="4727"/>
                    <a:pt x="40803" y="4727"/>
                  </a:cubicBezTo>
                  <a:cubicBezTo>
                    <a:pt x="63342" y="4727"/>
                    <a:pt x="81618" y="3679"/>
                    <a:pt x="81618" y="2370"/>
                  </a:cubicBezTo>
                  <a:cubicBezTo>
                    <a:pt x="81618" y="1060"/>
                    <a:pt x="63342" y="0"/>
                    <a:pt x="40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733939" y="1708125"/>
              <a:ext cx="3561543" cy="2379555"/>
            </a:xfrm>
            <a:custGeom>
              <a:avLst/>
              <a:gdLst/>
              <a:ahLst/>
              <a:cxnLst/>
              <a:rect l="l" t="t" r="r" b="b"/>
              <a:pathLst>
                <a:path w="70641" h="47197" extrusionOk="0">
                  <a:moveTo>
                    <a:pt x="953" y="0"/>
                  </a:moveTo>
                  <a:cubicBezTo>
                    <a:pt x="417" y="0"/>
                    <a:pt x="0" y="429"/>
                    <a:pt x="0" y="953"/>
                  </a:cubicBezTo>
                  <a:lnTo>
                    <a:pt x="0" y="46244"/>
                  </a:lnTo>
                  <a:cubicBezTo>
                    <a:pt x="0" y="46780"/>
                    <a:pt x="429" y="47196"/>
                    <a:pt x="953" y="47196"/>
                  </a:cubicBezTo>
                  <a:lnTo>
                    <a:pt x="69688" y="47196"/>
                  </a:lnTo>
                  <a:cubicBezTo>
                    <a:pt x="70223" y="47196"/>
                    <a:pt x="70640" y="46780"/>
                    <a:pt x="70640" y="46256"/>
                  </a:cubicBezTo>
                  <a:lnTo>
                    <a:pt x="70640" y="953"/>
                  </a:lnTo>
                  <a:cubicBezTo>
                    <a:pt x="70640" y="417"/>
                    <a:pt x="70200" y="0"/>
                    <a:pt x="69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2514364" y="1708125"/>
              <a:ext cx="1781099" cy="2379555"/>
            </a:xfrm>
            <a:custGeom>
              <a:avLst/>
              <a:gdLst/>
              <a:ahLst/>
              <a:cxnLst/>
              <a:rect l="l" t="t" r="r" b="b"/>
              <a:pathLst>
                <a:path w="35327" h="47197" extrusionOk="0">
                  <a:moveTo>
                    <a:pt x="0" y="0"/>
                  </a:moveTo>
                  <a:lnTo>
                    <a:pt x="0" y="47196"/>
                  </a:lnTo>
                  <a:lnTo>
                    <a:pt x="33481" y="47196"/>
                  </a:lnTo>
                  <a:cubicBezTo>
                    <a:pt x="34493" y="47196"/>
                    <a:pt x="35326" y="46363"/>
                    <a:pt x="35326" y="45351"/>
                  </a:cubicBezTo>
                  <a:lnTo>
                    <a:pt x="35326" y="1846"/>
                  </a:lnTo>
                  <a:cubicBezTo>
                    <a:pt x="35326" y="834"/>
                    <a:pt x="34493" y="0"/>
                    <a:pt x="33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814354" y="1787935"/>
              <a:ext cx="3401265" cy="1904773"/>
            </a:xfrm>
            <a:custGeom>
              <a:avLst/>
              <a:gdLst/>
              <a:ahLst/>
              <a:cxnLst/>
              <a:rect l="l" t="t" r="r" b="b"/>
              <a:pathLst>
                <a:path w="67462" h="37780" extrusionOk="0">
                  <a:moveTo>
                    <a:pt x="358" y="1"/>
                  </a:moveTo>
                  <a:cubicBezTo>
                    <a:pt x="167" y="1"/>
                    <a:pt x="1" y="155"/>
                    <a:pt x="1" y="358"/>
                  </a:cubicBezTo>
                  <a:lnTo>
                    <a:pt x="1" y="37422"/>
                  </a:lnTo>
                  <a:cubicBezTo>
                    <a:pt x="1" y="37624"/>
                    <a:pt x="167" y="37779"/>
                    <a:pt x="358" y="37779"/>
                  </a:cubicBezTo>
                  <a:lnTo>
                    <a:pt x="67104" y="37779"/>
                  </a:lnTo>
                  <a:cubicBezTo>
                    <a:pt x="67295" y="37779"/>
                    <a:pt x="67462" y="37624"/>
                    <a:pt x="67462" y="37422"/>
                  </a:cubicBezTo>
                  <a:lnTo>
                    <a:pt x="67462" y="358"/>
                  </a:lnTo>
                  <a:cubicBezTo>
                    <a:pt x="67462" y="155"/>
                    <a:pt x="67295" y="1"/>
                    <a:pt x="67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2514364" y="1787935"/>
              <a:ext cx="1701238" cy="1904773"/>
            </a:xfrm>
            <a:custGeom>
              <a:avLst/>
              <a:gdLst/>
              <a:ahLst/>
              <a:cxnLst/>
              <a:rect l="l" t="t" r="r" b="b"/>
              <a:pathLst>
                <a:path w="33743" h="37780" extrusionOk="0">
                  <a:moveTo>
                    <a:pt x="0" y="1"/>
                  </a:moveTo>
                  <a:lnTo>
                    <a:pt x="0" y="37779"/>
                  </a:lnTo>
                  <a:lnTo>
                    <a:pt x="33040" y="37779"/>
                  </a:lnTo>
                  <a:cubicBezTo>
                    <a:pt x="33433" y="37779"/>
                    <a:pt x="33731" y="37470"/>
                    <a:pt x="33731" y="37100"/>
                  </a:cubicBezTo>
                  <a:lnTo>
                    <a:pt x="33731" y="691"/>
                  </a:lnTo>
                  <a:cubicBezTo>
                    <a:pt x="33743" y="310"/>
                    <a:pt x="33433" y="1"/>
                    <a:pt x="33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1883446" y="4518012"/>
              <a:ext cx="1263664" cy="91861"/>
            </a:xfrm>
            <a:custGeom>
              <a:avLst/>
              <a:gdLst/>
              <a:ahLst/>
              <a:cxnLst/>
              <a:rect l="l" t="t" r="r" b="b"/>
              <a:pathLst>
                <a:path w="25064" h="1822" extrusionOk="0">
                  <a:moveTo>
                    <a:pt x="906" y="0"/>
                  </a:moveTo>
                  <a:cubicBezTo>
                    <a:pt x="406" y="0"/>
                    <a:pt x="1" y="417"/>
                    <a:pt x="1" y="917"/>
                  </a:cubicBezTo>
                  <a:cubicBezTo>
                    <a:pt x="1" y="1417"/>
                    <a:pt x="418" y="1822"/>
                    <a:pt x="906" y="1822"/>
                  </a:cubicBezTo>
                  <a:lnTo>
                    <a:pt x="24147" y="1822"/>
                  </a:lnTo>
                  <a:cubicBezTo>
                    <a:pt x="24647" y="1822"/>
                    <a:pt x="25052" y="1417"/>
                    <a:pt x="25063" y="917"/>
                  </a:cubicBezTo>
                  <a:cubicBezTo>
                    <a:pt x="25063" y="405"/>
                    <a:pt x="24647" y="0"/>
                    <a:pt x="24159" y="0"/>
                  </a:cubicBezTo>
                  <a:close/>
                </a:path>
              </a:pathLst>
            </a:custGeom>
            <a:solidFill>
              <a:srgbClr val="2D55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1989120" y="4087602"/>
              <a:ext cx="1052314" cy="430465"/>
            </a:xfrm>
            <a:custGeom>
              <a:avLst/>
              <a:gdLst/>
              <a:ahLst/>
              <a:cxnLst/>
              <a:rect l="l" t="t" r="r" b="b"/>
              <a:pathLst>
                <a:path w="20872" h="8538" extrusionOk="0">
                  <a:moveTo>
                    <a:pt x="4608" y="0"/>
                  </a:moveTo>
                  <a:cubicBezTo>
                    <a:pt x="4608" y="2763"/>
                    <a:pt x="4608" y="8537"/>
                    <a:pt x="0" y="8537"/>
                  </a:cubicBezTo>
                  <a:lnTo>
                    <a:pt x="20815" y="8537"/>
                  </a:lnTo>
                  <a:cubicBezTo>
                    <a:pt x="16240" y="8513"/>
                    <a:pt x="16240" y="2751"/>
                    <a:pt x="16240" y="0"/>
                  </a:cubicBezTo>
                  <a:close/>
                  <a:moveTo>
                    <a:pt x="20815" y="8537"/>
                  </a:moveTo>
                  <a:lnTo>
                    <a:pt x="20815" y="8537"/>
                  </a:lnTo>
                  <a:cubicBezTo>
                    <a:pt x="20825" y="8537"/>
                    <a:pt x="20834" y="8537"/>
                    <a:pt x="20844" y="8537"/>
                  </a:cubicBezTo>
                  <a:cubicBezTo>
                    <a:pt x="20853" y="8537"/>
                    <a:pt x="20862" y="8537"/>
                    <a:pt x="20872" y="85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2423109" y="3798865"/>
              <a:ext cx="183116" cy="183116"/>
            </a:xfrm>
            <a:custGeom>
              <a:avLst/>
              <a:gdLst/>
              <a:ahLst/>
              <a:cxnLst/>
              <a:rect l="l" t="t" r="r" b="b"/>
              <a:pathLst>
                <a:path w="3632" h="3632" extrusionOk="0">
                  <a:moveTo>
                    <a:pt x="1810" y="0"/>
                  </a:moveTo>
                  <a:cubicBezTo>
                    <a:pt x="810" y="0"/>
                    <a:pt x="1" y="810"/>
                    <a:pt x="1" y="1810"/>
                  </a:cubicBezTo>
                  <a:cubicBezTo>
                    <a:pt x="1" y="2810"/>
                    <a:pt x="810" y="3632"/>
                    <a:pt x="1810" y="3632"/>
                  </a:cubicBezTo>
                  <a:cubicBezTo>
                    <a:pt x="2810" y="3632"/>
                    <a:pt x="3632" y="2810"/>
                    <a:pt x="3632" y="1810"/>
                  </a:cubicBezTo>
                  <a:cubicBezTo>
                    <a:pt x="3632" y="810"/>
                    <a:pt x="2810" y="0"/>
                    <a:pt x="1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2514364" y="3798865"/>
              <a:ext cx="91861" cy="183116"/>
            </a:xfrm>
            <a:custGeom>
              <a:avLst/>
              <a:gdLst/>
              <a:ahLst/>
              <a:cxnLst/>
              <a:rect l="l" t="t" r="r" b="b"/>
              <a:pathLst>
                <a:path w="1822" h="3632" extrusionOk="0">
                  <a:moveTo>
                    <a:pt x="0" y="0"/>
                  </a:moveTo>
                  <a:lnTo>
                    <a:pt x="0" y="3632"/>
                  </a:lnTo>
                  <a:cubicBezTo>
                    <a:pt x="1000" y="3632"/>
                    <a:pt x="1822" y="2810"/>
                    <a:pt x="1822" y="1810"/>
                  </a:cubicBezTo>
                  <a:cubicBezTo>
                    <a:pt x="1822" y="810"/>
                    <a:pt x="10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2514364" y="4087602"/>
              <a:ext cx="526510" cy="430465"/>
            </a:xfrm>
            <a:custGeom>
              <a:avLst/>
              <a:gdLst/>
              <a:ahLst/>
              <a:cxnLst/>
              <a:rect l="l" t="t" r="r" b="b"/>
              <a:pathLst>
                <a:path w="10443" h="8538" extrusionOk="0">
                  <a:moveTo>
                    <a:pt x="0" y="0"/>
                  </a:moveTo>
                  <a:lnTo>
                    <a:pt x="0" y="8537"/>
                  </a:lnTo>
                  <a:lnTo>
                    <a:pt x="10386" y="8537"/>
                  </a:lnTo>
                  <a:cubicBezTo>
                    <a:pt x="5822" y="8513"/>
                    <a:pt x="5822" y="2751"/>
                    <a:pt x="5822" y="0"/>
                  </a:cubicBezTo>
                  <a:close/>
                  <a:moveTo>
                    <a:pt x="10386" y="8537"/>
                  </a:moveTo>
                  <a:cubicBezTo>
                    <a:pt x="10395" y="8537"/>
                    <a:pt x="10404" y="8537"/>
                    <a:pt x="10414" y="8537"/>
                  </a:cubicBezTo>
                  <a:cubicBezTo>
                    <a:pt x="10423" y="8537"/>
                    <a:pt x="10433" y="8537"/>
                    <a:pt x="10442" y="8537"/>
                  </a:cubicBezTo>
                  <a:close/>
                </a:path>
              </a:pathLst>
            </a:custGeom>
            <a:solidFill>
              <a:srgbClr val="1C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2514364" y="4519171"/>
              <a:ext cx="632135" cy="90701"/>
            </a:xfrm>
            <a:custGeom>
              <a:avLst/>
              <a:gdLst/>
              <a:ahLst/>
              <a:cxnLst/>
              <a:rect l="l" t="t" r="r" b="b"/>
              <a:pathLst>
                <a:path w="12538" h="1799" extrusionOk="0">
                  <a:moveTo>
                    <a:pt x="0" y="1"/>
                  </a:moveTo>
                  <a:lnTo>
                    <a:pt x="0" y="1799"/>
                  </a:lnTo>
                  <a:lnTo>
                    <a:pt x="11633" y="1799"/>
                  </a:lnTo>
                  <a:cubicBezTo>
                    <a:pt x="12121" y="1799"/>
                    <a:pt x="12538" y="1394"/>
                    <a:pt x="12538" y="894"/>
                  </a:cubicBezTo>
                  <a:cubicBezTo>
                    <a:pt x="12538" y="394"/>
                    <a:pt x="12133" y="1"/>
                    <a:pt x="11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2100138" y="2137324"/>
              <a:ext cx="829670" cy="1228221"/>
            </a:xfrm>
            <a:custGeom>
              <a:avLst/>
              <a:gdLst/>
              <a:ahLst/>
              <a:cxnLst/>
              <a:rect l="l" t="t" r="r" b="b"/>
              <a:pathLst>
                <a:path w="16456" h="24361" extrusionOk="0">
                  <a:moveTo>
                    <a:pt x="8240" y="869"/>
                  </a:moveTo>
                  <a:cubicBezTo>
                    <a:pt x="10157" y="869"/>
                    <a:pt x="11729" y="2429"/>
                    <a:pt x="11729" y="4358"/>
                  </a:cubicBezTo>
                  <a:lnTo>
                    <a:pt x="11729" y="9299"/>
                  </a:lnTo>
                  <a:lnTo>
                    <a:pt x="4740" y="9299"/>
                  </a:lnTo>
                  <a:lnTo>
                    <a:pt x="4740" y="4358"/>
                  </a:lnTo>
                  <a:cubicBezTo>
                    <a:pt x="4740" y="2441"/>
                    <a:pt x="6299" y="869"/>
                    <a:pt x="8240" y="869"/>
                  </a:cubicBezTo>
                  <a:close/>
                  <a:moveTo>
                    <a:pt x="8216" y="0"/>
                  </a:moveTo>
                  <a:cubicBezTo>
                    <a:pt x="5811" y="0"/>
                    <a:pt x="3859" y="1965"/>
                    <a:pt x="3859" y="4358"/>
                  </a:cubicBezTo>
                  <a:lnTo>
                    <a:pt x="3859" y="9299"/>
                  </a:lnTo>
                  <a:lnTo>
                    <a:pt x="1168" y="9299"/>
                  </a:lnTo>
                  <a:cubicBezTo>
                    <a:pt x="525" y="9299"/>
                    <a:pt x="1" y="9823"/>
                    <a:pt x="1" y="10466"/>
                  </a:cubicBezTo>
                  <a:lnTo>
                    <a:pt x="1" y="23205"/>
                  </a:lnTo>
                  <a:cubicBezTo>
                    <a:pt x="1" y="23836"/>
                    <a:pt x="525" y="24360"/>
                    <a:pt x="1168" y="24360"/>
                  </a:cubicBezTo>
                  <a:lnTo>
                    <a:pt x="15277" y="24360"/>
                  </a:lnTo>
                  <a:cubicBezTo>
                    <a:pt x="15920" y="24360"/>
                    <a:pt x="16432" y="23836"/>
                    <a:pt x="16432" y="23205"/>
                  </a:cubicBezTo>
                  <a:lnTo>
                    <a:pt x="16432" y="10466"/>
                  </a:lnTo>
                  <a:cubicBezTo>
                    <a:pt x="16455" y="9823"/>
                    <a:pt x="15932" y="9299"/>
                    <a:pt x="15277" y="9299"/>
                  </a:cubicBezTo>
                  <a:lnTo>
                    <a:pt x="12586" y="9299"/>
                  </a:lnTo>
                  <a:lnTo>
                    <a:pt x="12586" y="4358"/>
                  </a:lnTo>
                  <a:cubicBezTo>
                    <a:pt x="12586" y="1953"/>
                    <a:pt x="10609" y="0"/>
                    <a:pt x="8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2514364" y="2137324"/>
              <a:ext cx="415440" cy="1228826"/>
            </a:xfrm>
            <a:custGeom>
              <a:avLst/>
              <a:gdLst/>
              <a:ahLst/>
              <a:cxnLst/>
              <a:rect l="l" t="t" r="r" b="b"/>
              <a:pathLst>
                <a:path w="8240" h="24373" extrusionOk="0">
                  <a:moveTo>
                    <a:pt x="0" y="0"/>
                  </a:moveTo>
                  <a:lnTo>
                    <a:pt x="0" y="881"/>
                  </a:lnTo>
                  <a:cubicBezTo>
                    <a:pt x="1929" y="881"/>
                    <a:pt x="3501" y="2441"/>
                    <a:pt x="3501" y="4370"/>
                  </a:cubicBezTo>
                  <a:lnTo>
                    <a:pt x="3501" y="9311"/>
                  </a:lnTo>
                  <a:lnTo>
                    <a:pt x="0" y="9311"/>
                  </a:lnTo>
                  <a:lnTo>
                    <a:pt x="0" y="24372"/>
                  </a:lnTo>
                  <a:lnTo>
                    <a:pt x="7061" y="24372"/>
                  </a:lnTo>
                  <a:cubicBezTo>
                    <a:pt x="7704" y="24372"/>
                    <a:pt x="8216" y="23860"/>
                    <a:pt x="8216" y="23217"/>
                  </a:cubicBezTo>
                  <a:lnTo>
                    <a:pt x="8216" y="10478"/>
                  </a:lnTo>
                  <a:cubicBezTo>
                    <a:pt x="8239" y="9823"/>
                    <a:pt x="7716" y="9299"/>
                    <a:pt x="7061" y="9299"/>
                  </a:cubicBezTo>
                  <a:lnTo>
                    <a:pt x="4370" y="9299"/>
                  </a:lnTo>
                  <a:lnTo>
                    <a:pt x="4370" y="4358"/>
                  </a:lnTo>
                  <a:cubicBezTo>
                    <a:pt x="4370" y="1953"/>
                    <a:pt x="239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2399111" y="2764813"/>
              <a:ext cx="225165" cy="441052"/>
            </a:xfrm>
            <a:custGeom>
              <a:avLst/>
              <a:gdLst/>
              <a:ahLst/>
              <a:cxnLst/>
              <a:rect l="l" t="t" r="r" b="b"/>
              <a:pathLst>
                <a:path w="4466" h="8748" extrusionOk="0">
                  <a:moveTo>
                    <a:pt x="2295" y="0"/>
                  </a:moveTo>
                  <a:cubicBezTo>
                    <a:pt x="2152" y="0"/>
                    <a:pt x="2006" y="14"/>
                    <a:pt x="1858" y="44"/>
                  </a:cubicBezTo>
                  <a:cubicBezTo>
                    <a:pt x="1000" y="210"/>
                    <a:pt x="310" y="925"/>
                    <a:pt x="167" y="1782"/>
                  </a:cubicBezTo>
                  <a:cubicBezTo>
                    <a:pt x="0" y="2711"/>
                    <a:pt x="429" y="3556"/>
                    <a:pt x="1143" y="3997"/>
                  </a:cubicBezTo>
                  <a:lnTo>
                    <a:pt x="286" y="8045"/>
                  </a:lnTo>
                  <a:cubicBezTo>
                    <a:pt x="203" y="8402"/>
                    <a:pt x="477" y="8747"/>
                    <a:pt x="846" y="8747"/>
                  </a:cubicBezTo>
                  <a:lnTo>
                    <a:pt x="3739" y="8747"/>
                  </a:lnTo>
                  <a:cubicBezTo>
                    <a:pt x="4108" y="8747"/>
                    <a:pt x="4370" y="8402"/>
                    <a:pt x="4298" y="8045"/>
                  </a:cubicBezTo>
                  <a:lnTo>
                    <a:pt x="3441" y="3997"/>
                  </a:lnTo>
                  <a:cubicBezTo>
                    <a:pt x="4060" y="3627"/>
                    <a:pt x="4465" y="2949"/>
                    <a:pt x="4465" y="2175"/>
                  </a:cubicBezTo>
                  <a:cubicBezTo>
                    <a:pt x="4465" y="974"/>
                    <a:pt x="3488" y="0"/>
                    <a:pt x="2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2514364" y="2765771"/>
              <a:ext cx="109305" cy="440699"/>
            </a:xfrm>
            <a:custGeom>
              <a:avLst/>
              <a:gdLst/>
              <a:ahLst/>
              <a:cxnLst/>
              <a:rect l="l" t="t" r="r" b="b"/>
              <a:pathLst>
                <a:path w="2168" h="8741" extrusionOk="0">
                  <a:moveTo>
                    <a:pt x="0" y="1"/>
                  </a:moveTo>
                  <a:lnTo>
                    <a:pt x="0" y="8740"/>
                  </a:lnTo>
                  <a:lnTo>
                    <a:pt x="1453" y="8740"/>
                  </a:lnTo>
                  <a:cubicBezTo>
                    <a:pt x="1822" y="8740"/>
                    <a:pt x="2084" y="8407"/>
                    <a:pt x="2012" y="8038"/>
                  </a:cubicBezTo>
                  <a:lnTo>
                    <a:pt x="1155" y="3989"/>
                  </a:lnTo>
                  <a:cubicBezTo>
                    <a:pt x="1762" y="3608"/>
                    <a:pt x="2167" y="2942"/>
                    <a:pt x="2167" y="2168"/>
                  </a:cubicBezTo>
                  <a:cubicBezTo>
                    <a:pt x="2167" y="977"/>
                    <a:pt x="1191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20"/>
          <p:cNvGrpSpPr/>
          <p:nvPr/>
        </p:nvGrpSpPr>
        <p:grpSpPr>
          <a:xfrm>
            <a:off x="6982412" y="4006727"/>
            <a:ext cx="335187" cy="354348"/>
            <a:chOff x="2792731" y="1613553"/>
            <a:chExt cx="335187" cy="354348"/>
          </a:xfrm>
        </p:grpSpPr>
        <p:sp>
          <p:nvSpPr>
            <p:cNvPr id="465" name="Google Shape;465;p20"/>
            <p:cNvSpPr/>
            <p:nvPr/>
          </p:nvSpPr>
          <p:spPr>
            <a:xfrm>
              <a:off x="2792731" y="1613553"/>
              <a:ext cx="334793" cy="354348"/>
            </a:xfrm>
            <a:custGeom>
              <a:avLst/>
              <a:gdLst/>
              <a:ahLst/>
              <a:cxnLst/>
              <a:rect l="l" t="t" r="r" b="b"/>
              <a:pathLst>
                <a:path w="10204" h="10800" extrusionOk="0">
                  <a:moveTo>
                    <a:pt x="5096" y="0"/>
                  </a:moveTo>
                  <a:lnTo>
                    <a:pt x="631" y="1810"/>
                  </a:lnTo>
                  <a:cubicBezTo>
                    <a:pt x="631" y="1810"/>
                    <a:pt x="0" y="9061"/>
                    <a:pt x="5096" y="10799"/>
                  </a:cubicBezTo>
                  <a:cubicBezTo>
                    <a:pt x="10204" y="9061"/>
                    <a:pt x="9561" y="1810"/>
                    <a:pt x="9561" y="1810"/>
                  </a:cubicBezTo>
                  <a:lnTo>
                    <a:pt x="5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2960685" y="1613553"/>
              <a:ext cx="167233" cy="353954"/>
            </a:xfrm>
            <a:custGeom>
              <a:avLst/>
              <a:gdLst/>
              <a:ahLst/>
              <a:cxnLst/>
              <a:rect l="l" t="t" r="r" b="b"/>
              <a:pathLst>
                <a:path w="5097" h="10788" extrusionOk="0">
                  <a:moveTo>
                    <a:pt x="1" y="0"/>
                  </a:moveTo>
                  <a:lnTo>
                    <a:pt x="1" y="10787"/>
                  </a:lnTo>
                  <a:cubicBezTo>
                    <a:pt x="5097" y="9061"/>
                    <a:pt x="4466" y="1798"/>
                    <a:pt x="4466" y="179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2830232" y="1632878"/>
              <a:ext cx="260577" cy="315468"/>
            </a:xfrm>
            <a:custGeom>
              <a:avLst/>
              <a:gdLst/>
              <a:ahLst/>
              <a:cxnLst/>
              <a:rect l="l" t="t" r="r" b="b"/>
              <a:pathLst>
                <a:path w="7942" h="9615" extrusionOk="0">
                  <a:moveTo>
                    <a:pt x="3977" y="161"/>
                  </a:moveTo>
                  <a:lnTo>
                    <a:pt x="7751" y="1697"/>
                  </a:lnTo>
                  <a:cubicBezTo>
                    <a:pt x="7787" y="3233"/>
                    <a:pt x="7573" y="8043"/>
                    <a:pt x="3977" y="9448"/>
                  </a:cubicBezTo>
                  <a:cubicBezTo>
                    <a:pt x="357" y="8043"/>
                    <a:pt x="155" y="3233"/>
                    <a:pt x="191" y="1697"/>
                  </a:cubicBezTo>
                  <a:lnTo>
                    <a:pt x="3977" y="161"/>
                  </a:lnTo>
                  <a:close/>
                  <a:moveTo>
                    <a:pt x="3971" y="1"/>
                  </a:moveTo>
                  <a:cubicBezTo>
                    <a:pt x="3959" y="1"/>
                    <a:pt x="3947" y="6"/>
                    <a:pt x="3941" y="18"/>
                  </a:cubicBezTo>
                  <a:lnTo>
                    <a:pt x="84" y="1578"/>
                  </a:lnTo>
                  <a:cubicBezTo>
                    <a:pt x="60" y="1590"/>
                    <a:pt x="48" y="1626"/>
                    <a:pt x="48" y="1650"/>
                  </a:cubicBezTo>
                  <a:cubicBezTo>
                    <a:pt x="0" y="3162"/>
                    <a:pt x="179" y="8162"/>
                    <a:pt x="3941" y="9615"/>
                  </a:cubicBezTo>
                  <a:lnTo>
                    <a:pt x="4001" y="9615"/>
                  </a:lnTo>
                  <a:cubicBezTo>
                    <a:pt x="7763" y="8162"/>
                    <a:pt x="7942" y="3162"/>
                    <a:pt x="7906" y="1650"/>
                  </a:cubicBezTo>
                  <a:cubicBezTo>
                    <a:pt x="7906" y="1626"/>
                    <a:pt x="7882" y="1590"/>
                    <a:pt x="7858" y="1578"/>
                  </a:cubicBezTo>
                  <a:lnTo>
                    <a:pt x="4001" y="18"/>
                  </a:lnTo>
                  <a:cubicBezTo>
                    <a:pt x="3995" y="6"/>
                    <a:pt x="3983" y="1"/>
                    <a:pt x="3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2960324" y="1633468"/>
              <a:ext cx="130092" cy="315271"/>
            </a:xfrm>
            <a:custGeom>
              <a:avLst/>
              <a:gdLst/>
              <a:ahLst/>
              <a:cxnLst/>
              <a:rect l="l" t="t" r="r" b="b"/>
              <a:pathLst>
                <a:path w="3965" h="9609" extrusionOk="0">
                  <a:moveTo>
                    <a:pt x="0" y="0"/>
                  </a:moveTo>
                  <a:lnTo>
                    <a:pt x="0" y="167"/>
                  </a:lnTo>
                  <a:lnTo>
                    <a:pt x="3786" y="1691"/>
                  </a:lnTo>
                  <a:cubicBezTo>
                    <a:pt x="3822" y="3227"/>
                    <a:pt x="3620" y="8037"/>
                    <a:pt x="0" y="9454"/>
                  </a:cubicBezTo>
                  <a:lnTo>
                    <a:pt x="0" y="9609"/>
                  </a:lnTo>
                  <a:lnTo>
                    <a:pt x="36" y="9609"/>
                  </a:lnTo>
                  <a:cubicBezTo>
                    <a:pt x="3798" y="8144"/>
                    <a:pt x="3965" y="3144"/>
                    <a:pt x="3929" y="1632"/>
                  </a:cubicBezTo>
                  <a:cubicBezTo>
                    <a:pt x="3929" y="1608"/>
                    <a:pt x="3917" y="1572"/>
                    <a:pt x="3893" y="156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2885320" y="1727830"/>
              <a:ext cx="156668" cy="97479"/>
            </a:xfrm>
            <a:custGeom>
              <a:avLst/>
              <a:gdLst/>
              <a:ahLst/>
              <a:cxnLst/>
              <a:rect l="l" t="t" r="r" b="b"/>
              <a:pathLst>
                <a:path w="4775" h="2971" extrusionOk="0">
                  <a:moveTo>
                    <a:pt x="4488" y="1"/>
                  </a:moveTo>
                  <a:cubicBezTo>
                    <a:pt x="4417" y="1"/>
                    <a:pt x="4345" y="31"/>
                    <a:pt x="4286" y="89"/>
                  </a:cubicBezTo>
                  <a:lnTo>
                    <a:pt x="2155" y="2375"/>
                  </a:lnTo>
                  <a:lnTo>
                    <a:pt x="453" y="1196"/>
                  </a:lnTo>
                  <a:cubicBezTo>
                    <a:pt x="400" y="1163"/>
                    <a:pt x="346" y="1147"/>
                    <a:pt x="294" y="1147"/>
                  </a:cubicBezTo>
                  <a:cubicBezTo>
                    <a:pt x="215" y="1147"/>
                    <a:pt x="141" y="1184"/>
                    <a:pt x="83" y="1256"/>
                  </a:cubicBezTo>
                  <a:cubicBezTo>
                    <a:pt x="0" y="1375"/>
                    <a:pt x="36" y="1542"/>
                    <a:pt x="155" y="1613"/>
                  </a:cubicBezTo>
                  <a:lnTo>
                    <a:pt x="2036" y="2923"/>
                  </a:lnTo>
                  <a:cubicBezTo>
                    <a:pt x="2084" y="2958"/>
                    <a:pt x="2143" y="2970"/>
                    <a:pt x="2191" y="2970"/>
                  </a:cubicBezTo>
                  <a:cubicBezTo>
                    <a:pt x="2262" y="2970"/>
                    <a:pt x="2334" y="2947"/>
                    <a:pt x="2381" y="2899"/>
                  </a:cubicBezTo>
                  <a:lnTo>
                    <a:pt x="4667" y="446"/>
                  </a:lnTo>
                  <a:cubicBezTo>
                    <a:pt x="4774" y="339"/>
                    <a:pt x="4763" y="172"/>
                    <a:pt x="4655" y="65"/>
                  </a:cubicBezTo>
                  <a:cubicBezTo>
                    <a:pt x="4607" y="22"/>
                    <a:pt x="4548" y="1"/>
                    <a:pt x="4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2960685" y="1727239"/>
              <a:ext cx="82091" cy="97282"/>
            </a:xfrm>
            <a:custGeom>
              <a:avLst/>
              <a:gdLst/>
              <a:ahLst/>
              <a:cxnLst/>
              <a:rect l="l" t="t" r="r" b="b"/>
              <a:pathLst>
                <a:path w="2502" h="2965" extrusionOk="0">
                  <a:moveTo>
                    <a:pt x="2210" y="1"/>
                  </a:moveTo>
                  <a:cubicBezTo>
                    <a:pt x="2135" y="1"/>
                    <a:pt x="2059" y="31"/>
                    <a:pt x="2001" y="83"/>
                  </a:cubicBezTo>
                  <a:lnTo>
                    <a:pt x="13" y="2250"/>
                  </a:lnTo>
                  <a:lnTo>
                    <a:pt x="13" y="2955"/>
                  </a:lnTo>
                  <a:lnTo>
                    <a:pt x="13" y="2955"/>
                  </a:lnTo>
                  <a:cubicBezTo>
                    <a:pt x="38" y="2937"/>
                    <a:pt x="76" y="2925"/>
                    <a:pt x="96" y="2905"/>
                  </a:cubicBezTo>
                  <a:lnTo>
                    <a:pt x="2394" y="440"/>
                  </a:lnTo>
                  <a:cubicBezTo>
                    <a:pt x="2501" y="345"/>
                    <a:pt x="2477" y="178"/>
                    <a:pt x="2382" y="71"/>
                  </a:cubicBezTo>
                  <a:cubicBezTo>
                    <a:pt x="2333" y="22"/>
                    <a:pt x="2272" y="1"/>
                    <a:pt x="2210" y="1"/>
                  </a:cubicBezTo>
                  <a:close/>
                  <a:moveTo>
                    <a:pt x="13" y="2955"/>
                  </a:moveTo>
                  <a:cubicBezTo>
                    <a:pt x="8" y="2958"/>
                    <a:pt x="4" y="2961"/>
                    <a:pt x="1" y="2965"/>
                  </a:cubicBezTo>
                  <a:lnTo>
                    <a:pt x="13" y="2965"/>
                  </a:lnTo>
                  <a:lnTo>
                    <a:pt x="13" y="29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20"/>
          <p:cNvGrpSpPr/>
          <p:nvPr/>
        </p:nvGrpSpPr>
        <p:grpSpPr>
          <a:xfrm>
            <a:off x="6940598" y="1907266"/>
            <a:ext cx="329740" cy="257854"/>
            <a:chOff x="1631716" y="1217045"/>
            <a:chExt cx="329740" cy="257852"/>
          </a:xfrm>
        </p:grpSpPr>
        <p:sp>
          <p:nvSpPr>
            <p:cNvPr id="472" name="Google Shape;472;p20"/>
            <p:cNvSpPr/>
            <p:nvPr/>
          </p:nvSpPr>
          <p:spPr>
            <a:xfrm>
              <a:off x="1754392" y="1390084"/>
              <a:ext cx="84026" cy="84026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6" y="632"/>
                  </a:moveTo>
                  <a:cubicBezTo>
                    <a:pt x="1644" y="632"/>
                    <a:pt x="1941" y="929"/>
                    <a:pt x="1953" y="1299"/>
                  </a:cubicBezTo>
                  <a:cubicBezTo>
                    <a:pt x="1953" y="1668"/>
                    <a:pt x="1655" y="1965"/>
                    <a:pt x="1286" y="1965"/>
                  </a:cubicBezTo>
                  <a:cubicBezTo>
                    <a:pt x="905" y="1965"/>
                    <a:pt x="608" y="1668"/>
                    <a:pt x="608" y="1299"/>
                  </a:cubicBezTo>
                  <a:cubicBezTo>
                    <a:pt x="608" y="929"/>
                    <a:pt x="905" y="632"/>
                    <a:pt x="1286" y="632"/>
                  </a:cubicBezTo>
                  <a:close/>
                  <a:moveTo>
                    <a:pt x="1286" y="1"/>
                  </a:moveTo>
                  <a:cubicBezTo>
                    <a:pt x="584" y="1"/>
                    <a:pt x="0" y="584"/>
                    <a:pt x="0" y="1287"/>
                  </a:cubicBezTo>
                  <a:cubicBezTo>
                    <a:pt x="0" y="1989"/>
                    <a:pt x="584" y="2561"/>
                    <a:pt x="1286" y="2561"/>
                  </a:cubicBezTo>
                  <a:cubicBezTo>
                    <a:pt x="1977" y="2561"/>
                    <a:pt x="2560" y="2001"/>
                    <a:pt x="2560" y="1287"/>
                  </a:cubicBezTo>
                  <a:cubicBezTo>
                    <a:pt x="2560" y="584"/>
                    <a:pt x="1977" y="1"/>
                    <a:pt x="1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1718465" y="1333060"/>
              <a:ext cx="155880" cy="49707"/>
            </a:xfrm>
            <a:custGeom>
              <a:avLst/>
              <a:gdLst/>
              <a:ahLst/>
              <a:cxnLst/>
              <a:rect l="l" t="t" r="r" b="b"/>
              <a:pathLst>
                <a:path w="4751" h="1515" extrusionOk="0">
                  <a:moveTo>
                    <a:pt x="2369" y="0"/>
                  </a:moveTo>
                  <a:cubicBezTo>
                    <a:pt x="1500" y="0"/>
                    <a:pt x="679" y="358"/>
                    <a:pt x="95" y="1013"/>
                  </a:cubicBezTo>
                  <a:cubicBezTo>
                    <a:pt x="0" y="1132"/>
                    <a:pt x="12" y="1322"/>
                    <a:pt x="131" y="1441"/>
                  </a:cubicBezTo>
                  <a:cubicBezTo>
                    <a:pt x="186" y="1490"/>
                    <a:pt x="256" y="1515"/>
                    <a:pt x="327" y="1515"/>
                  </a:cubicBezTo>
                  <a:cubicBezTo>
                    <a:pt x="410" y="1515"/>
                    <a:pt x="495" y="1482"/>
                    <a:pt x="560" y="1417"/>
                  </a:cubicBezTo>
                  <a:cubicBezTo>
                    <a:pt x="1024" y="893"/>
                    <a:pt x="1679" y="596"/>
                    <a:pt x="2381" y="596"/>
                  </a:cubicBezTo>
                  <a:cubicBezTo>
                    <a:pt x="3012" y="596"/>
                    <a:pt x="3632" y="846"/>
                    <a:pt x="4084" y="1310"/>
                  </a:cubicBezTo>
                  <a:cubicBezTo>
                    <a:pt x="4132" y="1346"/>
                    <a:pt x="4167" y="1382"/>
                    <a:pt x="4191" y="1417"/>
                  </a:cubicBezTo>
                  <a:cubicBezTo>
                    <a:pt x="4251" y="1489"/>
                    <a:pt x="4322" y="1513"/>
                    <a:pt x="4417" y="1513"/>
                  </a:cubicBezTo>
                  <a:cubicBezTo>
                    <a:pt x="4489" y="1513"/>
                    <a:pt x="4560" y="1489"/>
                    <a:pt x="4608" y="1453"/>
                  </a:cubicBezTo>
                  <a:cubicBezTo>
                    <a:pt x="4739" y="1346"/>
                    <a:pt x="4751" y="1143"/>
                    <a:pt x="4632" y="1024"/>
                  </a:cubicBezTo>
                  <a:cubicBezTo>
                    <a:pt x="4608" y="989"/>
                    <a:pt x="4560" y="941"/>
                    <a:pt x="4513" y="893"/>
                  </a:cubicBezTo>
                  <a:cubicBezTo>
                    <a:pt x="3953" y="310"/>
                    <a:pt x="3191" y="0"/>
                    <a:pt x="2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1674697" y="1274855"/>
              <a:ext cx="243024" cy="69754"/>
            </a:xfrm>
            <a:custGeom>
              <a:avLst/>
              <a:gdLst/>
              <a:ahLst/>
              <a:cxnLst/>
              <a:rect l="l" t="t" r="r" b="b"/>
              <a:pathLst>
                <a:path w="7407" h="2126" extrusionOk="0">
                  <a:moveTo>
                    <a:pt x="3692" y="0"/>
                  </a:moveTo>
                  <a:cubicBezTo>
                    <a:pt x="2322" y="0"/>
                    <a:pt x="1013" y="584"/>
                    <a:pt x="108" y="1608"/>
                  </a:cubicBezTo>
                  <a:cubicBezTo>
                    <a:pt x="1" y="1727"/>
                    <a:pt x="24" y="1929"/>
                    <a:pt x="143" y="2048"/>
                  </a:cubicBezTo>
                  <a:cubicBezTo>
                    <a:pt x="203" y="2084"/>
                    <a:pt x="274" y="2120"/>
                    <a:pt x="346" y="2120"/>
                  </a:cubicBezTo>
                  <a:cubicBezTo>
                    <a:pt x="441" y="2120"/>
                    <a:pt x="513" y="2084"/>
                    <a:pt x="572" y="2013"/>
                  </a:cubicBezTo>
                  <a:cubicBezTo>
                    <a:pt x="1358" y="1120"/>
                    <a:pt x="2501" y="620"/>
                    <a:pt x="3692" y="620"/>
                  </a:cubicBezTo>
                  <a:cubicBezTo>
                    <a:pt x="4882" y="620"/>
                    <a:pt x="6037" y="1120"/>
                    <a:pt x="6823" y="2013"/>
                  </a:cubicBezTo>
                  <a:cubicBezTo>
                    <a:pt x="6889" y="2086"/>
                    <a:pt x="6978" y="2126"/>
                    <a:pt x="7065" y="2126"/>
                  </a:cubicBezTo>
                  <a:cubicBezTo>
                    <a:pt x="7133" y="2126"/>
                    <a:pt x="7199" y="2101"/>
                    <a:pt x="7252" y="2048"/>
                  </a:cubicBezTo>
                  <a:cubicBezTo>
                    <a:pt x="7382" y="1929"/>
                    <a:pt x="7406" y="1727"/>
                    <a:pt x="7287" y="1608"/>
                  </a:cubicBezTo>
                  <a:cubicBezTo>
                    <a:pt x="6370" y="584"/>
                    <a:pt x="5061" y="0"/>
                    <a:pt x="36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1631716" y="1217437"/>
              <a:ext cx="329740" cy="88751"/>
            </a:xfrm>
            <a:custGeom>
              <a:avLst/>
              <a:gdLst/>
              <a:ahLst/>
              <a:cxnLst/>
              <a:rect l="l" t="t" r="r" b="b"/>
              <a:pathLst>
                <a:path w="10050" h="2705" extrusionOk="0">
                  <a:moveTo>
                    <a:pt x="5025" y="0"/>
                  </a:moveTo>
                  <a:cubicBezTo>
                    <a:pt x="3144" y="0"/>
                    <a:pt x="1358" y="798"/>
                    <a:pt x="108" y="2203"/>
                  </a:cubicBezTo>
                  <a:cubicBezTo>
                    <a:pt x="1" y="2322"/>
                    <a:pt x="25" y="2512"/>
                    <a:pt x="144" y="2632"/>
                  </a:cubicBezTo>
                  <a:cubicBezTo>
                    <a:pt x="199" y="2681"/>
                    <a:pt x="269" y="2705"/>
                    <a:pt x="340" y="2705"/>
                  </a:cubicBezTo>
                  <a:cubicBezTo>
                    <a:pt x="423" y="2705"/>
                    <a:pt x="508" y="2672"/>
                    <a:pt x="572" y="2608"/>
                  </a:cubicBezTo>
                  <a:cubicBezTo>
                    <a:pt x="1704" y="1334"/>
                    <a:pt x="3323" y="607"/>
                    <a:pt x="5025" y="607"/>
                  </a:cubicBezTo>
                  <a:cubicBezTo>
                    <a:pt x="6716" y="607"/>
                    <a:pt x="8335" y="1334"/>
                    <a:pt x="9466" y="2608"/>
                  </a:cubicBezTo>
                  <a:cubicBezTo>
                    <a:pt x="9526" y="2679"/>
                    <a:pt x="9609" y="2703"/>
                    <a:pt x="9693" y="2703"/>
                  </a:cubicBezTo>
                  <a:cubicBezTo>
                    <a:pt x="9764" y="2703"/>
                    <a:pt x="9847" y="2679"/>
                    <a:pt x="9907" y="2632"/>
                  </a:cubicBezTo>
                  <a:cubicBezTo>
                    <a:pt x="10038" y="2512"/>
                    <a:pt x="10050" y="2322"/>
                    <a:pt x="9931" y="2203"/>
                  </a:cubicBezTo>
                  <a:cubicBezTo>
                    <a:pt x="8681" y="798"/>
                    <a:pt x="6895" y="0"/>
                    <a:pt x="5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1796586" y="1217045"/>
              <a:ext cx="164478" cy="88717"/>
            </a:xfrm>
            <a:custGeom>
              <a:avLst/>
              <a:gdLst/>
              <a:ahLst/>
              <a:cxnLst/>
              <a:rect l="l" t="t" r="r" b="b"/>
              <a:pathLst>
                <a:path w="5013" h="2704" extrusionOk="0">
                  <a:moveTo>
                    <a:pt x="0" y="0"/>
                  </a:moveTo>
                  <a:lnTo>
                    <a:pt x="0" y="608"/>
                  </a:lnTo>
                  <a:cubicBezTo>
                    <a:pt x="1691" y="608"/>
                    <a:pt x="3310" y="1334"/>
                    <a:pt x="4441" y="2596"/>
                  </a:cubicBezTo>
                  <a:cubicBezTo>
                    <a:pt x="4501" y="2667"/>
                    <a:pt x="4596" y="2703"/>
                    <a:pt x="4668" y="2703"/>
                  </a:cubicBezTo>
                  <a:cubicBezTo>
                    <a:pt x="4739" y="2703"/>
                    <a:pt x="4822" y="2667"/>
                    <a:pt x="4870" y="2632"/>
                  </a:cubicBezTo>
                  <a:cubicBezTo>
                    <a:pt x="4989" y="2513"/>
                    <a:pt x="5013" y="2310"/>
                    <a:pt x="4906" y="2191"/>
                  </a:cubicBezTo>
                  <a:cubicBezTo>
                    <a:pt x="3656" y="798"/>
                    <a:pt x="1858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1796586" y="1274855"/>
              <a:ext cx="120741" cy="69295"/>
            </a:xfrm>
            <a:custGeom>
              <a:avLst/>
              <a:gdLst/>
              <a:ahLst/>
              <a:cxnLst/>
              <a:rect l="l" t="t" r="r" b="b"/>
              <a:pathLst>
                <a:path w="3680" h="2112" extrusionOk="0">
                  <a:moveTo>
                    <a:pt x="0" y="0"/>
                  </a:moveTo>
                  <a:lnTo>
                    <a:pt x="0" y="620"/>
                  </a:lnTo>
                  <a:cubicBezTo>
                    <a:pt x="1191" y="620"/>
                    <a:pt x="2334" y="1120"/>
                    <a:pt x="3120" y="2013"/>
                  </a:cubicBezTo>
                  <a:cubicBezTo>
                    <a:pt x="3186" y="2079"/>
                    <a:pt x="3274" y="2112"/>
                    <a:pt x="3360" y="2112"/>
                  </a:cubicBezTo>
                  <a:cubicBezTo>
                    <a:pt x="3428" y="2112"/>
                    <a:pt x="3495" y="2091"/>
                    <a:pt x="3548" y="2048"/>
                  </a:cubicBezTo>
                  <a:cubicBezTo>
                    <a:pt x="3667" y="1929"/>
                    <a:pt x="3679" y="1727"/>
                    <a:pt x="3584" y="1608"/>
                  </a:cubicBezTo>
                  <a:cubicBezTo>
                    <a:pt x="2679" y="584"/>
                    <a:pt x="137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1796586" y="1332666"/>
              <a:ext cx="78153" cy="50429"/>
            </a:xfrm>
            <a:custGeom>
              <a:avLst/>
              <a:gdLst/>
              <a:ahLst/>
              <a:cxnLst/>
              <a:rect l="l" t="t" r="r" b="b"/>
              <a:pathLst>
                <a:path w="2382" h="1537" extrusionOk="0">
                  <a:moveTo>
                    <a:pt x="0" y="1"/>
                  </a:moveTo>
                  <a:lnTo>
                    <a:pt x="0" y="608"/>
                  </a:lnTo>
                  <a:cubicBezTo>
                    <a:pt x="655" y="608"/>
                    <a:pt x="1262" y="858"/>
                    <a:pt x="1703" y="1322"/>
                  </a:cubicBezTo>
                  <a:cubicBezTo>
                    <a:pt x="1739" y="1358"/>
                    <a:pt x="1762" y="1394"/>
                    <a:pt x="1810" y="1429"/>
                  </a:cubicBezTo>
                  <a:cubicBezTo>
                    <a:pt x="1870" y="1501"/>
                    <a:pt x="1965" y="1536"/>
                    <a:pt x="2036" y="1536"/>
                  </a:cubicBezTo>
                  <a:cubicBezTo>
                    <a:pt x="2108" y="1536"/>
                    <a:pt x="2179" y="1501"/>
                    <a:pt x="2239" y="1453"/>
                  </a:cubicBezTo>
                  <a:cubicBezTo>
                    <a:pt x="2358" y="1334"/>
                    <a:pt x="2382" y="1144"/>
                    <a:pt x="2274" y="1025"/>
                  </a:cubicBezTo>
                  <a:lnTo>
                    <a:pt x="2143" y="894"/>
                  </a:lnTo>
                  <a:cubicBezTo>
                    <a:pt x="1560" y="310"/>
                    <a:pt x="798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1796586" y="1390871"/>
              <a:ext cx="41833" cy="84026"/>
            </a:xfrm>
            <a:custGeom>
              <a:avLst/>
              <a:gdLst/>
              <a:ahLst/>
              <a:cxnLst/>
              <a:rect l="l" t="t" r="r" b="b"/>
              <a:pathLst>
                <a:path w="1275" h="2561" extrusionOk="0">
                  <a:moveTo>
                    <a:pt x="0" y="1"/>
                  </a:moveTo>
                  <a:lnTo>
                    <a:pt x="0" y="608"/>
                  </a:lnTo>
                  <a:cubicBezTo>
                    <a:pt x="369" y="608"/>
                    <a:pt x="667" y="905"/>
                    <a:pt x="667" y="1275"/>
                  </a:cubicBezTo>
                  <a:cubicBezTo>
                    <a:pt x="667" y="1644"/>
                    <a:pt x="369" y="1941"/>
                    <a:pt x="0" y="1941"/>
                  </a:cubicBezTo>
                  <a:lnTo>
                    <a:pt x="0" y="2560"/>
                  </a:lnTo>
                  <a:cubicBezTo>
                    <a:pt x="691" y="2560"/>
                    <a:pt x="1274" y="1977"/>
                    <a:pt x="1274" y="1275"/>
                  </a:cubicBezTo>
                  <a:cubicBezTo>
                    <a:pt x="1274" y="560"/>
                    <a:pt x="69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20"/>
          <p:cNvGrpSpPr/>
          <p:nvPr/>
        </p:nvGrpSpPr>
        <p:grpSpPr>
          <a:xfrm>
            <a:off x="6915577" y="2917573"/>
            <a:ext cx="365700" cy="336696"/>
            <a:chOff x="723863" y="1904249"/>
            <a:chExt cx="365700" cy="336696"/>
          </a:xfrm>
        </p:grpSpPr>
        <p:sp>
          <p:nvSpPr>
            <p:cNvPr id="481" name="Google Shape;481;p20"/>
            <p:cNvSpPr/>
            <p:nvPr/>
          </p:nvSpPr>
          <p:spPr>
            <a:xfrm>
              <a:off x="723863" y="1904249"/>
              <a:ext cx="365700" cy="336696"/>
            </a:xfrm>
            <a:custGeom>
              <a:avLst/>
              <a:gdLst/>
              <a:ahLst/>
              <a:cxnLst/>
              <a:rect l="l" t="t" r="r" b="b"/>
              <a:pathLst>
                <a:path w="11146" h="10262" extrusionOk="0">
                  <a:moveTo>
                    <a:pt x="4335" y="689"/>
                  </a:moveTo>
                  <a:lnTo>
                    <a:pt x="4335" y="689"/>
                  </a:lnTo>
                  <a:cubicBezTo>
                    <a:pt x="4061" y="963"/>
                    <a:pt x="3787" y="1320"/>
                    <a:pt x="3573" y="1713"/>
                  </a:cubicBezTo>
                  <a:cubicBezTo>
                    <a:pt x="3358" y="1630"/>
                    <a:pt x="3144" y="1534"/>
                    <a:pt x="2977" y="1439"/>
                  </a:cubicBezTo>
                  <a:cubicBezTo>
                    <a:pt x="3168" y="1284"/>
                    <a:pt x="3370" y="1141"/>
                    <a:pt x="3596" y="1022"/>
                  </a:cubicBezTo>
                  <a:cubicBezTo>
                    <a:pt x="3835" y="879"/>
                    <a:pt x="4085" y="784"/>
                    <a:pt x="4335" y="689"/>
                  </a:cubicBezTo>
                  <a:close/>
                  <a:moveTo>
                    <a:pt x="7311" y="689"/>
                  </a:moveTo>
                  <a:lnTo>
                    <a:pt x="7311" y="689"/>
                  </a:lnTo>
                  <a:cubicBezTo>
                    <a:pt x="7823" y="856"/>
                    <a:pt x="8276" y="1106"/>
                    <a:pt x="8716" y="1439"/>
                  </a:cubicBezTo>
                  <a:cubicBezTo>
                    <a:pt x="8538" y="1534"/>
                    <a:pt x="8323" y="1641"/>
                    <a:pt x="8085" y="1737"/>
                  </a:cubicBezTo>
                  <a:cubicBezTo>
                    <a:pt x="7871" y="1320"/>
                    <a:pt x="7609" y="963"/>
                    <a:pt x="7311" y="689"/>
                  </a:cubicBezTo>
                  <a:close/>
                  <a:moveTo>
                    <a:pt x="5621" y="487"/>
                  </a:moveTo>
                  <a:lnTo>
                    <a:pt x="5621" y="2070"/>
                  </a:lnTo>
                  <a:cubicBezTo>
                    <a:pt x="5037" y="2058"/>
                    <a:pt x="4466" y="1987"/>
                    <a:pt x="3977" y="1856"/>
                  </a:cubicBezTo>
                  <a:cubicBezTo>
                    <a:pt x="4394" y="1082"/>
                    <a:pt x="4978" y="582"/>
                    <a:pt x="5621" y="487"/>
                  </a:cubicBezTo>
                  <a:close/>
                  <a:moveTo>
                    <a:pt x="6049" y="487"/>
                  </a:moveTo>
                  <a:cubicBezTo>
                    <a:pt x="6692" y="570"/>
                    <a:pt x="7252" y="1082"/>
                    <a:pt x="7680" y="1856"/>
                  </a:cubicBezTo>
                  <a:cubicBezTo>
                    <a:pt x="7192" y="1987"/>
                    <a:pt x="6633" y="2058"/>
                    <a:pt x="6049" y="2070"/>
                  </a:cubicBezTo>
                  <a:lnTo>
                    <a:pt x="6049" y="487"/>
                  </a:lnTo>
                  <a:close/>
                  <a:moveTo>
                    <a:pt x="7883" y="2237"/>
                  </a:moveTo>
                  <a:cubicBezTo>
                    <a:pt x="8204" y="2987"/>
                    <a:pt x="8419" y="3904"/>
                    <a:pt x="8442" y="4916"/>
                  </a:cubicBezTo>
                  <a:lnTo>
                    <a:pt x="6049" y="4916"/>
                  </a:lnTo>
                  <a:lnTo>
                    <a:pt x="6049" y="2511"/>
                  </a:lnTo>
                  <a:cubicBezTo>
                    <a:pt x="6704" y="2487"/>
                    <a:pt x="7347" y="2403"/>
                    <a:pt x="7883" y="2237"/>
                  </a:cubicBezTo>
                  <a:close/>
                  <a:moveTo>
                    <a:pt x="9061" y="1701"/>
                  </a:moveTo>
                  <a:cubicBezTo>
                    <a:pt x="9395" y="2046"/>
                    <a:pt x="9716" y="2427"/>
                    <a:pt x="9954" y="2868"/>
                  </a:cubicBezTo>
                  <a:cubicBezTo>
                    <a:pt x="10312" y="3499"/>
                    <a:pt x="10490" y="4201"/>
                    <a:pt x="10514" y="4916"/>
                  </a:cubicBezTo>
                  <a:lnTo>
                    <a:pt x="8871" y="4916"/>
                  </a:lnTo>
                  <a:cubicBezTo>
                    <a:pt x="8847" y="3856"/>
                    <a:pt x="8633" y="2892"/>
                    <a:pt x="8276" y="2106"/>
                  </a:cubicBezTo>
                  <a:cubicBezTo>
                    <a:pt x="8573" y="1987"/>
                    <a:pt x="8835" y="1868"/>
                    <a:pt x="9061" y="1701"/>
                  </a:cubicBezTo>
                  <a:close/>
                  <a:moveTo>
                    <a:pt x="2620" y="1737"/>
                  </a:moveTo>
                  <a:cubicBezTo>
                    <a:pt x="2834" y="1880"/>
                    <a:pt x="3085" y="1999"/>
                    <a:pt x="3370" y="2118"/>
                  </a:cubicBezTo>
                  <a:cubicBezTo>
                    <a:pt x="3013" y="2904"/>
                    <a:pt x="2811" y="3892"/>
                    <a:pt x="2775" y="4928"/>
                  </a:cubicBezTo>
                  <a:lnTo>
                    <a:pt x="1168" y="4928"/>
                  </a:lnTo>
                  <a:cubicBezTo>
                    <a:pt x="1227" y="3725"/>
                    <a:pt x="1727" y="2582"/>
                    <a:pt x="2620" y="1737"/>
                  </a:cubicBezTo>
                  <a:close/>
                  <a:moveTo>
                    <a:pt x="3787" y="2249"/>
                  </a:moveTo>
                  <a:cubicBezTo>
                    <a:pt x="4323" y="2403"/>
                    <a:pt x="4954" y="2487"/>
                    <a:pt x="5621" y="2511"/>
                  </a:cubicBezTo>
                  <a:lnTo>
                    <a:pt x="5621" y="4928"/>
                  </a:lnTo>
                  <a:lnTo>
                    <a:pt x="3215" y="4928"/>
                  </a:lnTo>
                  <a:cubicBezTo>
                    <a:pt x="3251" y="3916"/>
                    <a:pt x="3466" y="2999"/>
                    <a:pt x="3787" y="2249"/>
                  </a:cubicBezTo>
                  <a:close/>
                  <a:moveTo>
                    <a:pt x="8442" y="5368"/>
                  </a:moveTo>
                  <a:cubicBezTo>
                    <a:pt x="8419" y="6380"/>
                    <a:pt x="8204" y="7297"/>
                    <a:pt x="7883" y="8047"/>
                  </a:cubicBezTo>
                  <a:cubicBezTo>
                    <a:pt x="7347" y="7892"/>
                    <a:pt x="6704" y="7809"/>
                    <a:pt x="6049" y="7785"/>
                  </a:cubicBezTo>
                  <a:lnTo>
                    <a:pt x="6049" y="5368"/>
                  </a:lnTo>
                  <a:close/>
                  <a:moveTo>
                    <a:pt x="5621" y="5380"/>
                  </a:moveTo>
                  <a:lnTo>
                    <a:pt x="5621" y="7785"/>
                  </a:lnTo>
                  <a:cubicBezTo>
                    <a:pt x="4954" y="7809"/>
                    <a:pt x="4323" y="7892"/>
                    <a:pt x="3787" y="8059"/>
                  </a:cubicBezTo>
                  <a:cubicBezTo>
                    <a:pt x="3466" y="7309"/>
                    <a:pt x="3251" y="6392"/>
                    <a:pt x="3227" y="5380"/>
                  </a:cubicBezTo>
                  <a:close/>
                  <a:moveTo>
                    <a:pt x="2775" y="5368"/>
                  </a:moveTo>
                  <a:cubicBezTo>
                    <a:pt x="2811" y="6416"/>
                    <a:pt x="3013" y="7392"/>
                    <a:pt x="3370" y="8178"/>
                  </a:cubicBezTo>
                  <a:cubicBezTo>
                    <a:pt x="3108" y="8273"/>
                    <a:pt x="2846" y="8404"/>
                    <a:pt x="2656" y="8535"/>
                  </a:cubicBezTo>
                  <a:cubicBezTo>
                    <a:pt x="2299" y="8202"/>
                    <a:pt x="1989" y="7821"/>
                    <a:pt x="1727" y="7368"/>
                  </a:cubicBezTo>
                  <a:cubicBezTo>
                    <a:pt x="1382" y="6737"/>
                    <a:pt x="1191" y="6047"/>
                    <a:pt x="1168" y="5368"/>
                  </a:cubicBezTo>
                  <a:close/>
                  <a:moveTo>
                    <a:pt x="10526" y="5368"/>
                  </a:moveTo>
                  <a:cubicBezTo>
                    <a:pt x="10514" y="5725"/>
                    <a:pt x="10454" y="6082"/>
                    <a:pt x="10347" y="6440"/>
                  </a:cubicBezTo>
                  <a:cubicBezTo>
                    <a:pt x="10097" y="7249"/>
                    <a:pt x="9633" y="7987"/>
                    <a:pt x="9026" y="8547"/>
                  </a:cubicBezTo>
                  <a:cubicBezTo>
                    <a:pt x="8823" y="8416"/>
                    <a:pt x="8573" y="8285"/>
                    <a:pt x="8299" y="8178"/>
                  </a:cubicBezTo>
                  <a:cubicBezTo>
                    <a:pt x="8657" y="7392"/>
                    <a:pt x="8859" y="6404"/>
                    <a:pt x="8895" y="5368"/>
                  </a:cubicBezTo>
                  <a:close/>
                  <a:moveTo>
                    <a:pt x="3561" y="8559"/>
                  </a:moveTo>
                  <a:cubicBezTo>
                    <a:pt x="3775" y="8940"/>
                    <a:pt x="4001" y="9261"/>
                    <a:pt x="4251" y="9511"/>
                  </a:cubicBezTo>
                  <a:cubicBezTo>
                    <a:pt x="3799" y="9357"/>
                    <a:pt x="3382" y="9130"/>
                    <a:pt x="3001" y="8833"/>
                  </a:cubicBezTo>
                  <a:cubicBezTo>
                    <a:pt x="3168" y="8726"/>
                    <a:pt x="3358" y="8654"/>
                    <a:pt x="3561" y="8559"/>
                  </a:cubicBezTo>
                  <a:close/>
                  <a:moveTo>
                    <a:pt x="8085" y="8583"/>
                  </a:moveTo>
                  <a:cubicBezTo>
                    <a:pt x="8311" y="8654"/>
                    <a:pt x="8502" y="8738"/>
                    <a:pt x="8669" y="8845"/>
                  </a:cubicBezTo>
                  <a:cubicBezTo>
                    <a:pt x="8490" y="8976"/>
                    <a:pt x="8299" y="9119"/>
                    <a:pt x="8085" y="9214"/>
                  </a:cubicBezTo>
                  <a:cubicBezTo>
                    <a:pt x="7871" y="9333"/>
                    <a:pt x="7633" y="9440"/>
                    <a:pt x="7383" y="9535"/>
                  </a:cubicBezTo>
                  <a:cubicBezTo>
                    <a:pt x="7645" y="9261"/>
                    <a:pt x="7883" y="8952"/>
                    <a:pt x="8085" y="8583"/>
                  </a:cubicBezTo>
                  <a:close/>
                  <a:moveTo>
                    <a:pt x="5621" y="8226"/>
                  </a:moveTo>
                  <a:lnTo>
                    <a:pt x="5621" y="9785"/>
                  </a:lnTo>
                  <a:lnTo>
                    <a:pt x="5501" y="9785"/>
                  </a:lnTo>
                  <a:cubicBezTo>
                    <a:pt x="4906" y="9654"/>
                    <a:pt x="4370" y="9154"/>
                    <a:pt x="3977" y="8440"/>
                  </a:cubicBezTo>
                  <a:cubicBezTo>
                    <a:pt x="4466" y="8309"/>
                    <a:pt x="5037" y="8237"/>
                    <a:pt x="5621" y="8226"/>
                  </a:cubicBezTo>
                  <a:close/>
                  <a:moveTo>
                    <a:pt x="6049" y="8202"/>
                  </a:moveTo>
                  <a:cubicBezTo>
                    <a:pt x="6633" y="8226"/>
                    <a:pt x="7192" y="8297"/>
                    <a:pt x="7692" y="8428"/>
                  </a:cubicBezTo>
                  <a:cubicBezTo>
                    <a:pt x="7287" y="9154"/>
                    <a:pt x="6752" y="9654"/>
                    <a:pt x="6168" y="9785"/>
                  </a:cubicBezTo>
                  <a:lnTo>
                    <a:pt x="6049" y="9785"/>
                  </a:lnTo>
                  <a:lnTo>
                    <a:pt x="6049" y="8202"/>
                  </a:lnTo>
                  <a:close/>
                  <a:moveTo>
                    <a:pt x="5832" y="1"/>
                  </a:moveTo>
                  <a:cubicBezTo>
                    <a:pt x="5002" y="1"/>
                    <a:pt x="4160" y="203"/>
                    <a:pt x="3382" y="629"/>
                  </a:cubicBezTo>
                  <a:cubicBezTo>
                    <a:pt x="918" y="1987"/>
                    <a:pt x="1" y="5106"/>
                    <a:pt x="1358" y="7583"/>
                  </a:cubicBezTo>
                  <a:cubicBezTo>
                    <a:pt x="2227" y="9142"/>
                    <a:pt x="3787" y="10083"/>
                    <a:pt x="5454" y="10214"/>
                  </a:cubicBezTo>
                  <a:cubicBezTo>
                    <a:pt x="5573" y="10238"/>
                    <a:pt x="5704" y="10262"/>
                    <a:pt x="5847" y="10262"/>
                  </a:cubicBezTo>
                  <a:cubicBezTo>
                    <a:pt x="5954" y="10262"/>
                    <a:pt x="6085" y="10238"/>
                    <a:pt x="6192" y="10214"/>
                  </a:cubicBezTo>
                  <a:cubicBezTo>
                    <a:pt x="6906" y="10166"/>
                    <a:pt x="7645" y="9964"/>
                    <a:pt x="8311" y="9595"/>
                  </a:cubicBezTo>
                  <a:cubicBezTo>
                    <a:pt x="9514" y="8940"/>
                    <a:pt x="10383" y="7845"/>
                    <a:pt x="10764" y="6535"/>
                  </a:cubicBezTo>
                  <a:cubicBezTo>
                    <a:pt x="11145" y="5249"/>
                    <a:pt x="10990" y="3856"/>
                    <a:pt x="10335" y="2653"/>
                  </a:cubicBezTo>
                  <a:cubicBezTo>
                    <a:pt x="9405" y="963"/>
                    <a:pt x="7645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915670" y="1904577"/>
              <a:ext cx="173893" cy="336368"/>
            </a:xfrm>
            <a:custGeom>
              <a:avLst/>
              <a:gdLst/>
              <a:ahLst/>
              <a:cxnLst/>
              <a:rect l="l" t="t" r="r" b="b"/>
              <a:pathLst>
                <a:path w="5300" h="10252" extrusionOk="0">
                  <a:moveTo>
                    <a:pt x="1465" y="667"/>
                  </a:moveTo>
                  <a:lnTo>
                    <a:pt x="1465" y="667"/>
                  </a:lnTo>
                  <a:cubicBezTo>
                    <a:pt x="1977" y="846"/>
                    <a:pt x="2453" y="1084"/>
                    <a:pt x="2870" y="1405"/>
                  </a:cubicBezTo>
                  <a:cubicBezTo>
                    <a:pt x="2692" y="1512"/>
                    <a:pt x="2477" y="1620"/>
                    <a:pt x="2239" y="1703"/>
                  </a:cubicBezTo>
                  <a:cubicBezTo>
                    <a:pt x="2025" y="1286"/>
                    <a:pt x="1763" y="953"/>
                    <a:pt x="1465" y="667"/>
                  </a:cubicBezTo>
                  <a:close/>
                  <a:moveTo>
                    <a:pt x="203" y="477"/>
                  </a:moveTo>
                  <a:cubicBezTo>
                    <a:pt x="846" y="560"/>
                    <a:pt x="1406" y="1072"/>
                    <a:pt x="1834" y="1846"/>
                  </a:cubicBezTo>
                  <a:cubicBezTo>
                    <a:pt x="1346" y="1977"/>
                    <a:pt x="787" y="2048"/>
                    <a:pt x="203" y="2060"/>
                  </a:cubicBezTo>
                  <a:lnTo>
                    <a:pt x="203" y="477"/>
                  </a:lnTo>
                  <a:close/>
                  <a:moveTo>
                    <a:pt x="2037" y="2227"/>
                  </a:moveTo>
                  <a:cubicBezTo>
                    <a:pt x="2358" y="2977"/>
                    <a:pt x="2573" y="3894"/>
                    <a:pt x="2596" y="4906"/>
                  </a:cubicBezTo>
                  <a:lnTo>
                    <a:pt x="203" y="4906"/>
                  </a:lnTo>
                  <a:lnTo>
                    <a:pt x="203" y="2501"/>
                  </a:lnTo>
                  <a:cubicBezTo>
                    <a:pt x="858" y="2477"/>
                    <a:pt x="1501" y="2393"/>
                    <a:pt x="2037" y="2227"/>
                  </a:cubicBezTo>
                  <a:close/>
                  <a:moveTo>
                    <a:pt x="3215" y="1703"/>
                  </a:moveTo>
                  <a:cubicBezTo>
                    <a:pt x="3549" y="2036"/>
                    <a:pt x="3870" y="2417"/>
                    <a:pt x="4108" y="2858"/>
                  </a:cubicBezTo>
                  <a:cubicBezTo>
                    <a:pt x="4466" y="3489"/>
                    <a:pt x="4644" y="4191"/>
                    <a:pt x="4668" y="4906"/>
                  </a:cubicBezTo>
                  <a:lnTo>
                    <a:pt x="3025" y="4906"/>
                  </a:lnTo>
                  <a:lnTo>
                    <a:pt x="3025" y="4918"/>
                  </a:lnTo>
                  <a:cubicBezTo>
                    <a:pt x="3001" y="3870"/>
                    <a:pt x="2787" y="2894"/>
                    <a:pt x="2430" y="2108"/>
                  </a:cubicBezTo>
                  <a:cubicBezTo>
                    <a:pt x="2727" y="1989"/>
                    <a:pt x="2989" y="1870"/>
                    <a:pt x="3215" y="1703"/>
                  </a:cubicBezTo>
                  <a:close/>
                  <a:moveTo>
                    <a:pt x="2596" y="5358"/>
                  </a:moveTo>
                  <a:cubicBezTo>
                    <a:pt x="2573" y="6370"/>
                    <a:pt x="2358" y="7287"/>
                    <a:pt x="2037" y="8037"/>
                  </a:cubicBezTo>
                  <a:cubicBezTo>
                    <a:pt x="1501" y="7882"/>
                    <a:pt x="858" y="7775"/>
                    <a:pt x="203" y="7763"/>
                  </a:cubicBezTo>
                  <a:lnTo>
                    <a:pt x="203" y="5358"/>
                  </a:lnTo>
                  <a:close/>
                  <a:moveTo>
                    <a:pt x="4668" y="5370"/>
                  </a:moveTo>
                  <a:cubicBezTo>
                    <a:pt x="4656" y="5715"/>
                    <a:pt x="4597" y="6072"/>
                    <a:pt x="4489" y="6430"/>
                  </a:cubicBezTo>
                  <a:cubicBezTo>
                    <a:pt x="4251" y="7263"/>
                    <a:pt x="3787" y="7966"/>
                    <a:pt x="3168" y="8549"/>
                  </a:cubicBezTo>
                  <a:cubicBezTo>
                    <a:pt x="2954" y="8418"/>
                    <a:pt x="2715" y="8287"/>
                    <a:pt x="2442" y="8180"/>
                  </a:cubicBezTo>
                  <a:cubicBezTo>
                    <a:pt x="2799" y="7394"/>
                    <a:pt x="3001" y="6406"/>
                    <a:pt x="3037" y="5370"/>
                  </a:cubicBezTo>
                  <a:close/>
                  <a:moveTo>
                    <a:pt x="2239" y="8573"/>
                  </a:moveTo>
                  <a:cubicBezTo>
                    <a:pt x="2465" y="8644"/>
                    <a:pt x="2656" y="8728"/>
                    <a:pt x="2823" y="8835"/>
                  </a:cubicBezTo>
                  <a:cubicBezTo>
                    <a:pt x="2644" y="8966"/>
                    <a:pt x="2453" y="9109"/>
                    <a:pt x="2239" y="9204"/>
                  </a:cubicBezTo>
                  <a:cubicBezTo>
                    <a:pt x="2025" y="9323"/>
                    <a:pt x="1787" y="9430"/>
                    <a:pt x="1537" y="9525"/>
                  </a:cubicBezTo>
                  <a:cubicBezTo>
                    <a:pt x="1799" y="9251"/>
                    <a:pt x="2037" y="8942"/>
                    <a:pt x="2239" y="8573"/>
                  </a:cubicBezTo>
                  <a:close/>
                  <a:moveTo>
                    <a:pt x="203" y="8192"/>
                  </a:moveTo>
                  <a:cubicBezTo>
                    <a:pt x="787" y="8216"/>
                    <a:pt x="1346" y="8287"/>
                    <a:pt x="1846" y="8418"/>
                  </a:cubicBezTo>
                  <a:cubicBezTo>
                    <a:pt x="1441" y="9144"/>
                    <a:pt x="906" y="9644"/>
                    <a:pt x="322" y="9775"/>
                  </a:cubicBezTo>
                  <a:lnTo>
                    <a:pt x="203" y="9775"/>
                  </a:lnTo>
                  <a:lnTo>
                    <a:pt x="203" y="8192"/>
                  </a:lnTo>
                  <a:close/>
                  <a:moveTo>
                    <a:pt x="1" y="0"/>
                  </a:moveTo>
                  <a:lnTo>
                    <a:pt x="1" y="10252"/>
                  </a:lnTo>
                  <a:cubicBezTo>
                    <a:pt x="108" y="10252"/>
                    <a:pt x="239" y="10240"/>
                    <a:pt x="334" y="10204"/>
                  </a:cubicBezTo>
                  <a:cubicBezTo>
                    <a:pt x="1049" y="10156"/>
                    <a:pt x="1787" y="9954"/>
                    <a:pt x="2453" y="9585"/>
                  </a:cubicBezTo>
                  <a:cubicBezTo>
                    <a:pt x="3656" y="8930"/>
                    <a:pt x="4513" y="7835"/>
                    <a:pt x="4906" y="6525"/>
                  </a:cubicBezTo>
                  <a:cubicBezTo>
                    <a:pt x="5299" y="5215"/>
                    <a:pt x="5144" y="3834"/>
                    <a:pt x="4478" y="2632"/>
                  </a:cubicBezTo>
                  <a:cubicBezTo>
                    <a:pt x="3549" y="965"/>
                    <a:pt x="181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20"/>
          <p:cNvGrpSpPr/>
          <p:nvPr/>
        </p:nvGrpSpPr>
        <p:grpSpPr>
          <a:xfrm>
            <a:off x="6928491" y="790069"/>
            <a:ext cx="353954" cy="353954"/>
            <a:chOff x="3761929" y="1472437"/>
            <a:chExt cx="353954" cy="353954"/>
          </a:xfrm>
        </p:grpSpPr>
        <p:sp>
          <p:nvSpPr>
            <p:cNvPr id="484" name="Google Shape;484;p20"/>
            <p:cNvSpPr/>
            <p:nvPr/>
          </p:nvSpPr>
          <p:spPr>
            <a:xfrm>
              <a:off x="3761929" y="1472437"/>
              <a:ext cx="353954" cy="353954"/>
            </a:xfrm>
            <a:custGeom>
              <a:avLst/>
              <a:gdLst/>
              <a:ahLst/>
              <a:cxnLst/>
              <a:rect l="l" t="t" r="r" b="b"/>
              <a:pathLst>
                <a:path w="10788" h="10788" extrusionOk="0">
                  <a:moveTo>
                    <a:pt x="5428" y="2929"/>
                  </a:moveTo>
                  <a:cubicBezTo>
                    <a:pt x="6775" y="2929"/>
                    <a:pt x="7859" y="4044"/>
                    <a:pt x="7859" y="5394"/>
                  </a:cubicBezTo>
                  <a:cubicBezTo>
                    <a:pt x="7859" y="6740"/>
                    <a:pt x="6752" y="7847"/>
                    <a:pt x="5406" y="7847"/>
                  </a:cubicBezTo>
                  <a:cubicBezTo>
                    <a:pt x="4049" y="7847"/>
                    <a:pt x="2942" y="6740"/>
                    <a:pt x="2942" y="5394"/>
                  </a:cubicBezTo>
                  <a:cubicBezTo>
                    <a:pt x="2942" y="4037"/>
                    <a:pt x="4049" y="2930"/>
                    <a:pt x="5406" y="2930"/>
                  </a:cubicBezTo>
                  <a:cubicBezTo>
                    <a:pt x="5413" y="2929"/>
                    <a:pt x="5421" y="2929"/>
                    <a:pt x="5428" y="2929"/>
                  </a:cubicBezTo>
                  <a:close/>
                  <a:moveTo>
                    <a:pt x="5025" y="1"/>
                  </a:moveTo>
                  <a:cubicBezTo>
                    <a:pt x="4835" y="1"/>
                    <a:pt x="4668" y="167"/>
                    <a:pt x="4668" y="358"/>
                  </a:cubicBezTo>
                  <a:lnTo>
                    <a:pt x="4668" y="1501"/>
                  </a:lnTo>
                  <a:cubicBezTo>
                    <a:pt x="4109" y="1608"/>
                    <a:pt x="3585" y="1834"/>
                    <a:pt x="3144" y="2144"/>
                  </a:cubicBezTo>
                  <a:lnTo>
                    <a:pt x="2323" y="1322"/>
                  </a:lnTo>
                  <a:cubicBezTo>
                    <a:pt x="2257" y="1257"/>
                    <a:pt x="2168" y="1224"/>
                    <a:pt x="2078" y="1224"/>
                  </a:cubicBezTo>
                  <a:cubicBezTo>
                    <a:pt x="1989" y="1224"/>
                    <a:pt x="1900" y="1257"/>
                    <a:pt x="1834" y="1322"/>
                  </a:cubicBezTo>
                  <a:lnTo>
                    <a:pt x="1322" y="1834"/>
                  </a:lnTo>
                  <a:cubicBezTo>
                    <a:pt x="1191" y="1965"/>
                    <a:pt x="1191" y="2191"/>
                    <a:pt x="1322" y="2322"/>
                  </a:cubicBezTo>
                  <a:lnTo>
                    <a:pt x="2144" y="3144"/>
                  </a:lnTo>
                  <a:cubicBezTo>
                    <a:pt x="1834" y="3584"/>
                    <a:pt x="1608" y="4108"/>
                    <a:pt x="1501" y="4680"/>
                  </a:cubicBezTo>
                  <a:lnTo>
                    <a:pt x="358" y="4680"/>
                  </a:lnTo>
                  <a:cubicBezTo>
                    <a:pt x="168" y="4680"/>
                    <a:pt x="1" y="4835"/>
                    <a:pt x="1" y="5037"/>
                  </a:cubicBezTo>
                  <a:lnTo>
                    <a:pt x="1" y="5763"/>
                  </a:lnTo>
                  <a:cubicBezTo>
                    <a:pt x="1" y="5954"/>
                    <a:pt x="168" y="6120"/>
                    <a:pt x="358" y="6120"/>
                  </a:cubicBezTo>
                  <a:lnTo>
                    <a:pt x="1501" y="6120"/>
                  </a:lnTo>
                  <a:cubicBezTo>
                    <a:pt x="1608" y="6680"/>
                    <a:pt x="1834" y="7204"/>
                    <a:pt x="2144" y="7644"/>
                  </a:cubicBezTo>
                  <a:lnTo>
                    <a:pt x="1322" y="8466"/>
                  </a:lnTo>
                  <a:cubicBezTo>
                    <a:pt x="1191" y="8597"/>
                    <a:pt x="1191" y="8823"/>
                    <a:pt x="1322" y="8954"/>
                  </a:cubicBezTo>
                  <a:lnTo>
                    <a:pt x="1834" y="9466"/>
                  </a:lnTo>
                  <a:cubicBezTo>
                    <a:pt x="1900" y="9532"/>
                    <a:pt x="1989" y="9564"/>
                    <a:pt x="2078" y="9564"/>
                  </a:cubicBezTo>
                  <a:cubicBezTo>
                    <a:pt x="2168" y="9564"/>
                    <a:pt x="2257" y="9532"/>
                    <a:pt x="2323" y="9466"/>
                  </a:cubicBezTo>
                  <a:lnTo>
                    <a:pt x="3144" y="8645"/>
                  </a:lnTo>
                  <a:cubicBezTo>
                    <a:pt x="3585" y="8954"/>
                    <a:pt x="4109" y="9180"/>
                    <a:pt x="4668" y="9287"/>
                  </a:cubicBezTo>
                  <a:lnTo>
                    <a:pt x="4668" y="10430"/>
                  </a:lnTo>
                  <a:cubicBezTo>
                    <a:pt x="4668" y="10621"/>
                    <a:pt x="4835" y="10788"/>
                    <a:pt x="5025" y="10788"/>
                  </a:cubicBezTo>
                  <a:lnTo>
                    <a:pt x="5763" y="10788"/>
                  </a:lnTo>
                  <a:cubicBezTo>
                    <a:pt x="5954" y="10788"/>
                    <a:pt x="6121" y="10621"/>
                    <a:pt x="6121" y="10430"/>
                  </a:cubicBezTo>
                  <a:lnTo>
                    <a:pt x="6121" y="9287"/>
                  </a:lnTo>
                  <a:cubicBezTo>
                    <a:pt x="6680" y="9180"/>
                    <a:pt x="7204" y="8954"/>
                    <a:pt x="7657" y="8645"/>
                  </a:cubicBezTo>
                  <a:lnTo>
                    <a:pt x="8466" y="9466"/>
                  </a:lnTo>
                  <a:cubicBezTo>
                    <a:pt x="8538" y="9532"/>
                    <a:pt x="8627" y="9564"/>
                    <a:pt x="8716" y="9564"/>
                  </a:cubicBezTo>
                  <a:cubicBezTo>
                    <a:pt x="8806" y="9564"/>
                    <a:pt x="8895" y="9532"/>
                    <a:pt x="8966" y="9466"/>
                  </a:cubicBezTo>
                  <a:lnTo>
                    <a:pt x="9466" y="8954"/>
                  </a:lnTo>
                  <a:cubicBezTo>
                    <a:pt x="9597" y="8823"/>
                    <a:pt x="9597" y="8609"/>
                    <a:pt x="9466" y="8466"/>
                  </a:cubicBezTo>
                  <a:lnTo>
                    <a:pt x="8645" y="7644"/>
                  </a:lnTo>
                  <a:cubicBezTo>
                    <a:pt x="8966" y="7204"/>
                    <a:pt x="9181" y="6680"/>
                    <a:pt x="9288" y="6120"/>
                  </a:cubicBezTo>
                  <a:lnTo>
                    <a:pt x="10431" y="6120"/>
                  </a:lnTo>
                  <a:cubicBezTo>
                    <a:pt x="10633" y="6120"/>
                    <a:pt x="10788" y="5954"/>
                    <a:pt x="10788" y="5763"/>
                  </a:cubicBezTo>
                  <a:lnTo>
                    <a:pt x="10788" y="5037"/>
                  </a:lnTo>
                  <a:cubicBezTo>
                    <a:pt x="10788" y="4835"/>
                    <a:pt x="10633" y="4680"/>
                    <a:pt x="10431" y="4680"/>
                  </a:cubicBezTo>
                  <a:lnTo>
                    <a:pt x="9288" y="4680"/>
                  </a:lnTo>
                  <a:cubicBezTo>
                    <a:pt x="9181" y="4108"/>
                    <a:pt x="8966" y="3584"/>
                    <a:pt x="8645" y="3144"/>
                  </a:cubicBezTo>
                  <a:lnTo>
                    <a:pt x="9466" y="2322"/>
                  </a:lnTo>
                  <a:cubicBezTo>
                    <a:pt x="9597" y="2191"/>
                    <a:pt x="9597" y="1965"/>
                    <a:pt x="9466" y="1834"/>
                  </a:cubicBezTo>
                  <a:lnTo>
                    <a:pt x="8966" y="1322"/>
                  </a:lnTo>
                  <a:cubicBezTo>
                    <a:pt x="8895" y="1257"/>
                    <a:pt x="8806" y="1224"/>
                    <a:pt x="8716" y="1224"/>
                  </a:cubicBezTo>
                  <a:cubicBezTo>
                    <a:pt x="8627" y="1224"/>
                    <a:pt x="8538" y="1257"/>
                    <a:pt x="8466" y="1322"/>
                  </a:cubicBezTo>
                  <a:lnTo>
                    <a:pt x="7657" y="2144"/>
                  </a:lnTo>
                  <a:cubicBezTo>
                    <a:pt x="7204" y="1834"/>
                    <a:pt x="6680" y="1608"/>
                    <a:pt x="6121" y="1501"/>
                  </a:cubicBezTo>
                  <a:lnTo>
                    <a:pt x="6121" y="358"/>
                  </a:lnTo>
                  <a:cubicBezTo>
                    <a:pt x="6121" y="167"/>
                    <a:pt x="5954" y="1"/>
                    <a:pt x="5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3939299" y="1472437"/>
              <a:ext cx="176583" cy="353561"/>
            </a:xfrm>
            <a:custGeom>
              <a:avLst/>
              <a:gdLst/>
              <a:ahLst/>
              <a:cxnLst/>
              <a:rect l="l" t="t" r="r" b="b"/>
              <a:pathLst>
                <a:path w="5382" h="10776" extrusionOk="0">
                  <a:moveTo>
                    <a:pt x="0" y="1"/>
                  </a:moveTo>
                  <a:lnTo>
                    <a:pt x="0" y="2930"/>
                  </a:lnTo>
                  <a:cubicBezTo>
                    <a:pt x="1346" y="2930"/>
                    <a:pt x="2453" y="4037"/>
                    <a:pt x="2453" y="5394"/>
                  </a:cubicBezTo>
                  <a:cubicBezTo>
                    <a:pt x="2453" y="6740"/>
                    <a:pt x="1346" y="7847"/>
                    <a:pt x="0" y="7847"/>
                  </a:cubicBezTo>
                  <a:lnTo>
                    <a:pt x="0" y="10776"/>
                  </a:lnTo>
                  <a:lnTo>
                    <a:pt x="357" y="10776"/>
                  </a:lnTo>
                  <a:cubicBezTo>
                    <a:pt x="548" y="10776"/>
                    <a:pt x="715" y="10609"/>
                    <a:pt x="715" y="10419"/>
                  </a:cubicBezTo>
                  <a:lnTo>
                    <a:pt x="715" y="9276"/>
                  </a:lnTo>
                  <a:cubicBezTo>
                    <a:pt x="1274" y="9168"/>
                    <a:pt x="1798" y="8942"/>
                    <a:pt x="2251" y="8633"/>
                  </a:cubicBezTo>
                  <a:lnTo>
                    <a:pt x="3060" y="9454"/>
                  </a:lnTo>
                  <a:cubicBezTo>
                    <a:pt x="3132" y="9520"/>
                    <a:pt x="3221" y="9552"/>
                    <a:pt x="3310" y="9552"/>
                  </a:cubicBezTo>
                  <a:cubicBezTo>
                    <a:pt x="3400" y="9552"/>
                    <a:pt x="3489" y="9520"/>
                    <a:pt x="3560" y="9454"/>
                  </a:cubicBezTo>
                  <a:lnTo>
                    <a:pt x="4060" y="8942"/>
                  </a:lnTo>
                  <a:cubicBezTo>
                    <a:pt x="4191" y="8811"/>
                    <a:pt x="4191" y="8585"/>
                    <a:pt x="4060" y="8454"/>
                  </a:cubicBezTo>
                  <a:lnTo>
                    <a:pt x="3239" y="7632"/>
                  </a:lnTo>
                  <a:cubicBezTo>
                    <a:pt x="3560" y="7192"/>
                    <a:pt x="3775" y="6668"/>
                    <a:pt x="3882" y="6108"/>
                  </a:cubicBezTo>
                  <a:lnTo>
                    <a:pt x="5025" y="6108"/>
                  </a:lnTo>
                  <a:cubicBezTo>
                    <a:pt x="5227" y="6108"/>
                    <a:pt x="5382" y="5942"/>
                    <a:pt x="5382" y="5751"/>
                  </a:cubicBezTo>
                  <a:lnTo>
                    <a:pt x="5382" y="5013"/>
                  </a:lnTo>
                  <a:cubicBezTo>
                    <a:pt x="5382" y="4835"/>
                    <a:pt x="5227" y="4680"/>
                    <a:pt x="5025" y="4680"/>
                  </a:cubicBezTo>
                  <a:lnTo>
                    <a:pt x="3882" y="4680"/>
                  </a:lnTo>
                  <a:cubicBezTo>
                    <a:pt x="3775" y="4108"/>
                    <a:pt x="3560" y="3584"/>
                    <a:pt x="3239" y="3144"/>
                  </a:cubicBezTo>
                  <a:lnTo>
                    <a:pt x="4060" y="2322"/>
                  </a:lnTo>
                  <a:cubicBezTo>
                    <a:pt x="4191" y="2191"/>
                    <a:pt x="4191" y="1965"/>
                    <a:pt x="4060" y="1834"/>
                  </a:cubicBezTo>
                  <a:lnTo>
                    <a:pt x="3560" y="1322"/>
                  </a:lnTo>
                  <a:cubicBezTo>
                    <a:pt x="3489" y="1257"/>
                    <a:pt x="3400" y="1224"/>
                    <a:pt x="3310" y="1224"/>
                  </a:cubicBezTo>
                  <a:cubicBezTo>
                    <a:pt x="3221" y="1224"/>
                    <a:pt x="3132" y="1257"/>
                    <a:pt x="3060" y="1322"/>
                  </a:cubicBezTo>
                  <a:lnTo>
                    <a:pt x="2251" y="2144"/>
                  </a:lnTo>
                  <a:cubicBezTo>
                    <a:pt x="1798" y="1834"/>
                    <a:pt x="1274" y="1608"/>
                    <a:pt x="715" y="1501"/>
                  </a:cubicBezTo>
                  <a:lnTo>
                    <a:pt x="715" y="358"/>
                  </a:lnTo>
                  <a:cubicBezTo>
                    <a:pt x="715" y="167"/>
                    <a:pt x="548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3931884" y="1498226"/>
              <a:ext cx="14469" cy="14863"/>
            </a:xfrm>
            <a:custGeom>
              <a:avLst/>
              <a:gdLst/>
              <a:ahLst/>
              <a:cxnLst/>
              <a:rect l="l" t="t" r="r" b="b"/>
              <a:pathLst>
                <a:path w="441" h="453" extrusionOk="0">
                  <a:moveTo>
                    <a:pt x="226" y="0"/>
                  </a:moveTo>
                  <a:cubicBezTo>
                    <a:pt x="95" y="0"/>
                    <a:pt x="0" y="108"/>
                    <a:pt x="0" y="227"/>
                  </a:cubicBezTo>
                  <a:cubicBezTo>
                    <a:pt x="0" y="346"/>
                    <a:pt x="95" y="453"/>
                    <a:pt x="226" y="453"/>
                  </a:cubicBezTo>
                  <a:cubicBezTo>
                    <a:pt x="345" y="453"/>
                    <a:pt x="441" y="346"/>
                    <a:pt x="441" y="227"/>
                  </a:cubicBezTo>
                  <a:cubicBezTo>
                    <a:pt x="441" y="108"/>
                    <a:pt x="345" y="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4032644" y="1540321"/>
              <a:ext cx="16077" cy="14666"/>
            </a:xfrm>
            <a:custGeom>
              <a:avLst/>
              <a:gdLst/>
              <a:ahLst/>
              <a:cxnLst/>
              <a:rect l="l" t="t" r="r" b="b"/>
              <a:pathLst>
                <a:path w="490" h="447" extrusionOk="0">
                  <a:moveTo>
                    <a:pt x="249" y="0"/>
                  </a:moveTo>
                  <a:cubicBezTo>
                    <a:pt x="191" y="0"/>
                    <a:pt x="132" y="21"/>
                    <a:pt x="84" y="63"/>
                  </a:cubicBezTo>
                  <a:cubicBezTo>
                    <a:pt x="1" y="146"/>
                    <a:pt x="1" y="289"/>
                    <a:pt x="84" y="384"/>
                  </a:cubicBezTo>
                  <a:cubicBezTo>
                    <a:pt x="132" y="426"/>
                    <a:pt x="191" y="447"/>
                    <a:pt x="249" y="447"/>
                  </a:cubicBezTo>
                  <a:cubicBezTo>
                    <a:pt x="307" y="447"/>
                    <a:pt x="364" y="426"/>
                    <a:pt x="406" y="384"/>
                  </a:cubicBezTo>
                  <a:cubicBezTo>
                    <a:pt x="489" y="289"/>
                    <a:pt x="489" y="146"/>
                    <a:pt x="406" y="63"/>
                  </a:cubicBezTo>
                  <a:cubicBezTo>
                    <a:pt x="364" y="21"/>
                    <a:pt x="307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4075625" y="1641967"/>
              <a:ext cx="14502" cy="14502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15" y="1"/>
                  </a:moveTo>
                  <a:cubicBezTo>
                    <a:pt x="96" y="1"/>
                    <a:pt x="1" y="96"/>
                    <a:pt x="1" y="227"/>
                  </a:cubicBezTo>
                  <a:cubicBezTo>
                    <a:pt x="1" y="346"/>
                    <a:pt x="96" y="441"/>
                    <a:pt x="215" y="441"/>
                  </a:cubicBezTo>
                  <a:cubicBezTo>
                    <a:pt x="346" y="441"/>
                    <a:pt x="441" y="346"/>
                    <a:pt x="441" y="227"/>
                  </a:cubicBezTo>
                  <a:cubicBezTo>
                    <a:pt x="441" y="96"/>
                    <a:pt x="346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4032644" y="1743842"/>
              <a:ext cx="16077" cy="14568"/>
            </a:xfrm>
            <a:custGeom>
              <a:avLst/>
              <a:gdLst/>
              <a:ahLst/>
              <a:cxnLst/>
              <a:rect l="l" t="t" r="r" b="b"/>
              <a:pathLst>
                <a:path w="490" h="444" extrusionOk="0">
                  <a:moveTo>
                    <a:pt x="251" y="0"/>
                  </a:moveTo>
                  <a:cubicBezTo>
                    <a:pt x="194" y="0"/>
                    <a:pt x="138" y="21"/>
                    <a:pt x="96" y="63"/>
                  </a:cubicBezTo>
                  <a:cubicBezTo>
                    <a:pt x="1" y="146"/>
                    <a:pt x="1" y="289"/>
                    <a:pt x="96" y="373"/>
                  </a:cubicBezTo>
                  <a:cubicBezTo>
                    <a:pt x="138" y="420"/>
                    <a:pt x="194" y="444"/>
                    <a:pt x="251" y="444"/>
                  </a:cubicBezTo>
                  <a:cubicBezTo>
                    <a:pt x="307" y="444"/>
                    <a:pt x="364" y="420"/>
                    <a:pt x="406" y="373"/>
                  </a:cubicBezTo>
                  <a:cubicBezTo>
                    <a:pt x="489" y="289"/>
                    <a:pt x="489" y="146"/>
                    <a:pt x="406" y="63"/>
                  </a:cubicBezTo>
                  <a:cubicBezTo>
                    <a:pt x="364" y="21"/>
                    <a:pt x="307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3931884" y="1785346"/>
              <a:ext cx="14469" cy="14863"/>
            </a:xfrm>
            <a:custGeom>
              <a:avLst/>
              <a:gdLst/>
              <a:ahLst/>
              <a:cxnLst/>
              <a:rect l="l" t="t" r="r" b="b"/>
              <a:pathLst>
                <a:path w="441" h="453" extrusionOk="0">
                  <a:moveTo>
                    <a:pt x="226" y="0"/>
                  </a:moveTo>
                  <a:cubicBezTo>
                    <a:pt x="95" y="0"/>
                    <a:pt x="0" y="108"/>
                    <a:pt x="0" y="227"/>
                  </a:cubicBezTo>
                  <a:cubicBezTo>
                    <a:pt x="0" y="346"/>
                    <a:pt x="95" y="453"/>
                    <a:pt x="226" y="453"/>
                  </a:cubicBezTo>
                  <a:cubicBezTo>
                    <a:pt x="345" y="453"/>
                    <a:pt x="441" y="346"/>
                    <a:pt x="441" y="227"/>
                  </a:cubicBezTo>
                  <a:cubicBezTo>
                    <a:pt x="441" y="108"/>
                    <a:pt x="345" y="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3829517" y="1743546"/>
              <a:ext cx="16044" cy="14863"/>
            </a:xfrm>
            <a:custGeom>
              <a:avLst/>
              <a:gdLst/>
              <a:ahLst/>
              <a:cxnLst/>
              <a:rect l="l" t="t" r="r" b="b"/>
              <a:pathLst>
                <a:path w="489" h="453" extrusionOk="0">
                  <a:moveTo>
                    <a:pt x="249" y="1"/>
                  </a:moveTo>
                  <a:cubicBezTo>
                    <a:pt x="191" y="1"/>
                    <a:pt x="132" y="24"/>
                    <a:pt x="84" y="72"/>
                  </a:cubicBezTo>
                  <a:cubicBezTo>
                    <a:pt x="1" y="155"/>
                    <a:pt x="1" y="298"/>
                    <a:pt x="84" y="382"/>
                  </a:cubicBezTo>
                  <a:cubicBezTo>
                    <a:pt x="132" y="429"/>
                    <a:pt x="191" y="453"/>
                    <a:pt x="249" y="453"/>
                  </a:cubicBezTo>
                  <a:cubicBezTo>
                    <a:pt x="307" y="453"/>
                    <a:pt x="364" y="429"/>
                    <a:pt x="405" y="382"/>
                  </a:cubicBezTo>
                  <a:cubicBezTo>
                    <a:pt x="489" y="298"/>
                    <a:pt x="489" y="155"/>
                    <a:pt x="405" y="72"/>
                  </a:cubicBezTo>
                  <a:cubicBezTo>
                    <a:pt x="364" y="24"/>
                    <a:pt x="307" y="1"/>
                    <a:pt x="2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3788111" y="1641967"/>
              <a:ext cx="14863" cy="14502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227" y="1"/>
                  </a:moveTo>
                  <a:cubicBezTo>
                    <a:pt x="108" y="1"/>
                    <a:pt x="1" y="96"/>
                    <a:pt x="1" y="227"/>
                  </a:cubicBezTo>
                  <a:cubicBezTo>
                    <a:pt x="1" y="346"/>
                    <a:pt x="108" y="441"/>
                    <a:pt x="227" y="441"/>
                  </a:cubicBezTo>
                  <a:cubicBezTo>
                    <a:pt x="358" y="441"/>
                    <a:pt x="453" y="346"/>
                    <a:pt x="453" y="227"/>
                  </a:cubicBezTo>
                  <a:cubicBezTo>
                    <a:pt x="453" y="96"/>
                    <a:pt x="358" y="1"/>
                    <a:pt x="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3829517" y="1540321"/>
              <a:ext cx="16044" cy="14666"/>
            </a:xfrm>
            <a:custGeom>
              <a:avLst/>
              <a:gdLst/>
              <a:ahLst/>
              <a:cxnLst/>
              <a:rect l="l" t="t" r="r" b="b"/>
              <a:pathLst>
                <a:path w="489" h="447" extrusionOk="0">
                  <a:moveTo>
                    <a:pt x="249" y="0"/>
                  </a:moveTo>
                  <a:cubicBezTo>
                    <a:pt x="191" y="0"/>
                    <a:pt x="132" y="21"/>
                    <a:pt x="84" y="63"/>
                  </a:cubicBezTo>
                  <a:cubicBezTo>
                    <a:pt x="1" y="146"/>
                    <a:pt x="1" y="289"/>
                    <a:pt x="84" y="384"/>
                  </a:cubicBezTo>
                  <a:cubicBezTo>
                    <a:pt x="132" y="426"/>
                    <a:pt x="191" y="447"/>
                    <a:pt x="249" y="447"/>
                  </a:cubicBezTo>
                  <a:cubicBezTo>
                    <a:pt x="307" y="447"/>
                    <a:pt x="364" y="426"/>
                    <a:pt x="405" y="384"/>
                  </a:cubicBezTo>
                  <a:cubicBezTo>
                    <a:pt x="489" y="289"/>
                    <a:pt x="489" y="146"/>
                    <a:pt x="405" y="63"/>
                  </a:cubicBezTo>
                  <a:cubicBezTo>
                    <a:pt x="364" y="21"/>
                    <a:pt x="307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45347EB-06E4-307E-1945-9FC5264C8CB8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18/73</a:t>
            </a:r>
            <a:endParaRPr lang="fa-IR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B35DE-A4FF-EE47-3117-638919D67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B6406788-D460-BCD8-66FB-D327C0944499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800" i="1" dirty="0">
                <a:solidFill>
                  <a:schemeClr val="tx1"/>
                </a:solidFill>
              </a:rPr>
              <a:t>Regulations do not prescribe technologies, but they prescribe architectural behaviors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CF9E73-1525-3666-F726-5ED90824EF90}"/>
              </a:ext>
            </a:extLst>
          </p:cNvPr>
          <p:cNvSpPr/>
          <p:nvPr/>
        </p:nvSpPr>
        <p:spPr>
          <a:xfrm>
            <a:off x="1" y="4578531"/>
            <a:ext cx="9144000" cy="5649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Karie NM, Sahri NM, Yang W, Valli C, </a:t>
            </a:r>
            <a:r>
              <a:rPr lang="en-US" sz="1000" dirty="0" err="1">
                <a:solidFill>
                  <a:schemeClr val="tx1"/>
                </a:solidFill>
              </a:rPr>
              <a:t>Kebande</a:t>
            </a:r>
            <a:r>
              <a:rPr lang="en-US" sz="1000" dirty="0">
                <a:solidFill>
                  <a:schemeClr val="tx1"/>
                </a:solidFill>
              </a:rPr>
              <a:t> VR. A review of security standards and frameworks for IoT-based smart environments. </a:t>
            </a:r>
            <a:r>
              <a:rPr lang="en-US" sz="1000" dirty="0" err="1">
                <a:solidFill>
                  <a:schemeClr val="tx1"/>
                </a:solidFill>
              </a:rPr>
              <a:t>IEEe</a:t>
            </a:r>
            <a:r>
              <a:rPr lang="en-US" sz="1000" dirty="0">
                <a:solidFill>
                  <a:schemeClr val="tx1"/>
                </a:solidFill>
              </a:rPr>
              <a:t> Access. 2021 Sep 3;9:121975-95.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Anand A. GDPR and Healthcare: Balancing Data Privacy and Access to Medical Information. NUJS J. </a:t>
            </a:r>
            <a:r>
              <a:rPr lang="en-US" sz="1000" dirty="0" err="1">
                <a:solidFill>
                  <a:schemeClr val="tx1"/>
                </a:solidFill>
              </a:rPr>
              <a:t>Regul</a:t>
            </a:r>
            <a:r>
              <a:rPr lang="en-US" sz="1000" dirty="0">
                <a:solidFill>
                  <a:schemeClr val="tx1"/>
                </a:solidFill>
              </a:rPr>
              <a:t>. Stud.. 2023;8:27.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1764D8-0731-E53B-F7C4-5EB32F0C84F8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19/73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45359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29" y="476487"/>
            <a:ext cx="3518274" cy="41905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8FA293-8034-2BAF-C995-AF3FB008208A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2/73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3906938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>
          <a:extLst>
            <a:ext uri="{FF2B5EF4-FFF2-40B4-BE49-F238E27FC236}">
              <a16:creationId xmlns:a16="http://schemas.microsoft.com/office/drawing/2014/main" id="{DE91DDC0-0DCD-780D-9985-5C06AEB4A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>
            <a:extLst>
              <a:ext uri="{FF2B5EF4-FFF2-40B4-BE49-F238E27FC236}">
                <a16:creationId xmlns:a16="http://schemas.microsoft.com/office/drawing/2014/main" id="{A1D01A04-84E8-B9B8-48E8-A0341DA22A9C}"/>
              </a:ext>
            </a:extLst>
          </p:cNvPr>
          <p:cNvSpPr/>
          <p:nvPr/>
        </p:nvSpPr>
        <p:spPr>
          <a:xfrm>
            <a:off x="117567" y="313508"/>
            <a:ext cx="4565962" cy="4101737"/>
          </a:xfrm>
          <a:prstGeom prst="flowChartPredefinedProcess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rgbClr val="002060"/>
                </a:solidFill>
                <a:latin typeface="+mj-lt"/>
              </a:rPr>
              <a:t>Data-Intensive Nature of Machine Learning</a:t>
            </a:r>
            <a:endParaRPr lang="en-US" sz="1200" dirty="0">
              <a:solidFill>
                <a:srgbClr val="002060"/>
              </a:solidFill>
              <a:latin typeface="+mj-lt"/>
            </a:endParaRPr>
          </a:p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  <a:latin typeface="+mj-lt"/>
              </a:rPr>
              <a:t>High-performance ML models require large, diverse, and high-quality datasets</a:t>
            </a:r>
          </a:p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  <a:latin typeface="+mj-lt"/>
              </a:rPr>
              <a:t>Model generalizability improves with data volume and population heterogeneity</a:t>
            </a:r>
          </a:p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  <a:latin typeface="+mj-lt"/>
              </a:rPr>
              <a:t>Single-institution datasets are often insufficient for robust clinical models</a:t>
            </a:r>
          </a:p>
          <a:p>
            <a:pPr lvl="1"/>
            <a:endParaRPr lang="en-US" sz="1200" dirty="0">
              <a:solidFill>
                <a:srgbClr val="002060"/>
              </a:solidFill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rgbClr val="002060"/>
                </a:solidFill>
                <a:latin typeface="+mj-lt"/>
              </a:rPr>
              <a:t>Dependence on Cross-Institutional Data Aggregation</a:t>
            </a:r>
            <a:endParaRPr lang="en-US" sz="1200" dirty="0">
              <a:solidFill>
                <a:srgbClr val="002060"/>
              </a:solidFill>
              <a:latin typeface="+mj-lt"/>
            </a:endParaRPr>
          </a:p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  <a:latin typeface="+mj-lt"/>
              </a:rPr>
              <a:t>Clinical ML benefits from multi-center and multi-population data</a:t>
            </a:r>
          </a:p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  <a:latin typeface="+mj-lt"/>
              </a:rPr>
              <a:t>Data aggregation across hospitals increases exposure and governance complexity</a:t>
            </a:r>
          </a:p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  <a:latin typeface="+mj-lt"/>
              </a:rPr>
              <a:t>Trust boundaries between institutions introduce additional security risks</a:t>
            </a:r>
          </a:p>
          <a:p>
            <a:pPr lvl="1"/>
            <a:endParaRPr lang="en-US" sz="1200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fa-IR" sz="1200" dirty="0">
              <a:latin typeface="+mj-lt"/>
            </a:endParaRPr>
          </a:p>
        </p:txBody>
      </p:sp>
      <p:sp>
        <p:nvSpPr>
          <p:cNvPr id="655" name="Google Shape;655;p21">
            <a:extLst>
              <a:ext uri="{FF2B5EF4-FFF2-40B4-BE49-F238E27FC236}">
                <a16:creationId xmlns:a16="http://schemas.microsoft.com/office/drawing/2014/main" id="{3A6D97D4-637E-CF83-BE1C-0FDBDBAC54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23400" y="406504"/>
            <a:ext cx="4323926" cy="392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latin typeface="+mj-lt"/>
              </a:rPr>
              <a:t>Machine Learning as a Security Stressor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923D3B-A0F5-BADD-AB78-06FC385E7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549" y="1266597"/>
            <a:ext cx="3559628" cy="3237323"/>
          </a:xfrm>
          <a:prstGeom prst="rect">
            <a:avLst/>
          </a:prstGeom>
        </p:spPr>
      </p:pic>
      <p:sp>
        <p:nvSpPr>
          <p:cNvPr id="2" name="Flowchart: Predefined Process 1">
            <a:extLst>
              <a:ext uri="{FF2B5EF4-FFF2-40B4-BE49-F238E27FC236}">
                <a16:creationId xmlns:a16="http://schemas.microsoft.com/office/drawing/2014/main" id="{E6901016-1095-76CE-60C4-359116095DAE}"/>
              </a:ext>
            </a:extLst>
          </p:cNvPr>
          <p:cNvSpPr/>
          <p:nvPr/>
        </p:nvSpPr>
        <p:spPr>
          <a:xfrm>
            <a:off x="136545" y="313508"/>
            <a:ext cx="4501264" cy="4101737"/>
          </a:xfrm>
          <a:prstGeom prst="flowChartPredefinedProcess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rgbClr val="002060"/>
                </a:solidFill>
              </a:rPr>
              <a:t>Implicit Assumption of Data Mobility in Traditional ML</a:t>
            </a:r>
            <a:endParaRPr lang="en-US" sz="1200" dirty="0">
              <a:solidFill>
                <a:srgbClr val="002060"/>
              </a:solidFill>
            </a:endParaRPr>
          </a:p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Conventional ML pipelines rely on centralized data collection</a:t>
            </a:r>
          </a:p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Data is transferred, pooled, and stored in shared infrastructures</a:t>
            </a:r>
          </a:p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Security is applied after data movement has already occurred</a:t>
            </a:r>
          </a:p>
          <a:p>
            <a:pPr lvl="1"/>
            <a:endParaRPr lang="en-US" sz="1200" dirty="0">
              <a:solidFill>
                <a:srgbClr val="00206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rgbClr val="002060"/>
                </a:solidFill>
              </a:rPr>
              <a:t>Data Mobility as a Security Liability in Healthcare</a:t>
            </a:r>
            <a:endParaRPr lang="en-US" sz="1200" dirty="0">
              <a:solidFill>
                <a:srgbClr val="002060"/>
              </a:solidFill>
            </a:endParaRPr>
          </a:p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Increased attack surface during data transfer and storage</a:t>
            </a:r>
          </a:p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Elevated risk of breaches, leaks, and unauthorized secondary use</a:t>
            </a:r>
          </a:p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2060"/>
                </a:solidFill>
              </a:rPr>
              <a:t>Data movement directly conflicts with healthcare security and compliance requirements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C6C7C4-DC52-C3E4-3732-1DF389CB4639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20/73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4159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028E2-DA0B-9369-7DA3-BF947300D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83087304-B492-14E5-39B2-E68A093BBE3A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800" i="1" dirty="0">
                <a:solidFill>
                  <a:schemeClr val="tx1"/>
                </a:solidFill>
              </a:rPr>
              <a:t>Machine learning optimizes for performance, while healthcare security optimizes for risk minimization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ABC00A-1AEF-B7C3-232E-082519C38498}"/>
              </a:ext>
            </a:extLst>
          </p:cNvPr>
          <p:cNvSpPr/>
          <p:nvPr/>
        </p:nvSpPr>
        <p:spPr>
          <a:xfrm>
            <a:off x="1" y="4578531"/>
            <a:ext cx="9144000" cy="5649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 err="1">
                <a:solidFill>
                  <a:schemeClr val="tx1"/>
                </a:solidFill>
              </a:rPr>
              <a:t>Bharadiya</a:t>
            </a:r>
            <a:r>
              <a:rPr lang="en-US" sz="1000" dirty="0">
                <a:solidFill>
                  <a:schemeClr val="tx1"/>
                </a:solidFill>
              </a:rPr>
              <a:t> J. Machine learning in cybersecurity: Techniques and challenges. European Journal of Technology. 2023 Jun;7(2):1-4.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Apruzzese G, </a:t>
            </a:r>
            <a:r>
              <a:rPr lang="en-US" sz="1000" dirty="0" err="1">
                <a:solidFill>
                  <a:schemeClr val="tx1"/>
                </a:solidFill>
              </a:rPr>
              <a:t>Laskov</a:t>
            </a:r>
            <a:r>
              <a:rPr lang="en-US" sz="1000" dirty="0">
                <a:solidFill>
                  <a:schemeClr val="tx1"/>
                </a:solidFill>
              </a:rPr>
              <a:t> P, Montes de Oca E, </a:t>
            </a:r>
            <a:r>
              <a:rPr lang="en-US" sz="1000" dirty="0" err="1">
                <a:solidFill>
                  <a:schemeClr val="tx1"/>
                </a:solidFill>
              </a:rPr>
              <a:t>Mallouli</a:t>
            </a:r>
            <a:r>
              <a:rPr lang="en-US" sz="1000" dirty="0">
                <a:solidFill>
                  <a:schemeClr val="tx1"/>
                </a:solidFill>
              </a:rPr>
              <a:t> W, </a:t>
            </a:r>
            <a:r>
              <a:rPr lang="en-US" sz="1000" dirty="0" err="1">
                <a:solidFill>
                  <a:schemeClr val="tx1"/>
                </a:solidFill>
              </a:rPr>
              <a:t>Brdalo</a:t>
            </a:r>
            <a:r>
              <a:rPr lang="en-US" sz="1000" dirty="0">
                <a:solidFill>
                  <a:schemeClr val="tx1"/>
                </a:solidFill>
              </a:rPr>
              <a:t> Rapa L, </a:t>
            </a:r>
            <a:r>
              <a:rPr lang="en-US" sz="1000" dirty="0" err="1">
                <a:solidFill>
                  <a:schemeClr val="tx1"/>
                </a:solidFill>
              </a:rPr>
              <a:t>Grammatopoulos</a:t>
            </a:r>
            <a:r>
              <a:rPr lang="en-US" sz="1000" dirty="0">
                <a:solidFill>
                  <a:schemeClr val="tx1"/>
                </a:solidFill>
              </a:rPr>
              <a:t> AV, Di Franco F. The role of machine learning in cybersecurity. Digital Threats: Research and Practice. 2023 Mar 7;4(1):1-38.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75141-7D4D-F9C2-19EA-89A2B94323CA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21/73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03411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23"/>
          <p:cNvSpPr txBox="1">
            <a:spLocks noGrp="1"/>
          </p:cNvSpPr>
          <p:nvPr>
            <p:ph type="title"/>
          </p:nvPr>
        </p:nvSpPr>
        <p:spPr>
          <a:xfrm>
            <a:off x="2251510" y="-118949"/>
            <a:ext cx="4447903" cy="237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>
              <a:buSzPts val="1100"/>
            </a:pPr>
            <a:r>
              <a:rPr lang="en-US" sz="1800" dirty="0">
                <a:latin typeface="+mj-lt"/>
              </a:rPr>
              <a:t>Centralized ML: A Security Anti-Pattern</a:t>
            </a:r>
            <a:endParaRPr sz="1800" dirty="0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CA7A94-5A01-0C21-F77C-85BDD326AECD}"/>
              </a:ext>
            </a:extLst>
          </p:cNvPr>
          <p:cNvGrpSpPr/>
          <p:nvPr/>
        </p:nvGrpSpPr>
        <p:grpSpPr>
          <a:xfrm>
            <a:off x="2509271" y="270018"/>
            <a:ext cx="1856351" cy="4209059"/>
            <a:chOff x="2560569" y="1276337"/>
            <a:chExt cx="1856351" cy="4209059"/>
          </a:xfrm>
        </p:grpSpPr>
        <p:sp>
          <p:nvSpPr>
            <p:cNvPr id="885" name="Google Shape;885;p23"/>
            <p:cNvSpPr/>
            <p:nvPr/>
          </p:nvSpPr>
          <p:spPr>
            <a:xfrm>
              <a:off x="2560569" y="3237439"/>
              <a:ext cx="1836790" cy="2239929"/>
            </a:xfrm>
            <a:custGeom>
              <a:avLst/>
              <a:gdLst/>
              <a:ahLst/>
              <a:cxnLst/>
              <a:rect l="l" t="t" r="r" b="b"/>
              <a:pathLst>
                <a:path w="42078" h="48019" extrusionOk="0">
                  <a:moveTo>
                    <a:pt x="1263" y="0"/>
                  </a:moveTo>
                  <a:cubicBezTo>
                    <a:pt x="560" y="0"/>
                    <a:pt x="1" y="560"/>
                    <a:pt x="1" y="1262"/>
                  </a:cubicBezTo>
                  <a:lnTo>
                    <a:pt x="1" y="46756"/>
                  </a:lnTo>
                  <a:cubicBezTo>
                    <a:pt x="1" y="47459"/>
                    <a:pt x="560" y="48018"/>
                    <a:pt x="1263" y="48018"/>
                  </a:cubicBezTo>
                  <a:lnTo>
                    <a:pt x="40803" y="48018"/>
                  </a:lnTo>
                  <a:cubicBezTo>
                    <a:pt x="41506" y="48018"/>
                    <a:pt x="42077" y="47459"/>
                    <a:pt x="42077" y="46756"/>
                  </a:cubicBezTo>
                  <a:lnTo>
                    <a:pt x="42077" y="1262"/>
                  </a:lnTo>
                  <a:cubicBezTo>
                    <a:pt x="42077" y="560"/>
                    <a:pt x="41506" y="0"/>
                    <a:pt x="40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3179968" y="2742019"/>
              <a:ext cx="527957" cy="527957"/>
            </a:xfrm>
            <a:custGeom>
              <a:avLst/>
              <a:gdLst/>
              <a:ahLst/>
              <a:cxnLst/>
              <a:rect l="l" t="t" r="r" b="b"/>
              <a:pathLst>
                <a:path w="15800" h="15800" extrusionOk="0">
                  <a:moveTo>
                    <a:pt x="7906" y="0"/>
                  </a:moveTo>
                  <a:cubicBezTo>
                    <a:pt x="3536" y="0"/>
                    <a:pt x="0" y="3536"/>
                    <a:pt x="0" y="7906"/>
                  </a:cubicBezTo>
                  <a:cubicBezTo>
                    <a:pt x="0" y="12264"/>
                    <a:pt x="3536" y="15800"/>
                    <a:pt x="7906" y="15800"/>
                  </a:cubicBezTo>
                  <a:cubicBezTo>
                    <a:pt x="12264" y="15800"/>
                    <a:pt x="15800" y="12264"/>
                    <a:pt x="15800" y="7906"/>
                  </a:cubicBezTo>
                  <a:cubicBezTo>
                    <a:pt x="15800" y="3536"/>
                    <a:pt x="12264" y="0"/>
                    <a:pt x="7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B Titr" panose="00000700000000000000" pitchFamily="2" charset="-78"/>
              </a:endParaRPr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3203025" y="2782652"/>
              <a:ext cx="464736" cy="446759"/>
            </a:xfrm>
            <a:custGeom>
              <a:avLst/>
              <a:gdLst/>
              <a:ahLst/>
              <a:cxnLst/>
              <a:rect l="l" t="t" r="r" b="b"/>
              <a:pathLst>
                <a:path w="13908" h="13370" extrusionOk="0">
                  <a:moveTo>
                    <a:pt x="7212" y="0"/>
                  </a:moveTo>
                  <a:cubicBezTo>
                    <a:pt x="5472" y="0"/>
                    <a:pt x="3763" y="678"/>
                    <a:pt x="2489" y="1951"/>
                  </a:cubicBezTo>
                  <a:cubicBezTo>
                    <a:pt x="572" y="3868"/>
                    <a:pt x="1" y="6749"/>
                    <a:pt x="1037" y="9250"/>
                  </a:cubicBezTo>
                  <a:cubicBezTo>
                    <a:pt x="2073" y="11738"/>
                    <a:pt x="4513" y="13369"/>
                    <a:pt x="7216" y="13369"/>
                  </a:cubicBezTo>
                  <a:cubicBezTo>
                    <a:pt x="10907" y="13369"/>
                    <a:pt x="13895" y="10381"/>
                    <a:pt x="13907" y="6690"/>
                  </a:cubicBezTo>
                  <a:cubicBezTo>
                    <a:pt x="13907" y="3975"/>
                    <a:pt x="12276" y="1546"/>
                    <a:pt x="9776" y="511"/>
                  </a:cubicBezTo>
                  <a:cubicBezTo>
                    <a:pt x="8947" y="167"/>
                    <a:pt x="8076" y="0"/>
                    <a:pt x="7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+mj-lt"/>
                  <a:cs typeface="B Titr" panose="00000700000000000000" pitchFamily="2" charset="-78"/>
                  <a:sym typeface="Fira Sans"/>
                </a:rPr>
                <a:t>2</a:t>
              </a:r>
              <a:endParaRPr dirty="0">
                <a:latin typeface="+mj-lt"/>
                <a:cs typeface="B Titr" panose="00000700000000000000" pitchFamily="2" charset="-78"/>
              </a:endParaRPr>
            </a:p>
          </p:txBody>
        </p:sp>
        <p:grpSp>
          <p:nvGrpSpPr>
            <p:cNvPr id="888" name="Google Shape;888;p23"/>
            <p:cNvGrpSpPr/>
            <p:nvPr/>
          </p:nvGrpSpPr>
          <p:grpSpPr>
            <a:xfrm>
              <a:off x="2712091" y="1276337"/>
              <a:ext cx="1464112" cy="1464112"/>
              <a:chOff x="2712091" y="1276337"/>
              <a:chExt cx="1464112" cy="1464112"/>
            </a:xfrm>
          </p:grpSpPr>
          <p:sp>
            <p:nvSpPr>
              <p:cNvPr id="889" name="Google Shape;889;p23"/>
              <p:cNvSpPr/>
              <p:nvPr/>
            </p:nvSpPr>
            <p:spPr>
              <a:xfrm>
                <a:off x="2712091" y="1276337"/>
                <a:ext cx="1464112" cy="1464112"/>
              </a:xfrm>
              <a:custGeom>
                <a:avLst/>
                <a:gdLst/>
                <a:ahLst/>
                <a:cxnLst/>
                <a:rect l="l" t="t" r="r" b="b"/>
                <a:pathLst>
                  <a:path w="43816" h="43816" extrusionOk="0">
                    <a:moveTo>
                      <a:pt x="21908" y="1"/>
                    </a:moveTo>
                    <a:cubicBezTo>
                      <a:pt x="9812" y="1"/>
                      <a:pt x="1" y="9800"/>
                      <a:pt x="1" y="21908"/>
                    </a:cubicBezTo>
                    <a:cubicBezTo>
                      <a:pt x="1" y="34005"/>
                      <a:pt x="9812" y="43816"/>
                      <a:pt x="21908" y="43816"/>
                    </a:cubicBezTo>
                    <a:cubicBezTo>
                      <a:pt x="34005" y="43816"/>
                      <a:pt x="43816" y="34005"/>
                      <a:pt x="43816" y="21908"/>
                    </a:cubicBezTo>
                    <a:cubicBezTo>
                      <a:pt x="43816" y="9800"/>
                      <a:pt x="34005" y="1"/>
                      <a:pt x="219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sp>
            <p:nvSpPr>
              <p:cNvPr id="890" name="Google Shape;890;p23"/>
              <p:cNvSpPr/>
              <p:nvPr/>
            </p:nvSpPr>
            <p:spPr>
              <a:xfrm>
                <a:off x="2749917" y="1364887"/>
                <a:ext cx="1337569" cy="1286845"/>
              </a:xfrm>
              <a:custGeom>
                <a:avLst/>
                <a:gdLst/>
                <a:ahLst/>
                <a:cxnLst/>
                <a:rect l="l" t="t" r="r" b="b"/>
                <a:pathLst>
                  <a:path w="40029" h="38511" extrusionOk="0">
                    <a:moveTo>
                      <a:pt x="20781" y="0"/>
                    </a:moveTo>
                    <a:cubicBezTo>
                      <a:pt x="15770" y="0"/>
                      <a:pt x="10842" y="1959"/>
                      <a:pt x="7156" y="5637"/>
                    </a:cubicBezTo>
                    <a:cubicBezTo>
                      <a:pt x="1655" y="11150"/>
                      <a:pt x="0" y="19425"/>
                      <a:pt x="2988" y="26628"/>
                    </a:cubicBezTo>
                    <a:cubicBezTo>
                      <a:pt x="5965" y="33819"/>
                      <a:pt x="12990" y="38511"/>
                      <a:pt x="20776" y="38511"/>
                    </a:cubicBezTo>
                    <a:cubicBezTo>
                      <a:pt x="31409" y="38499"/>
                      <a:pt x="40017" y="29890"/>
                      <a:pt x="40029" y="19258"/>
                    </a:cubicBezTo>
                    <a:cubicBezTo>
                      <a:pt x="40029" y="11471"/>
                      <a:pt x="35338" y="4447"/>
                      <a:pt x="28146" y="1470"/>
                    </a:cubicBezTo>
                    <a:cubicBezTo>
                      <a:pt x="25764" y="480"/>
                      <a:pt x="23262" y="0"/>
                      <a:pt x="20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1" name="Google Shape;891;p23"/>
              <p:cNvSpPr/>
              <p:nvPr/>
            </p:nvSpPr>
            <p:spPr>
              <a:xfrm>
                <a:off x="3339492" y="2092331"/>
                <a:ext cx="117788" cy="334618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10014" extrusionOk="0">
                    <a:moveTo>
                      <a:pt x="632" y="0"/>
                    </a:moveTo>
                    <a:lnTo>
                      <a:pt x="1" y="10014"/>
                    </a:lnTo>
                    <a:lnTo>
                      <a:pt x="3525" y="10014"/>
                    </a:lnTo>
                    <a:lnTo>
                      <a:pt x="290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2" name="Google Shape;892;p23"/>
              <p:cNvSpPr/>
              <p:nvPr/>
            </p:nvSpPr>
            <p:spPr>
              <a:xfrm>
                <a:off x="2932096" y="1683733"/>
                <a:ext cx="932980" cy="646146"/>
              </a:xfrm>
              <a:custGeom>
                <a:avLst/>
                <a:gdLst/>
                <a:ahLst/>
                <a:cxnLst/>
                <a:rect l="l" t="t" r="r" b="b"/>
                <a:pathLst>
                  <a:path w="27921" h="19337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" y="429"/>
                    </a:cubicBezTo>
                    <a:lnTo>
                      <a:pt x="1" y="18908"/>
                    </a:lnTo>
                    <a:cubicBezTo>
                      <a:pt x="1" y="19146"/>
                      <a:pt x="191" y="19336"/>
                      <a:pt x="429" y="19336"/>
                    </a:cubicBezTo>
                    <a:lnTo>
                      <a:pt x="27480" y="19336"/>
                    </a:lnTo>
                    <a:cubicBezTo>
                      <a:pt x="27718" y="19336"/>
                      <a:pt x="27921" y="19146"/>
                      <a:pt x="27921" y="18908"/>
                    </a:cubicBezTo>
                    <a:lnTo>
                      <a:pt x="27921" y="429"/>
                    </a:lnTo>
                    <a:cubicBezTo>
                      <a:pt x="27921" y="191"/>
                      <a:pt x="27718" y="1"/>
                      <a:pt x="274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3" name="Google Shape;893;p23"/>
              <p:cNvSpPr/>
              <p:nvPr/>
            </p:nvSpPr>
            <p:spPr>
              <a:xfrm>
                <a:off x="2966313" y="1718751"/>
                <a:ext cx="864179" cy="518033"/>
              </a:xfrm>
              <a:custGeom>
                <a:avLst/>
                <a:gdLst/>
                <a:ahLst/>
                <a:cxnLst/>
                <a:rect l="l" t="t" r="r" b="b"/>
                <a:pathLst>
                  <a:path w="25862" h="15503" extrusionOk="0">
                    <a:moveTo>
                      <a:pt x="191" y="0"/>
                    </a:moveTo>
                    <a:cubicBezTo>
                      <a:pt x="84" y="0"/>
                      <a:pt x="1" y="84"/>
                      <a:pt x="1" y="191"/>
                    </a:cubicBezTo>
                    <a:lnTo>
                      <a:pt x="1" y="15324"/>
                    </a:lnTo>
                    <a:cubicBezTo>
                      <a:pt x="1" y="15419"/>
                      <a:pt x="84" y="15502"/>
                      <a:pt x="191" y="15502"/>
                    </a:cubicBezTo>
                    <a:lnTo>
                      <a:pt x="25682" y="15502"/>
                    </a:lnTo>
                    <a:cubicBezTo>
                      <a:pt x="25778" y="15502"/>
                      <a:pt x="25861" y="15419"/>
                      <a:pt x="25861" y="15324"/>
                    </a:cubicBezTo>
                    <a:lnTo>
                      <a:pt x="25861" y="191"/>
                    </a:lnTo>
                    <a:cubicBezTo>
                      <a:pt x="25861" y="84"/>
                      <a:pt x="25778" y="0"/>
                      <a:pt x="256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4" name="Google Shape;894;p23"/>
              <p:cNvSpPr/>
              <p:nvPr/>
            </p:nvSpPr>
            <p:spPr>
              <a:xfrm>
                <a:off x="2966313" y="1812648"/>
                <a:ext cx="864179" cy="424538"/>
              </a:xfrm>
              <a:custGeom>
                <a:avLst/>
                <a:gdLst/>
                <a:ahLst/>
                <a:cxnLst/>
                <a:rect l="l" t="t" r="r" b="b"/>
                <a:pathLst>
                  <a:path w="25862" h="12705" extrusionOk="0">
                    <a:moveTo>
                      <a:pt x="1" y="0"/>
                    </a:moveTo>
                    <a:lnTo>
                      <a:pt x="1" y="12276"/>
                    </a:lnTo>
                    <a:cubicBezTo>
                      <a:pt x="24" y="12518"/>
                      <a:pt x="237" y="12705"/>
                      <a:pt x="478" y="12705"/>
                    </a:cubicBezTo>
                    <a:cubicBezTo>
                      <a:pt x="486" y="12705"/>
                      <a:pt x="493" y="12705"/>
                      <a:pt x="501" y="12704"/>
                    </a:cubicBezTo>
                    <a:lnTo>
                      <a:pt x="25361" y="12704"/>
                    </a:lnTo>
                    <a:cubicBezTo>
                      <a:pt x="25368" y="12705"/>
                      <a:pt x="25376" y="12705"/>
                      <a:pt x="25383" y="12705"/>
                    </a:cubicBezTo>
                    <a:cubicBezTo>
                      <a:pt x="25624" y="12705"/>
                      <a:pt x="25838" y="12518"/>
                      <a:pt x="25861" y="12276"/>
                    </a:cubicBezTo>
                    <a:lnTo>
                      <a:pt x="258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5" name="Google Shape;895;p23"/>
              <p:cNvSpPr/>
              <p:nvPr/>
            </p:nvSpPr>
            <p:spPr>
              <a:xfrm>
                <a:off x="3089247" y="2403057"/>
                <a:ext cx="618278" cy="23892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715" extrusionOk="0">
                    <a:moveTo>
                      <a:pt x="275" y="0"/>
                    </a:moveTo>
                    <a:cubicBezTo>
                      <a:pt x="120" y="0"/>
                      <a:pt x="1" y="131"/>
                      <a:pt x="1" y="274"/>
                    </a:cubicBezTo>
                    <a:lnTo>
                      <a:pt x="1" y="441"/>
                    </a:lnTo>
                    <a:cubicBezTo>
                      <a:pt x="1" y="595"/>
                      <a:pt x="120" y="715"/>
                      <a:pt x="275" y="715"/>
                    </a:cubicBezTo>
                    <a:lnTo>
                      <a:pt x="18241" y="715"/>
                    </a:lnTo>
                    <a:cubicBezTo>
                      <a:pt x="18384" y="715"/>
                      <a:pt x="18503" y="595"/>
                      <a:pt x="18503" y="441"/>
                    </a:cubicBezTo>
                    <a:lnTo>
                      <a:pt x="18503" y="274"/>
                    </a:lnTo>
                    <a:cubicBezTo>
                      <a:pt x="18503" y="131"/>
                      <a:pt x="18384" y="0"/>
                      <a:pt x="182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6" name="Google Shape;896;p23"/>
              <p:cNvSpPr/>
              <p:nvPr/>
            </p:nvSpPr>
            <p:spPr>
              <a:xfrm>
                <a:off x="3378888" y="2268963"/>
                <a:ext cx="34651" cy="29806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892" extrusionOk="0">
                    <a:moveTo>
                      <a:pt x="596" y="1"/>
                    </a:moveTo>
                    <a:cubicBezTo>
                      <a:pt x="191" y="1"/>
                      <a:pt x="0" y="477"/>
                      <a:pt x="274" y="763"/>
                    </a:cubicBezTo>
                    <a:cubicBezTo>
                      <a:pt x="367" y="851"/>
                      <a:pt x="479" y="891"/>
                      <a:pt x="588" y="891"/>
                    </a:cubicBezTo>
                    <a:cubicBezTo>
                      <a:pt x="818" y="891"/>
                      <a:pt x="1036" y="715"/>
                      <a:pt x="1036" y="441"/>
                    </a:cubicBezTo>
                    <a:cubicBezTo>
                      <a:pt x="1036" y="203"/>
                      <a:pt x="834" y="1"/>
                      <a:pt x="5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7" name="Google Shape;897;p23"/>
              <p:cNvSpPr/>
              <p:nvPr/>
            </p:nvSpPr>
            <p:spPr>
              <a:xfrm>
                <a:off x="2860488" y="1909718"/>
                <a:ext cx="208510" cy="71642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2144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31"/>
                    </a:cubicBezTo>
                    <a:lnTo>
                      <a:pt x="1" y="2013"/>
                    </a:lnTo>
                    <a:cubicBezTo>
                      <a:pt x="1" y="2084"/>
                      <a:pt x="60" y="2144"/>
                      <a:pt x="132" y="2144"/>
                    </a:cubicBezTo>
                    <a:lnTo>
                      <a:pt x="6109" y="2144"/>
                    </a:lnTo>
                    <a:cubicBezTo>
                      <a:pt x="6180" y="2144"/>
                      <a:pt x="6239" y="2084"/>
                      <a:pt x="6239" y="2013"/>
                    </a:cubicBezTo>
                    <a:lnTo>
                      <a:pt x="6239" y="131"/>
                    </a:lnTo>
                    <a:cubicBezTo>
                      <a:pt x="6239" y="60"/>
                      <a:pt x="6180" y="0"/>
                      <a:pt x="61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8" name="Google Shape;898;p23"/>
              <p:cNvSpPr/>
              <p:nvPr/>
            </p:nvSpPr>
            <p:spPr>
              <a:xfrm>
                <a:off x="3077719" y="1909718"/>
                <a:ext cx="208109" cy="71642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2144" extrusionOk="0">
                    <a:moveTo>
                      <a:pt x="119" y="0"/>
                    </a:moveTo>
                    <a:cubicBezTo>
                      <a:pt x="48" y="0"/>
                      <a:pt x="0" y="60"/>
                      <a:pt x="0" y="131"/>
                    </a:cubicBezTo>
                    <a:lnTo>
                      <a:pt x="0" y="2013"/>
                    </a:lnTo>
                    <a:cubicBezTo>
                      <a:pt x="0" y="2084"/>
                      <a:pt x="48" y="2144"/>
                      <a:pt x="119" y="2144"/>
                    </a:cubicBezTo>
                    <a:lnTo>
                      <a:pt x="6096" y="2144"/>
                    </a:lnTo>
                    <a:cubicBezTo>
                      <a:pt x="6168" y="2144"/>
                      <a:pt x="6227" y="2084"/>
                      <a:pt x="6227" y="2013"/>
                    </a:cubicBezTo>
                    <a:lnTo>
                      <a:pt x="6227" y="131"/>
                    </a:lnTo>
                    <a:cubicBezTo>
                      <a:pt x="6227" y="60"/>
                      <a:pt x="6168" y="0"/>
                      <a:pt x="6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9" name="Google Shape;899;p23"/>
              <p:cNvSpPr/>
              <p:nvPr/>
            </p:nvSpPr>
            <p:spPr>
              <a:xfrm>
                <a:off x="3294148" y="1910119"/>
                <a:ext cx="208510" cy="71642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2144" extrusionOk="0">
                    <a:moveTo>
                      <a:pt x="131" y="0"/>
                    </a:moveTo>
                    <a:cubicBezTo>
                      <a:pt x="60" y="0"/>
                      <a:pt x="0" y="60"/>
                      <a:pt x="0" y="131"/>
                    </a:cubicBezTo>
                    <a:lnTo>
                      <a:pt x="0" y="2012"/>
                    </a:lnTo>
                    <a:cubicBezTo>
                      <a:pt x="0" y="2084"/>
                      <a:pt x="60" y="2143"/>
                      <a:pt x="131" y="2143"/>
                    </a:cubicBezTo>
                    <a:lnTo>
                      <a:pt x="6108" y="2143"/>
                    </a:lnTo>
                    <a:cubicBezTo>
                      <a:pt x="6180" y="2143"/>
                      <a:pt x="6239" y="2084"/>
                      <a:pt x="6239" y="2012"/>
                    </a:cubicBezTo>
                    <a:lnTo>
                      <a:pt x="6239" y="131"/>
                    </a:lnTo>
                    <a:cubicBezTo>
                      <a:pt x="6239" y="60"/>
                      <a:pt x="6180" y="0"/>
                      <a:pt x="6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0" name="Google Shape;900;p23"/>
              <p:cNvSpPr/>
              <p:nvPr/>
            </p:nvSpPr>
            <p:spPr>
              <a:xfrm>
                <a:off x="3510977" y="1910119"/>
                <a:ext cx="208510" cy="71642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2144" extrusionOk="0">
                    <a:moveTo>
                      <a:pt x="131" y="0"/>
                    </a:moveTo>
                    <a:cubicBezTo>
                      <a:pt x="60" y="0"/>
                      <a:pt x="0" y="60"/>
                      <a:pt x="0" y="131"/>
                    </a:cubicBezTo>
                    <a:lnTo>
                      <a:pt x="0" y="2012"/>
                    </a:lnTo>
                    <a:cubicBezTo>
                      <a:pt x="0" y="2084"/>
                      <a:pt x="60" y="2143"/>
                      <a:pt x="131" y="2143"/>
                    </a:cubicBezTo>
                    <a:lnTo>
                      <a:pt x="6108" y="2143"/>
                    </a:lnTo>
                    <a:cubicBezTo>
                      <a:pt x="6180" y="2143"/>
                      <a:pt x="6239" y="2084"/>
                      <a:pt x="6239" y="2012"/>
                    </a:cubicBezTo>
                    <a:lnTo>
                      <a:pt x="6239" y="131"/>
                    </a:lnTo>
                    <a:cubicBezTo>
                      <a:pt x="6239" y="60"/>
                      <a:pt x="6180" y="0"/>
                      <a:pt x="6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1" name="Google Shape;901;p23"/>
              <p:cNvSpPr/>
              <p:nvPr/>
            </p:nvSpPr>
            <p:spPr>
              <a:xfrm>
                <a:off x="3727807" y="1910119"/>
                <a:ext cx="208510" cy="71642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2144" extrusionOk="0">
                    <a:moveTo>
                      <a:pt x="131" y="0"/>
                    </a:moveTo>
                    <a:cubicBezTo>
                      <a:pt x="60" y="0"/>
                      <a:pt x="0" y="60"/>
                      <a:pt x="0" y="131"/>
                    </a:cubicBezTo>
                    <a:lnTo>
                      <a:pt x="0" y="2012"/>
                    </a:lnTo>
                    <a:cubicBezTo>
                      <a:pt x="0" y="2084"/>
                      <a:pt x="60" y="2143"/>
                      <a:pt x="131" y="2143"/>
                    </a:cubicBezTo>
                    <a:lnTo>
                      <a:pt x="6108" y="2143"/>
                    </a:lnTo>
                    <a:cubicBezTo>
                      <a:pt x="6180" y="2143"/>
                      <a:pt x="6239" y="2084"/>
                      <a:pt x="6239" y="2012"/>
                    </a:cubicBezTo>
                    <a:lnTo>
                      <a:pt x="6239" y="131"/>
                    </a:lnTo>
                    <a:cubicBezTo>
                      <a:pt x="6239" y="60"/>
                      <a:pt x="6180" y="0"/>
                      <a:pt x="6108" y="0"/>
                    </a:cubicBezTo>
                    <a:close/>
                  </a:path>
                </a:pathLst>
              </a:custGeom>
              <a:solidFill>
                <a:srgbClr val="43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2" name="Google Shape;902;p23"/>
              <p:cNvSpPr/>
              <p:nvPr/>
            </p:nvSpPr>
            <p:spPr>
              <a:xfrm>
                <a:off x="2969120" y="1826582"/>
                <a:ext cx="208476" cy="71642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144" extrusionOk="0">
                    <a:moveTo>
                      <a:pt x="131" y="0"/>
                    </a:moveTo>
                    <a:cubicBezTo>
                      <a:pt x="60" y="0"/>
                      <a:pt x="0" y="60"/>
                      <a:pt x="0" y="131"/>
                    </a:cubicBezTo>
                    <a:lnTo>
                      <a:pt x="0" y="2012"/>
                    </a:lnTo>
                    <a:cubicBezTo>
                      <a:pt x="0" y="2084"/>
                      <a:pt x="60" y="2143"/>
                      <a:pt x="131" y="2143"/>
                    </a:cubicBezTo>
                    <a:lnTo>
                      <a:pt x="6108" y="2143"/>
                    </a:lnTo>
                    <a:cubicBezTo>
                      <a:pt x="6179" y="2143"/>
                      <a:pt x="6239" y="2084"/>
                      <a:pt x="6239" y="2012"/>
                    </a:cubicBezTo>
                    <a:lnTo>
                      <a:pt x="6239" y="131"/>
                    </a:lnTo>
                    <a:cubicBezTo>
                      <a:pt x="6239" y="60"/>
                      <a:pt x="6179" y="0"/>
                      <a:pt x="6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3" name="Google Shape;903;p23"/>
              <p:cNvSpPr/>
              <p:nvPr/>
            </p:nvSpPr>
            <p:spPr>
              <a:xfrm>
                <a:off x="3185916" y="1826582"/>
                <a:ext cx="208109" cy="71642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2144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31"/>
                    </a:cubicBezTo>
                    <a:lnTo>
                      <a:pt x="1" y="2012"/>
                    </a:lnTo>
                    <a:cubicBezTo>
                      <a:pt x="1" y="2084"/>
                      <a:pt x="60" y="2143"/>
                      <a:pt x="132" y="2143"/>
                    </a:cubicBezTo>
                    <a:lnTo>
                      <a:pt x="6109" y="2143"/>
                    </a:lnTo>
                    <a:cubicBezTo>
                      <a:pt x="6180" y="2143"/>
                      <a:pt x="6228" y="2084"/>
                      <a:pt x="6228" y="2012"/>
                    </a:cubicBezTo>
                    <a:lnTo>
                      <a:pt x="6228" y="131"/>
                    </a:lnTo>
                    <a:cubicBezTo>
                      <a:pt x="6228" y="60"/>
                      <a:pt x="6180" y="0"/>
                      <a:pt x="61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4" name="Google Shape;904;p23"/>
              <p:cNvSpPr/>
              <p:nvPr/>
            </p:nvSpPr>
            <p:spPr>
              <a:xfrm>
                <a:off x="3402746" y="1826949"/>
                <a:ext cx="208510" cy="7167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2145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2"/>
                    </a:cubicBezTo>
                    <a:lnTo>
                      <a:pt x="1" y="2013"/>
                    </a:lnTo>
                    <a:cubicBezTo>
                      <a:pt x="1" y="2085"/>
                      <a:pt x="60" y="2144"/>
                      <a:pt x="132" y="2144"/>
                    </a:cubicBezTo>
                    <a:lnTo>
                      <a:pt x="6109" y="2144"/>
                    </a:lnTo>
                    <a:cubicBezTo>
                      <a:pt x="6180" y="2144"/>
                      <a:pt x="6240" y="2085"/>
                      <a:pt x="6240" y="2013"/>
                    </a:cubicBezTo>
                    <a:lnTo>
                      <a:pt x="6240" y="132"/>
                    </a:lnTo>
                    <a:cubicBezTo>
                      <a:pt x="6240" y="60"/>
                      <a:pt x="6180" y="1"/>
                      <a:pt x="6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5" name="Google Shape;905;p23"/>
              <p:cNvSpPr/>
              <p:nvPr/>
            </p:nvSpPr>
            <p:spPr>
              <a:xfrm>
                <a:off x="3619576" y="1826949"/>
                <a:ext cx="208109" cy="71675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2145" extrusionOk="0">
                    <a:moveTo>
                      <a:pt x="120" y="1"/>
                    </a:moveTo>
                    <a:cubicBezTo>
                      <a:pt x="60" y="1"/>
                      <a:pt x="1" y="60"/>
                      <a:pt x="1" y="132"/>
                    </a:cubicBezTo>
                    <a:lnTo>
                      <a:pt x="1" y="2013"/>
                    </a:lnTo>
                    <a:cubicBezTo>
                      <a:pt x="1" y="2085"/>
                      <a:pt x="60" y="2144"/>
                      <a:pt x="120" y="2144"/>
                    </a:cubicBezTo>
                    <a:lnTo>
                      <a:pt x="6109" y="2144"/>
                    </a:lnTo>
                    <a:cubicBezTo>
                      <a:pt x="6180" y="2144"/>
                      <a:pt x="6228" y="2085"/>
                      <a:pt x="6228" y="2013"/>
                    </a:cubicBezTo>
                    <a:lnTo>
                      <a:pt x="6228" y="132"/>
                    </a:lnTo>
                    <a:cubicBezTo>
                      <a:pt x="6228" y="60"/>
                      <a:pt x="6180" y="1"/>
                      <a:pt x="6109" y="1"/>
                    </a:cubicBezTo>
                    <a:close/>
                  </a:path>
                </a:pathLst>
              </a:custGeom>
              <a:solidFill>
                <a:srgbClr val="43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6" name="Google Shape;906;p23"/>
              <p:cNvSpPr/>
              <p:nvPr/>
            </p:nvSpPr>
            <p:spPr>
              <a:xfrm>
                <a:off x="2969120" y="2158760"/>
                <a:ext cx="208476" cy="71642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144" extrusionOk="0">
                    <a:moveTo>
                      <a:pt x="131" y="1"/>
                    </a:moveTo>
                    <a:cubicBezTo>
                      <a:pt x="60" y="1"/>
                      <a:pt x="0" y="60"/>
                      <a:pt x="0" y="132"/>
                    </a:cubicBezTo>
                    <a:lnTo>
                      <a:pt x="0" y="2013"/>
                    </a:lnTo>
                    <a:cubicBezTo>
                      <a:pt x="0" y="2084"/>
                      <a:pt x="60" y="2144"/>
                      <a:pt x="131" y="2144"/>
                    </a:cubicBezTo>
                    <a:lnTo>
                      <a:pt x="6108" y="2144"/>
                    </a:lnTo>
                    <a:cubicBezTo>
                      <a:pt x="6179" y="2144"/>
                      <a:pt x="6239" y="2084"/>
                      <a:pt x="6239" y="2013"/>
                    </a:cubicBezTo>
                    <a:lnTo>
                      <a:pt x="6239" y="132"/>
                    </a:lnTo>
                    <a:cubicBezTo>
                      <a:pt x="6239" y="60"/>
                      <a:pt x="6179" y="1"/>
                      <a:pt x="61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7" name="Google Shape;907;p23"/>
              <p:cNvSpPr/>
              <p:nvPr/>
            </p:nvSpPr>
            <p:spPr>
              <a:xfrm>
                <a:off x="3185916" y="2158760"/>
                <a:ext cx="208109" cy="71642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2144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2"/>
                    </a:cubicBezTo>
                    <a:lnTo>
                      <a:pt x="1" y="2013"/>
                    </a:lnTo>
                    <a:cubicBezTo>
                      <a:pt x="1" y="2084"/>
                      <a:pt x="60" y="2144"/>
                      <a:pt x="132" y="2144"/>
                    </a:cubicBezTo>
                    <a:lnTo>
                      <a:pt x="6109" y="2144"/>
                    </a:lnTo>
                    <a:cubicBezTo>
                      <a:pt x="6180" y="2144"/>
                      <a:pt x="6228" y="2084"/>
                      <a:pt x="6228" y="2013"/>
                    </a:cubicBezTo>
                    <a:lnTo>
                      <a:pt x="6228" y="132"/>
                    </a:lnTo>
                    <a:cubicBezTo>
                      <a:pt x="6228" y="60"/>
                      <a:pt x="6180" y="1"/>
                      <a:pt x="6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8" name="Google Shape;908;p23"/>
              <p:cNvSpPr/>
              <p:nvPr/>
            </p:nvSpPr>
            <p:spPr>
              <a:xfrm>
                <a:off x="3402746" y="2159161"/>
                <a:ext cx="208510" cy="71642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2144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2"/>
                    </a:cubicBezTo>
                    <a:lnTo>
                      <a:pt x="1" y="2013"/>
                    </a:lnTo>
                    <a:cubicBezTo>
                      <a:pt x="1" y="2084"/>
                      <a:pt x="60" y="2144"/>
                      <a:pt x="132" y="2144"/>
                    </a:cubicBezTo>
                    <a:lnTo>
                      <a:pt x="6109" y="2144"/>
                    </a:lnTo>
                    <a:cubicBezTo>
                      <a:pt x="6180" y="2144"/>
                      <a:pt x="6240" y="2084"/>
                      <a:pt x="6240" y="2013"/>
                    </a:cubicBezTo>
                    <a:lnTo>
                      <a:pt x="6240" y="132"/>
                    </a:lnTo>
                    <a:cubicBezTo>
                      <a:pt x="6240" y="60"/>
                      <a:pt x="6180" y="1"/>
                      <a:pt x="6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09" name="Google Shape;909;p23"/>
              <p:cNvSpPr/>
              <p:nvPr/>
            </p:nvSpPr>
            <p:spPr>
              <a:xfrm>
                <a:off x="3619576" y="2159161"/>
                <a:ext cx="208109" cy="71642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2144" extrusionOk="0">
                    <a:moveTo>
                      <a:pt x="120" y="1"/>
                    </a:moveTo>
                    <a:cubicBezTo>
                      <a:pt x="60" y="1"/>
                      <a:pt x="1" y="60"/>
                      <a:pt x="1" y="132"/>
                    </a:cubicBezTo>
                    <a:lnTo>
                      <a:pt x="1" y="2013"/>
                    </a:lnTo>
                    <a:cubicBezTo>
                      <a:pt x="1" y="2084"/>
                      <a:pt x="60" y="2144"/>
                      <a:pt x="120" y="2144"/>
                    </a:cubicBezTo>
                    <a:lnTo>
                      <a:pt x="6109" y="2144"/>
                    </a:lnTo>
                    <a:cubicBezTo>
                      <a:pt x="6180" y="2144"/>
                      <a:pt x="6228" y="2084"/>
                      <a:pt x="6228" y="2013"/>
                    </a:cubicBezTo>
                    <a:lnTo>
                      <a:pt x="6228" y="132"/>
                    </a:lnTo>
                    <a:cubicBezTo>
                      <a:pt x="6228" y="60"/>
                      <a:pt x="6180" y="1"/>
                      <a:pt x="6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0" name="Google Shape;910;p23"/>
              <p:cNvSpPr/>
              <p:nvPr/>
            </p:nvSpPr>
            <p:spPr>
              <a:xfrm>
                <a:off x="2860488" y="2075624"/>
                <a:ext cx="208510" cy="71642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2144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31"/>
                    </a:cubicBezTo>
                    <a:lnTo>
                      <a:pt x="1" y="2012"/>
                    </a:lnTo>
                    <a:cubicBezTo>
                      <a:pt x="1" y="2084"/>
                      <a:pt x="60" y="2143"/>
                      <a:pt x="132" y="2143"/>
                    </a:cubicBezTo>
                    <a:lnTo>
                      <a:pt x="6109" y="2143"/>
                    </a:lnTo>
                    <a:cubicBezTo>
                      <a:pt x="6180" y="2143"/>
                      <a:pt x="6239" y="2084"/>
                      <a:pt x="6239" y="2012"/>
                    </a:cubicBezTo>
                    <a:lnTo>
                      <a:pt x="6239" y="131"/>
                    </a:lnTo>
                    <a:cubicBezTo>
                      <a:pt x="6239" y="60"/>
                      <a:pt x="6180" y="0"/>
                      <a:pt x="61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1" name="Google Shape;911;p23"/>
              <p:cNvSpPr/>
              <p:nvPr/>
            </p:nvSpPr>
            <p:spPr>
              <a:xfrm>
                <a:off x="3077719" y="2075624"/>
                <a:ext cx="208109" cy="71642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2144" extrusionOk="0">
                    <a:moveTo>
                      <a:pt x="119" y="0"/>
                    </a:moveTo>
                    <a:cubicBezTo>
                      <a:pt x="48" y="0"/>
                      <a:pt x="0" y="60"/>
                      <a:pt x="0" y="131"/>
                    </a:cubicBezTo>
                    <a:lnTo>
                      <a:pt x="0" y="2012"/>
                    </a:lnTo>
                    <a:cubicBezTo>
                      <a:pt x="0" y="2084"/>
                      <a:pt x="48" y="2143"/>
                      <a:pt x="119" y="2143"/>
                    </a:cubicBezTo>
                    <a:lnTo>
                      <a:pt x="6096" y="2143"/>
                    </a:lnTo>
                    <a:cubicBezTo>
                      <a:pt x="6168" y="2143"/>
                      <a:pt x="6227" y="2084"/>
                      <a:pt x="6227" y="2012"/>
                    </a:cubicBezTo>
                    <a:lnTo>
                      <a:pt x="6227" y="131"/>
                    </a:lnTo>
                    <a:cubicBezTo>
                      <a:pt x="6227" y="60"/>
                      <a:pt x="6168" y="0"/>
                      <a:pt x="6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2" name="Google Shape;912;p23"/>
              <p:cNvSpPr/>
              <p:nvPr/>
            </p:nvSpPr>
            <p:spPr>
              <a:xfrm>
                <a:off x="3294148" y="2076426"/>
                <a:ext cx="208510" cy="71241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2132" extrusionOk="0">
                    <a:moveTo>
                      <a:pt x="131" y="0"/>
                    </a:moveTo>
                    <a:cubicBezTo>
                      <a:pt x="60" y="0"/>
                      <a:pt x="0" y="48"/>
                      <a:pt x="0" y="119"/>
                    </a:cubicBezTo>
                    <a:lnTo>
                      <a:pt x="0" y="2000"/>
                    </a:lnTo>
                    <a:cubicBezTo>
                      <a:pt x="0" y="2072"/>
                      <a:pt x="60" y="2131"/>
                      <a:pt x="131" y="2131"/>
                    </a:cubicBezTo>
                    <a:lnTo>
                      <a:pt x="6108" y="2131"/>
                    </a:lnTo>
                    <a:cubicBezTo>
                      <a:pt x="6180" y="2131"/>
                      <a:pt x="6239" y="2072"/>
                      <a:pt x="6239" y="2000"/>
                    </a:cubicBezTo>
                    <a:lnTo>
                      <a:pt x="6239" y="119"/>
                    </a:lnTo>
                    <a:cubicBezTo>
                      <a:pt x="6239" y="48"/>
                      <a:pt x="6180" y="0"/>
                      <a:pt x="6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3" name="Google Shape;913;p23"/>
              <p:cNvSpPr/>
              <p:nvPr/>
            </p:nvSpPr>
            <p:spPr>
              <a:xfrm>
                <a:off x="3510977" y="2076426"/>
                <a:ext cx="208510" cy="71241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2132" extrusionOk="0">
                    <a:moveTo>
                      <a:pt x="131" y="0"/>
                    </a:moveTo>
                    <a:cubicBezTo>
                      <a:pt x="60" y="0"/>
                      <a:pt x="0" y="48"/>
                      <a:pt x="0" y="119"/>
                    </a:cubicBezTo>
                    <a:lnTo>
                      <a:pt x="0" y="2000"/>
                    </a:lnTo>
                    <a:cubicBezTo>
                      <a:pt x="0" y="2072"/>
                      <a:pt x="60" y="2131"/>
                      <a:pt x="131" y="2131"/>
                    </a:cubicBezTo>
                    <a:lnTo>
                      <a:pt x="6108" y="2131"/>
                    </a:lnTo>
                    <a:cubicBezTo>
                      <a:pt x="6180" y="2131"/>
                      <a:pt x="6239" y="2072"/>
                      <a:pt x="6239" y="2000"/>
                    </a:cubicBezTo>
                    <a:lnTo>
                      <a:pt x="6239" y="119"/>
                    </a:lnTo>
                    <a:cubicBezTo>
                      <a:pt x="6239" y="48"/>
                      <a:pt x="6180" y="0"/>
                      <a:pt x="6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4" name="Google Shape;914;p23"/>
              <p:cNvSpPr/>
              <p:nvPr/>
            </p:nvSpPr>
            <p:spPr>
              <a:xfrm>
                <a:off x="3727807" y="2076426"/>
                <a:ext cx="208510" cy="71241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2132" extrusionOk="0">
                    <a:moveTo>
                      <a:pt x="131" y="0"/>
                    </a:moveTo>
                    <a:cubicBezTo>
                      <a:pt x="60" y="0"/>
                      <a:pt x="0" y="48"/>
                      <a:pt x="0" y="119"/>
                    </a:cubicBezTo>
                    <a:lnTo>
                      <a:pt x="0" y="2000"/>
                    </a:lnTo>
                    <a:cubicBezTo>
                      <a:pt x="0" y="2072"/>
                      <a:pt x="60" y="2131"/>
                      <a:pt x="131" y="2131"/>
                    </a:cubicBezTo>
                    <a:lnTo>
                      <a:pt x="6108" y="2131"/>
                    </a:lnTo>
                    <a:cubicBezTo>
                      <a:pt x="6180" y="2131"/>
                      <a:pt x="6239" y="2072"/>
                      <a:pt x="6239" y="2000"/>
                    </a:cubicBezTo>
                    <a:lnTo>
                      <a:pt x="6239" y="119"/>
                    </a:lnTo>
                    <a:cubicBezTo>
                      <a:pt x="6239" y="48"/>
                      <a:pt x="6180" y="0"/>
                      <a:pt x="6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5" name="Google Shape;915;p23"/>
              <p:cNvSpPr/>
              <p:nvPr/>
            </p:nvSpPr>
            <p:spPr>
              <a:xfrm>
                <a:off x="2969120" y="1992855"/>
                <a:ext cx="208476" cy="71274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133" extrusionOk="0">
                    <a:moveTo>
                      <a:pt x="131" y="1"/>
                    </a:moveTo>
                    <a:cubicBezTo>
                      <a:pt x="60" y="1"/>
                      <a:pt x="0" y="60"/>
                      <a:pt x="0" y="132"/>
                    </a:cubicBezTo>
                    <a:lnTo>
                      <a:pt x="0" y="2013"/>
                    </a:lnTo>
                    <a:cubicBezTo>
                      <a:pt x="0" y="2084"/>
                      <a:pt x="60" y="2132"/>
                      <a:pt x="131" y="2132"/>
                    </a:cubicBezTo>
                    <a:lnTo>
                      <a:pt x="6108" y="2132"/>
                    </a:lnTo>
                    <a:cubicBezTo>
                      <a:pt x="6179" y="2132"/>
                      <a:pt x="6239" y="2084"/>
                      <a:pt x="6239" y="2013"/>
                    </a:cubicBezTo>
                    <a:lnTo>
                      <a:pt x="6239" y="132"/>
                    </a:lnTo>
                    <a:cubicBezTo>
                      <a:pt x="6239" y="60"/>
                      <a:pt x="6179" y="1"/>
                      <a:pt x="61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6" name="Google Shape;916;p23"/>
              <p:cNvSpPr/>
              <p:nvPr/>
            </p:nvSpPr>
            <p:spPr>
              <a:xfrm>
                <a:off x="3185916" y="1992855"/>
                <a:ext cx="208109" cy="71274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2133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2"/>
                    </a:cubicBezTo>
                    <a:lnTo>
                      <a:pt x="1" y="2013"/>
                    </a:lnTo>
                    <a:cubicBezTo>
                      <a:pt x="1" y="2084"/>
                      <a:pt x="60" y="2132"/>
                      <a:pt x="132" y="2132"/>
                    </a:cubicBezTo>
                    <a:lnTo>
                      <a:pt x="6109" y="2132"/>
                    </a:lnTo>
                    <a:cubicBezTo>
                      <a:pt x="6180" y="2132"/>
                      <a:pt x="6228" y="2084"/>
                      <a:pt x="6228" y="2013"/>
                    </a:cubicBezTo>
                    <a:lnTo>
                      <a:pt x="6228" y="132"/>
                    </a:lnTo>
                    <a:cubicBezTo>
                      <a:pt x="6228" y="60"/>
                      <a:pt x="6180" y="1"/>
                      <a:pt x="6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7" name="Google Shape;917;p23"/>
              <p:cNvSpPr/>
              <p:nvPr/>
            </p:nvSpPr>
            <p:spPr>
              <a:xfrm>
                <a:off x="3402746" y="1993256"/>
                <a:ext cx="208510" cy="71241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2132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20"/>
                    </a:cubicBezTo>
                    <a:lnTo>
                      <a:pt x="1" y="2013"/>
                    </a:lnTo>
                    <a:cubicBezTo>
                      <a:pt x="1" y="2084"/>
                      <a:pt x="60" y="2132"/>
                      <a:pt x="132" y="2132"/>
                    </a:cubicBezTo>
                    <a:lnTo>
                      <a:pt x="6109" y="2132"/>
                    </a:lnTo>
                    <a:cubicBezTo>
                      <a:pt x="6180" y="2132"/>
                      <a:pt x="6240" y="2084"/>
                      <a:pt x="6240" y="2013"/>
                    </a:cubicBezTo>
                    <a:lnTo>
                      <a:pt x="6240" y="120"/>
                    </a:lnTo>
                    <a:cubicBezTo>
                      <a:pt x="6240" y="60"/>
                      <a:pt x="6180" y="1"/>
                      <a:pt x="6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8" name="Google Shape;918;p23"/>
              <p:cNvSpPr/>
              <p:nvPr/>
            </p:nvSpPr>
            <p:spPr>
              <a:xfrm>
                <a:off x="3619576" y="1993256"/>
                <a:ext cx="208109" cy="71241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2132" extrusionOk="0">
                    <a:moveTo>
                      <a:pt x="120" y="1"/>
                    </a:moveTo>
                    <a:cubicBezTo>
                      <a:pt x="60" y="1"/>
                      <a:pt x="1" y="60"/>
                      <a:pt x="1" y="120"/>
                    </a:cubicBezTo>
                    <a:lnTo>
                      <a:pt x="1" y="2013"/>
                    </a:lnTo>
                    <a:cubicBezTo>
                      <a:pt x="1" y="2084"/>
                      <a:pt x="60" y="2132"/>
                      <a:pt x="120" y="2132"/>
                    </a:cubicBezTo>
                    <a:lnTo>
                      <a:pt x="6109" y="2132"/>
                    </a:lnTo>
                    <a:cubicBezTo>
                      <a:pt x="6180" y="2132"/>
                      <a:pt x="6228" y="2084"/>
                      <a:pt x="6228" y="2013"/>
                    </a:cubicBezTo>
                    <a:lnTo>
                      <a:pt x="6228" y="120"/>
                    </a:lnTo>
                    <a:cubicBezTo>
                      <a:pt x="6228" y="60"/>
                      <a:pt x="6180" y="1"/>
                      <a:pt x="61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9" name="Google Shape;919;p23"/>
              <p:cNvSpPr/>
              <p:nvPr/>
            </p:nvSpPr>
            <p:spPr>
              <a:xfrm>
                <a:off x="3015667" y="1970199"/>
                <a:ext cx="219637" cy="262809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7865" extrusionOk="0">
                    <a:moveTo>
                      <a:pt x="3108" y="0"/>
                    </a:moveTo>
                    <a:cubicBezTo>
                      <a:pt x="3060" y="1096"/>
                      <a:pt x="1738" y="2155"/>
                      <a:pt x="1846" y="3251"/>
                    </a:cubicBezTo>
                    <a:cubicBezTo>
                      <a:pt x="1619" y="2989"/>
                      <a:pt x="1607" y="2572"/>
                      <a:pt x="1429" y="2274"/>
                    </a:cubicBezTo>
                    <a:cubicBezTo>
                      <a:pt x="953" y="3131"/>
                      <a:pt x="619" y="4251"/>
                      <a:pt x="1226" y="5072"/>
                    </a:cubicBezTo>
                    <a:cubicBezTo>
                      <a:pt x="881" y="4929"/>
                      <a:pt x="417" y="4715"/>
                      <a:pt x="262" y="4417"/>
                    </a:cubicBezTo>
                    <a:cubicBezTo>
                      <a:pt x="0" y="4763"/>
                      <a:pt x="143" y="6096"/>
                      <a:pt x="226" y="6346"/>
                    </a:cubicBezTo>
                    <a:cubicBezTo>
                      <a:pt x="405" y="6882"/>
                      <a:pt x="786" y="7311"/>
                      <a:pt x="1286" y="7561"/>
                    </a:cubicBezTo>
                    <a:cubicBezTo>
                      <a:pt x="1655" y="7739"/>
                      <a:pt x="2060" y="7834"/>
                      <a:pt x="2477" y="7846"/>
                    </a:cubicBezTo>
                    <a:cubicBezTo>
                      <a:pt x="2688" y="7854"/>
                      <a:pt x="2919" y="7864"/>
                      <a:pt x="3155" y="7864"/>
                    </a:cubicBezTo>
                    <a:cubicBezTo>
                      <a:pt x="3610" y="7864"/>
                      <a:pt x="4085" y="7829"/>
                      <a:pt x="4477" y="7680"/>
                    </a:cubicBezTo>
                    <a:cubicBezTo>
                      <a:pt x="6215" y="7061"/>
                      <a:pt x="6572" y="4679"/>
                      <a:pt x="6382" y="3941"/>
                    </a:cubicBezTo>
                    <a:lnTo>
                      <a:pt x="6382" y="3941"/>
                    </a:lnTo>
                    <a:cubicBezTo>
                      <a:pt x="6185" y="4161"/>
                      <a:pt x="5321" y="5015"/>
                      <a:pt x="4979" y="5015"/>
                    </a:cubicBezTo>
                    <a:cubicBezTo>
                      <a:pt x="4970" y="5015"/>
                      <a:pt x="4961" y="5014"/>
                      <a:pt x="4953" y="5013"/>
                    </a:cubicBezTo>
                    <a:cubicBezTo>
                      <a:pt x="5310" y="4775"/>
                      <a:pt x="5417" y="3453"/>
                      <a:pt x="5024" y="2631"/>
                    </a:cubicBezTo>
                    <a:lnTo>
                      <a:pt x="5024" y="2631"/>
                    </a:lnTo>
                    <a:cubicBezTo>
                      <a:pt x="4905" y="2893"/>
                      <a:pt x="5013" y="3893"/>
                      <a:pt x="4703" y="3989"/>
                    </a:cubicBezTo>
                    <a:cubicBezTo>
                      <a:pt x="4774" y="2810"/>
                      <a:pt x="4060" y="1869"/>
                      <a:pt x="3917" y="1453"/>
                    </a:cubicBezTo>
                    <a:cubicBezTo>
                      <a:pt x="3751" y="1643"/>
                      <a:pt x="3762" y="1965"/>
                      <a:pt x="3762" y="2191"/>
                    </a:cubicBezTo>
                    <a:cubicBezTo>
                      <a:pt x="3631" y="1227"/>
                      <a:pt x="3536" y="905"/>
                      <a:pt x="31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20" name="Google Shape;920;p23"/>
              <p:cNvSpPr/>
              <p:nvPr/>
            </p:nvSpPr>
            <p:spPr>
              <a:xfrm>
                <a:off x="3059407" y="2096308"/>
                <a:ext cx="121397" cy="137302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4109" extrusionOk="0">
                    <a:moveTo>
                      <a:pt x="1989" y="0"/>
                    </a:moveTo>
                    <a:lnTo>
                      <a:pt x="1989" y="0"/>
                    </a:lnTo>
                    <a:cubicBezTo>
                      <a:pt x="1584" y="560"/>
                      <a:pt x="1418" y="1251"/>
                      <a:pt x="1501" y="1929"/>
                    </a:cubicBezTo>
                    <a:cubicBezTo>
                      <a:pt x="1239" y="1774"/>
                      <a:pt x="1048" y="1513"/>
                      <a:pt x="977" y="1215"/>
                    </a:cubicBezTo>
                    <a:cubicBezTo>
                      <a:pt x="846" y="1536"/>
                      <a:pt x="775" y="1894"/>
                      <a:pt x="787" y="2239"/>
                    </a:cubicBezTo>
                    <a:cubicBezTo>
                      <a:pt x="775" y="2501"/>
                      <a:pt x="882" y="2739"/>
                      <a:pt x="1072" y="2906"/>
                    </a:cubicBezTo>
                    <a:cubicBezTo>
                      <a:pt x="656" y="2846"/>
                      <a:pt x="310" y="2548"/>
                      <a:pt x="191" y="2144"/>
                    </a:cubicBezTo>
                    <a:lnTo>
                      <a:pt x="191" y="2144"/>
                    </a:lnTo>
                    <a:cubicBezTo>
                      <a:pt x="1" y="2596"/>
                      <a:pt x="286" y="3346"/>
                      <a:pt x="703" y="3656"/>
                    </a:cubicBezTo>
                    <a:cubicBezTo>
                      <a:pt x="1107" y="3957"/>
                      <a:pt x="1526" y="4108"/>
                      <a:pt x="1952" y="4108"/>
                    </a:cubicBezTo>
                    <a:cubicBezTo>
                      <a:pt x="2268" y="4108"/>
                      <a:pt x="2587" y="4025"/>
                      <a:pt x="2906" y="3858"/>
                    </a:cubicBezTo>
                    <a:cubicBezTo>
                      <a:pt x="3632" y="3489"/>
                      <a:pt x="3596" y="2453"/>
                      <a:pt x="3632" y="2239"/>
                    </a:cubicBezTo>
                    <a:lnTo>
                      <a:pt x="3632" y="2239"/>
                    </a:lnTo>
                    <a:cubicBezTo>
                      <a:pt x="3492" y="2433"/>
                      <a:pt x="3216" y="2627"/>
                      <a:pt x="2962" y="2627"/>
                    </a:cubicBezTo>
                    <a:cubicBezTo>
                      <a:pt x="2935" y="2627"/>
                      <a:pt x="2908" y="2624"/>
                      <a:pt x="2882" y="2620"/>
                    </a:cubicBezTo>
                    <a:cubicBezTo>
                      <a:pt x="3192" y="2334"/>
                      <a:pt x="3239" y="1822"/>
                      <a:pt x="3275" y="1429"/>
                    </a:cubicBezTo>
                    <a:lnTo>
                      <a:pt x="3275" y="1429"/>
                    </a:lnTo>
                    <a:cubicBezTo>
                      <a:pt x="3049" y="1560"/>
                      <a:pt x="2894" y="1941"/>
                      <a:pt x="2453" y="2048"/>
                    </a:cubicBezTo>
                    <a:cubicBezTo>
                      <a:pt x="1977" y="1489"/>
                      <a:pt x="1989" y="262"/>
                      <a:pt x="19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21" name="Google Shape;921;p23"/>
              <p:cNvSpPr/>
              <p:nvPr/>
            </p:nvSpPr>
            <p:spPr>
              <a:xfrm>
                <a:off x="3545996" y="1605775"/>
                <a:ext cx="463900" cy="463900"/>
              </a:xfrm>
              <a:custGeom>
                <a:avLst/>
                <a:gdLst/>
                <a:ahLst/>
                <a:cxnLst/>
                <a:rect l="l" t="t" r="r" b="b"/>
                <a:pathLst>
                  <a:path w="13883" h="13883" extrusionOk="0">
                    <a:moveTo>
                      <a:pt x="6941" y="0"/>
                    </a:moveTo>
                    <a:cubicBezTo>
                      <a:pt x="3108" y="0"/>
                      <a:pt x="0" y="3108"/>
                      <a:pt x="0" y="6941"/>
                    </a:cubicBezTo>
                    <a:cubicBezTo>
                      <a:pt x="0" y="10775"/>
                      <a:pt x="3108" y="13883"/>
                      <a:pt x="6941" y="13883"/>
                    </a:cubicBezTo>
                    <a:cubicBezTo>
                      <a:pt x="10775" y="13883"/>
                      <a:pt x="13883" y="10775"/>
                      <a:pt x="13883" y="6941"/>
                    </a:cubicBezTo>
                    <a:cubicBezTo>
                      <a:pt x="13883" y="3108"/>
                      <a:pt x="10775" y="0"/>
                      <a:pt x="69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22" name="Google Shape;922;p23"/>
              <p:cNvSpPr/>
              <p:nvPr/>
            </p:nvSpPr>
            <p:spPr>
              <a:xfrm>
                <a:off x="3569053" y="1644069"/>
                <a:ext cx="402651" cy="387414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1594" extrusionOk="0">
                    <a:moveTo>
                      <a:pt x="6267" y="0"/>
                    </a:moveTo>
                    <a:cubicBezTo>
                      <a:pt x="4754" y="0"/>
                      <a:pt x="3265" y="591"/>
                      <a:pt x="2156" y="1700"/>
                    </a:cubicBezTo>
                    <a:cubicBezTo>
                      <a:pt x="501" y="3355"/>
                      <a:pt x="1" y="5843"/>
                      <a:pt x="894" y="8010"/>
                    </a:cubicBezTo>
                    <a:cubicBezTo>
                      <a:pt x="1787" y="10177"/>
                      <a:pt x="3906" y="11594"/>
                      <a:pt x="6251" y="11594"/>
                    </a:cubicBezTo>
                    <a:cubicBezTo>
                      <a:pt x="9442" y="11594"/>
                      <a:pt x="12050" y="8998"/>
                      <a:pt x="12050" y="5795"/>
                    </a:cubicBezTo>
                    <a:cubicBezTo>
                      <a:pt x="12050" y="3450"/>
                      <a:pt x="10645" y="1342"/>
                      <a:pt x="8478" y="438"/>
                    </a:cubicBezTo>
                    <a:cubicBezTo>
                      <a:pt x="7763" y="143"/>
                      <a:pt x="7012" y="0"/>
                      <a:pt x="6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23" name="Google Shape;923;p23"/>
              <p:cNvSpPr/>
              <p:nvPr/>
            </p:nvSpPr>
            <p:spPr>
              <a:xfrm>
                <a:off x="3625558" y="1815421"/>
                <a:ext cx="307953" cy="222043"/>
              </a:xfrm>
              <a:custGeom>
                <a:avLst/>
                <a:gdLst/>
                <a:ahLst/>
                <a:cxnLst/>
                <a:rect l="l" t="t" r="r" b="b"/>
                <a:pathLst>
                  <a:path w="9216" h="6645" extrusionOk="0">
                    <a:moveTo>
                      <a:pt x="5906" y="1"/>
                    </a:moveTo>
                    <a:lnTo>
                      <a:pt x="2786" y="36"/>
                    </a:lnTo>
                    <a:cubicBezTo>
                      <a:pt x="2786" y="36"/>
                      <a:pt x="1131" y="1263"/>
                      <a:pt x="774" y="1739"/>
                    </a:cubicBezTo>
                    <a:cubicBezTo>
                      <a:pt x="0" y="2787"/>
                      <a:pt x="1060" y="6644"/>
                      <a:pt x="1060" y="6644"/>
                    </a:cubicBezTo>
                    <a:lnTo>
                      <a:pt x="8228" y="6644"/>
                    </a:lnTo>
                    <a:cubicBezTo>
                      <a:pt x="8228" y="6644"/>
                      <a:pt x="9216" y="2370"/>
                      <a:pt x="8097" y="1251"/>
                    </a:cubicBezTo>
                    <a:cubicBezTo>
                      <a:pt x="7751" y="906"/>
                      <a:pt x="5906" y="1"/>
                      <a:pt x="59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24" name="Google Shape;924;p23"/>
              <p:cNvSpPr/>
              <p:nvPr/>
            </p:nvSpPr>
            <p:spPr>
              <a:xfrm>
                <a:off x="3682831" y="1652155"/>
                <a:ext cx="169514" cy="224983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733" extrusionOk="0">
                    <a:moveTo>
                      <a:pt x="2522" y="0"/>
                    </a:moveTo>
                    <a:cubicBezTo>
                      <a:pt x="2461" y="0"/>
                      <a:pt x="2398" y="2"/>
                      <a:pt x="2334" y="5"/>
                    </a:cubicBezTo>
                    <a:cubicBezTo>
                      <a:pt x="1632" y="41"/>
                      <a:pt x="1108" y="493"/>
                      <a:pt x="715" y="1053"/>
                    </a:cubicBezTo>
                    <a:cubicBezTo>
                      <a:pt x="132" y="1910"/>
                      <a:pt x="1" y="3017"/>
                      <a:pt x="382" y="3994"/>
                    </a:cubicBezTo>
                    <a:cubicBezTo>
                      <a:pt x="632" y="4660"/>
                      <a:pt x="1001" y="5399"/>
                      <a:pt x="1489" y="5851"/>
                    </a:cubicBezTo>
                    <a:cubicBezTo>
                      <a:pt x="1668" y="6113"/>
                      <a:pt x="2596" y="6732"/>
                      <a:pt x="2596" y="6732"/>
                    </a:cubicBezTo>
                    <a:cubicBezTo>
                      <a:pt x="2596" y="6732"/>
                      <a:pt x="2601" y="6733"/>
                      <a:pt x="2611" y="6733"/>
                    </a:cubicBezTo>
                    <a:cubicBezTo>
                      <a:pt x="2691" y="6733"/>
                      <a:pt x="3111" y="6685"/>
                      <a:pt x="3930" y="5792"/>
                    </a:cubicBezTo>
                    <a:cubicBezTo>
                      <a:pt x="4847" y="4779"/>
                      <a:pt x="5073" y="3077"/>
                      <a:pt x="5037" y="2493"/>
                    </a:cubicBezTo>
                    <a:cubicBezTo>
                      <a:pt x="5002" y="1927"/>
                      <a:pt x="4608" y="0"/>
                      <a:pt x="25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25" name="Google Shape;925;p23"/>
              <p:cNvSpPr/>
              <p:nvPr/>
            </p:nvSpPr>
            <p:spPr>
              <a:xfrm>
                <a:off x="3698770" y="1698836"/>
                <a:ext cx="140443" cy="174694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5228" extrusionOk="0">
                    <a:moveTo>
                      <a:pt x="1938" y="1"/>
                    </a:moveTo>
                    <a:cubicBezTo>
                      <a:pt x="1927" y="1"/>
                      <a:pt x="1916" y="1"/>
                      <a:pt x="1905" y="1"/>
                    </a:cubicBezTo>
                    <a:cubicBezTo>
                      <a:pt x="583" y="13"/>
                      <a:pt x="0" y="1966"/>
                      <a:pt x="0" y="1966"/>
                    </a:cubicBezTo>
                    <a:cubicBezTo>
                      <a:pt x="0" y="1966"/>
                      <a:pt x="274" y="3716"/>
                      <a:pt x="1226" y="4525"/>
                    </a:cubicBezTo>
                    <a:cubicBezTo>
                      <a:pt x="1369" y="4728"/>
                      <a:pt x="2107" y="5228"/>
                      <a:pt x="2107" y="5228"/>
                    </a:cubicBezTo>
                    <a:cubicBezTo>
                      <a:pt x="2107" y="5228"/>
                      <a:pt x="2429" y="5109"/>
                      <a:pt x="3167" y="4466"/>
                    </a:cubicBezTo>
                    <a:cubicBezTo>
                      <a:pt x="3989" y="3763"/>
                      <a:pt x="4203" y="2323"/>
                      <a:pt x="4167" y="1858"/>
                    </a:cubicBezTo>
                    <a:cubicBezTo>
                      <a:pt x="4144" y="1398"/>
                      <a:pt x="3230" y="1"/>
                      <a:pt x="19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26" name="Google Shape;926;p23"/>
              <p:cNvSpPr/>
              <p:nvPr/>
            </p:nvSpPr>
            <p:spPr>
              <a:xfrm>
                <a:off x="3717449" y="1778063"/>
                <a:ext cx="103085" cy="10993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3290" extrusionOk="0">
                    <a:moveTo>
                      <a:pt x="1532" y="1"/>
                    </a:moveTo>
                    <a:cubicBezTo>
                      <a:pt x="1135" y="1"/>
                      <a:pt x="732" y="102"/>
                      <a:pt x="763" y="321"/>
                    </a:cubicBezTo>
                    <a:cubicBezTo>
                      <a:pt x="822" y="714"/>
                      <a:pt x="810" y="1392"/>
                      <a:pt x="596" y="1476"/>
                    </a:cubicBezTo>
                    <a:cubicBezTo>
                      <a:pt x="529" y="1504"/>
                      <a:pt x="440" y="1513"/>
                      <a:pt x="352" y="1513"/>
                    </a:cubicBezTo>
                    <a:cubicBezTo>
                      <a:pt x="175" y="1513"/>
                      <a:pt x="1" y="1476"/>
                      <a:pt x="1" y="1476"/>
                    </a:cubicBezTo>
                    <a:lnTo>
                      <a:pt x="1" y="1476"/>
                    </a:lnTo>
                    <a:cubicBezTo>
                      <a:pt x="1" y="1476"/>
                      <a:pt x="1105" y="3290"/>
                      <a:pt x="1614" y="3290"/>
                    </a:cubicBezTo>
                    <a:cubicBezTo>
                      <a:pt x="1629" y="3290"/>
                      <a:pt x="1642" y="3288"/>
                      <a:pt x="1656" y="3286"/>
                    </a:cubicBezTo>
                    <a:cubicBezTo>
                      <a:pt x="2132" y="3190"/>
                      <a:pt x="3084" y="1583"/>
                      <a:pt x="3084" y="1583"/>
                    </a:cubicBezTo>
                    <a:cubicBezTo>
                      <a:pt x="2822" y="1535"/>
                      <a:pt x="2572" y="1476"/>
                      <a:pt x="2334" y="1392"/>
                    </a:cubicBezTo>
                    <a:cubicBezTo>
                      <a:pt x="2180" y="1309"/>
                      <a:pt x="2263" y="607"/>
                      <a:pt x="2275" y="261"/>
                    </a:cubicBezTo>
                    <a:cubicBezTo>
                      <a:pt x="2286" y="93"/>
                      <a:pt x="1912" y="1"/>
                      <a:pt x="1532" y="1"/>
                    </a:cubicBezTo>
                    <a:close/>
                  </a:path>
                </a:pathLst>
              </a:custGeom>
              <a:solidFill>
                <a:srgbClr val="E8BB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27" name="Google Shape;927;p23"/>
              <p:cNvSpPr/>
              <p:nvPr/>
            </p:nvSpPr>
            <p:spPr>
              <a:xfrm>
                <a:off x="3717449" y="1826582"/>
                <a:ext cx="102684" cy="6141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1838" extrusionOk="0">
                    <a:moveTo>
                      <a:pt x="2477" y="0"/>
                    </a:moveTo>
                    <a:cubicBezTo>
                      <a:pt x="2389" y="367"/>
                      <a:pt x="1948" y="679"/>
                      <a:pt x="1491" y="679"/>
                    </a:cubicBezTo>
                    <a:cubicBezTo>
                      <a:pt x="1146" y="679"/>
                      <a:pt x="792" y="501"/>
                      <a:pt x="572" y="36"/>
                    </a:cubicBezTo>
                    <a:cubicBezTo>
                      <a:pt x="477" y="54"/>
                      <a:pt x="382" y="63"/>
                      <a:pt x="286" y="63"/>
                    </a:cubicBezTo>
                    <a:cubicBezTo>
                      <a:pt x="191" y="63"/>
                      <a:pt x="96" y="54"/>
                      <a:pt x="1" y="36"/>
                    </a:cubicBezTo>
                    <a:lnTo>
                      <a:pt x="1" y="36"/>
                    </a:lnTo>
                    <a:cubicBezTo>
                      <a:pt x="1" y="36"/>
                      <a:pt x="1105" y="1838"/>
                      <a:pt x="1603" y="1838"/>
                    </a:cubicBezTo>
                    <a:cubicBezTo>
                      <a:pt x="1617" y="1838"/>
                      <a:pt x="1631" y="1837"/>
                      <a:pt x="1644" y="1834"/>
                    </a:cubicBezTo>
                    <a:cubicBezTo>
                      <a:pt x="2120" y="1738"/>
                      <a:pt x="3072" y="143"/>
                      <a:pt x="3072" y="143"/>
                    </a:cubicBezTo>
                    <a:cubicBezTo>
                      <a:pt x="3072" y="143"/>
                      <a:pt x="2703" y="60"/>
                      <a:pt x="2477" y="0"/>
                    </a:cubicBezTo>
                    <a:close/>
                  </a:path>
                </a:pathLst>
              </a:custGeom>
              <a:solidFill>
                <a:srgbClr val="475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28" name="Google Shape;928;p23"/>
              <p:cNvSpPr/>
              <p:nvPr/>
            </p:nvSpPr>
            <p:spPr>
              <a:xfrm>
                <a:off x="3741909" y="1778364"/>
                <a:ext cx="51760" cy="51092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529" extrusionOk="0">
                    <a:moveTo>
                      <a:pt x="778" y="1"/>
                    </a:moveTo>
                    <a:cubicBezTo>
                      <a:pt x="388" y="1"/>
                      <a:pt x="1" y="96"/>
                      <a:pt x="31" y="312"/>
                    </a:cubicBezTo>
                    <a:cubicBezTo>
                      <a:pt x="90" y="621"/>
                      <a:pt x="78" y="943"/>
                      <a:pt x="7" y="1253"/>
                    </a:cubicBezTo>
                    <a:cubicBezTo>
                      <a:pt x="247" y="1436"/>
                      <a:pt x="532" y="1529"/>
                      <a:pt x="817" y="1529"/>
                    </a:cubicBezTo>
                    <a:cubicBezTo>
                      <a:pt x="1068" y="1529"/>
                      <a:pt x="1320" y="1457"/>
                      <a:pt x="1543" y="1312"/>
                    </a:cubicBezTo>
                    <a:cubicBezTo>
                      <a:pt x="1459" y="1098"/>
                      <a:pt x="1519" y="550"/>
                      <a:pt x="1543" y="252"/>
                    </a:cubicBezTo>
                    <a:cubicBezTo>
                      <a:pt x="1549" y="93"/>
                      <a:pt x="1162" y="1"/>
                      <a:pt x="778" y="1"/>
                    </a:cubicBezTo>
                    <a:close/>
                  </a:path>
                </a:pathLst>
              </a:custGeom>
              <a:solidFill>
                <a:srgbClr val="E8BB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29" name="Google Shape;929;p23"/>
              <p:cNvSpPr/>
              <p:nvPr/>
            </p:nvSpPr>
            <p:spPr>
              <a:xfrm>
                <a:off x="3711868" y="1696464"/>
                <a:ext cx="111840" cy="129349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3871" extrusionOk="0">
                    <a:moveTo>
                      <a:pt x="1656" y="1"/>
                    </a:moveTo>
                    <a:cubicBezTo>
                      <a:pt x="763" y="13"/>
                      <a:pt x="37" y="632"/>
                      <a:pt x="1" y="1406"/>
                    </a:cubicBezTo>
                    <a:lnTo>
                      <a:pt x="1" y="1429"/>
                    </a:lnTo>
                    <a:cubicBezTo>
                      <a:pt x="1" y="1548"/>
                      <a:pt x="13" y="1668"/>
                      <a:pt x="37" y="1787"/>
                    </a:cubicBezTo>
                    <a:cubicBezTo>
                      <a:pt x="132" y="2382"/>
                      <a:pt x="596" y="3834"/>
                      <a:pt x="1680" y="3870"/>
                    </a:cubicBezTo>
                    <a:cubicBezTo>
                      <a:pt x="1688" y="3870"/>
                      <a:pt x="1697" y="3870"/>
                      <a:pt x="1705" y="3870"/>
                    </a:cubicBezTo>
                    <a:cubicBezTo>
                      <a:pt x="2770" y="3870"/>
                      <a:pt x="3216" y="2377"/>
                      <a:pt x="3311" y="1787"/>
                    </a:cubicBezTo>
                    <a:cubicBezTo>
                      <a:pt x="3335" y="1656"/>
                      <a:pt x="3347" y="1537"/>
                      <a:pt x="3347" y="1406"/>
                    </a:cubicBezTo>
                    <a:cubicBezTo>
                      <a:pt x="3311" y="644"/>
                      <a:pt x="2585" y="24"/>
                      <a:pt x="16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0" name="Google Shape;930;p23"/>
              <p:cNvSpPr/>
              <p:nvPr/>
            </p:nvSpPr>
            <p:spPr>
              <a:xfrm>
                <a:off x="3711868" y="1696865"/>
                <a:ext cx="112241" cy="85576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561" extrusionOk="0">
                    <a:moveTo>
                      <a:pt x="1656" y="1"/>
                    </a:moveTo>
                    <a:cubicBezTo>
                      <a:pt x="763" y="12"/>
                      <a:pt x="37" y="632"/>
                      <a:pt x="1" y="1406"/>
                    </a:cubicBezTo>
                    <a:lnTo>
                      <a:pt x="1" y="1417"/>
                    </a:lnTo>
                    <a:cubicBezTo>
                      <a:pt x="1" y="1536"/>
                      <a:pt x="13" y="1656"/>
                      <a:pt x="37" y="1775"/>
                    </a:cubicBezTo>
                    <a:cubicBezTo>
                      <a:pt x="84" y="2037"/>
                      <a:pt x="156" y="2287"/>
                      <a:pt x="251" y="2537"/>
                    </a:cubicBezTo>
                    <a:cubicBezTo>
                      <a:pt x="523" y="2316"/>
                      <a:pt x="1044" y="2209"/>
                      <a:pt x="1585" y="2209"/>
                    </a:cubicBezTo>
                    <a:cubicBezTo>
                      <a:pt x="2156" y="2209"/>
                      <a:pt x="2748" y="2328"/>
                      <a:pt x="3097" y="2560"/>
                    </a:cubicBezTo>
                    <a:cubicBezTo>
                      <a:pt x="3216" y="2310"/>
                      <a:pt x="3299" y="2048"/>
                      <a:pt x="3347" y="1775"/>
                    </a:cubicBezTo>
                    <a:cubicBezTo>
                      <a:pt x="3359" y="1644"/>
                      <a:pt x="3359" y="1525"/>
                      <a:pt x="3347" y="1406"/>
                    </a:cubicBezTo>
                    <a:cubicBezTo>
                      <a:pt x="3311" y="632"/>
                      <a:pt x="2585" y="12"/>
                      <a:pt x="16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1" name="Google Shape;931;p23"/>
              <p:cNvSpPr/>
              <p:nvPr/>
            </p:nvSpPr>
            <p:spPr>
              <a:xfrm>
                <a:off x="3696197" y="1662113"/>
                <a:ext cx="149799" cy="75384"/>
              </a:xfrm>
              <a:custGeom>
                <a:avLst/>
                <a:gdLst/>
                <a:ahLst/>
                <a:cxnLst/>
                <a:rect l="l" t="t" r="r" b="b"/>
                <a:pathLst>
                  <a:path w="4483" h="2256" extrusionOk="0">
                    <a:moveTo>
                      <a:pt x="2261" y="0"/>
                    </a:moveTo>
                    <a:cubicBezTo>
                      <a:pt x="1244" y="0"/>
                      <a:pt x="1" y="575"/>
                      <a:pt x="434" y="2255"/>
                    </a:cubicBezTo>
                    <a:cubicBezTo>
                      <a:pt x="434" y="2255"/>
                      <a:pt x="979" y="1906"/>
                      <a:pt x="2013" y="1906"/>
                    </a:cubicBezTo>
                    <a:cubicBezTo>
                      <a:pt x="2530" y="1906"/>
                      <a:pt x="3169" y="1993"/>
                      <a:pt x="3923" y="2255"/>
                    </a:cubicBezTo>
                    <a:cubicBezTo>
                      <a:pt x="4482" y="850"/>
                      <a:pt x="3470" y="124"/>
                      <a:pt x="2554" y="17"/>
                    </a:cubicBezTo>
                    <a:cubicBezTo>
                      <a:pt x="2459" y="6"/>
                      <a:pt x="2361" y="0"/>
                      <a:pt x="22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2" name="Google Shape;932;p23"/>
              <p:cNvSpPr/>
              <p:nvPr/>
            </p:nvSpPr>
            <p:spPr>
              <a:xfrm>
                <a:off x="3564274" y="1731884"/>
                <a:ext cx="428113" cy="218033"/>
              </a:xfrm>
              <a:custGeom>
                <a:avLst/>
                <a:gdLst/>
                <a:ahLst/>
                <a:cxnLst/>
                <a:rect l="l" t="t" r="r" b="b"/>
                <a:pathLst>
                  <a:path w="12812" h="6525" extrusionOk="0">
                    <a:moveTo>
                      <a:pt x="560" y="0"/>
                    </a:moveTo>
                    <a:lnTo>
                      <a:pt x="1" y="1334"/>
                    </a:lnTo>
                    <a:lnTo>
                      <a:pt x="12252" y="6525"/>
                    </a:lnTo>
                    <a:lnTo>
                      <a:pt x="12812" y="5180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992" name="Google Shape;992;p23"/>
            <p:cNvSpPr txBox="1"/>
            <p:nvPr/>
          </p:nvSpPr>
          <p:spPr>
            <a:xfrm>
              <a:off x="2769448" y="3445650"/>
              <a:ext cx="13494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000" b="1" dirty="0">
                  <a:latin typeface="+mj-lt"/>
                </a:rPr>
                <a:t>High-Value Centralized Attack Target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993" name="Google Shape;993;p23"/>
            <p:cNvSpPr txBox="1"/>
            <p:nvPr/>
          </p:nvSpPr>
          <p:spPr>
            <a:xfrm>
              <a:off x="2580130" y="3911379"/>
              <a:ext cx="1836790" cy="1574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v"/>
              </a:pPr>
              <a:r>
                <a:rPr lang="en-US" sz="1000" dirty="0">
                  <a:latin typeface="+mj-lt"/>
                </a:rPr>
                <a:t>Aggregated healthcare datasets represent an extremely valuable asset</a:t>
              </a:r>
            </a:p>
            <a:p>
              <a:pPr marL="171450" lvl="1" indent="-171450">
                <a:buFont typeface="Wingdings" panose="05000000000000000000" pitchFamily="2" charset="2"/>
                <a:buChar char="v"/>
              </a:pPr>
              <a:r>
                <a:rPr lang="en-US" sz="1000" dirty="0">
                  <a:latin typeface="+mj-lt"/>
                </a:rPr>
                <a:t>Central repositories attract sophisticated and persistent attackers</a:t>
              </a:r>
            </a:p>
            <a:p>
              <a:pPr marL="171450" lvl="1" indent="-171450">
                <a:buFont typeface="Wingdings" panose="05000000000000000000" pitchFamily="2" charset="2"/>
                <a:buChar char="v"/>
              </a:pPr>
              <a:r>
                <a:rPr lang="en-US" sz="1000" dirty="0">
                  <a:latin typeface="+mj-lt"/>
                </a:rPr>
                <a:t>Breach impact is amplified due to data concentration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8E8D8FA-BA42-FE9D-AFF2-3702F83D4970}"/>
              </a:ext>
            </a:extLst>
          </p:cNvPr>
          <p:cNvGrpSpPr/>
          <p:nvPr/>
        </p:nvGrpSpPr>
        <p:grpSpPr>
          <a:xfrm>
            <a:off x="4778379" y="237557"/>
            <a:ext cx="1792238" cy="4195205"/>
            <a:chOff x="4797875" y="1276337"/>
            <a:chExt cx="1792238" cy="4195205"/>
          </a:xfrm>
        </p:grpSpPr>
        <p:sp>
          <p:nvSpPr>
            <p:cNvPr id="936" name="Google Shape;936;p23"/>
            <p:cNvSpPr/>
            <p:nvPr/>
          </p:nvSpPr>
          <p:spPr>
            <a:xfrm>
              <a:off x="4804365" y="3231613"/>
              <a:ext cx="1785748" cy="2239929"/>
            </a:xfrm>
            <a:custGeom>
              <a:avLst/>
              <a:gdLst/>
              <a:ahLst/>
              <a:cxnLst/>
              <a:rect l="l" t="t" r="r" b="b"/>
              <a:pathLst>
                <a:path w="42078" h="48198" extrusionOk="0">
                  <a:moveTo>
                    <a:pt x="1382" y="1"/>
                  </a:moveTo>
                  <a:cubicBezTo>
                    <a:pt x="608" y="1"/>
                    <a:pt x="0" y="620"/>
                    <a:pt x="0" y="1382"/>
                  </a:cubicBezTo>
                  <a:lnTo>
                    <a:pt x="0" y="46828"/>
                  </a:lnTo>
                  <a:cubicBezTo>
                    <a:pt x="0" y="47590"/>
                    <a:pt x="608" y="48197"/>
                    <a:pt x="1382" y="48197"/>
                  </a:cubicBezTo>
                  <a:lnTo>
                    <a:pt x="40696" y="48197"/>
                  </a:lnTo>
                  <a:cubicBezTo>
                    <a:pt x="41458" y="48197"/>
                    <a:pt x="42077" y="47590"/>
                    <a:pt x="42077" y="46828"/>
                  </a:cubicBezTo>
                  <a:lnTo>
                    <a:pt x="42077" y="1382"/>
                  </a:lnTo>
                  <a:cubicBezTo>
                    <a:pt x="42077" y="620"/>
                    <a:pt x="41458" y="1"/>
                    <a:pt x="406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7" name="Google Shape;937;p23"/>
            <p:cNvSpPr/>
            <p:nvPr/>
          </p:nvSpPr>
          <p:spPr>
            <a:xfrm>
              <a:off x="5435237" y="2742019"/>
              <a:ext cx="527990" cy="527957"/>
            </a:xfrm>
            <a:custGeom>
              <a:avLst/>
              <a:gdLst/>
              <a:ahLst/>
              <a:cxnLst/>
              <a:rect l="l" t="t" r="r" b="b"/>
              <a:pathLst>
                <a:path w="15801" h="15800" extrusionOk="0">
                  <a:moveTo>
                    <a:pt x="7895" y="0"/>
                  </a:moveTo>
                  <a:cubicBezTo>
                    <a:pt x="3537" y="0"/>
                    <a:pt x="1" y="3536"/>
                    <a:pt x="1" y="7906"/>
                  </a:cubicBezTo>
                  <a:cubicBezTo>
                    <a:pt x="1" y="12264"/>
                    <a:pt x="3537" y="15800"/>
                    <a:pt x="7895" y="15800"/>
                  </a:cubicBezTo>
                  <a:cubicBezTo>
                    <a:pt x="12264" y="15800"/>
                    <a:pt x="15801" y="12264"/>
                    <a:pt x="15801" y="7906"/>
                  </a:cubicBezTo>
                  <a:cubicBezTo>
                    <a:pt x="15801" y="3536"/>
                    <a:pt x="12264" y="0"/>
                    <a:pt x="78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B Titr" panose="00000700000000000000" pitchFamily="2" charset="-78"/>
              </a:endParaRPr>
            </a:p>
          </p:txBody>
        </p:sp>
        <p:sp>
          <p:nvSpPr>
            <p:cNvPr id="938" name="Google Shape;938;p23"/>
            <p:cNvSpPr/>
            <p:nvPr/>
          </p:nvSpPr>
          <p:spPr>
            <a:xfrm>
              <a:off x="5458327" y="2782652"/>
              <a:ext cx="464335" cy="446759"/>
            </a:xfrm>
            <a:custGeom>
              <a:avLst/>
              <a:gdLst/>
              <a:ahLst/>
              <a:cxnLst/>
              <a:rect l="l" t="t" r="r" b="b"/>
              <a:pathLst>
                <a:path w="13896" h="13370" extrusionOk="0">
                  <a:moveTo>
                    <a:pt x="7212" y="0"/>
                  </a:moveTo>
                  <a:cubicBezTo>
                    <a:pt x="5470" y="0"/>
                    <a:pt x="3758" y="678"/>
                    <a:pt x="2477" y="1951"/>
                  </a:cubicBezTo>
                  <a:cubicBezTo>
                    <a:pt x="572" y="3868"/>
                    <a:pt x="1" y="6749"/>
                    <a:pt x="1036" y="9250"/>
                  </a:cubicBezTo>
                  <a:cubicBezTo>
                    <a:pt x="2072" y="11738"/>
                    <a:pt x="4501" y="13369"/>
                    <a:pt x="7204" y="13369"/>
                  </a:cubicBezTo>
                  <a:cubicBezTo>
                    <a:pt x="10907" y="13369"/>
                    <a:pt x="13895" y="10381"/>
                    <a:pt x="13895" y="6690"/>
                  </a:cubicBezTo>
                  <a:cubicBezTo>
                    <a:pt x="13895" y="3975"/>
                    <a:pt x="12276" y="1546"/>
                    <a:pt x="9776" y="511"/>
                  </a:cubicBezTo>
                  <a:cubicBezTo>
                    <a:pt x="8946" y="167"/>
                    <a:pt x="8076" y="0"/>
                    <a:pt x="7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+mj-lt"/>
                  <a:ea typeface="Fira Sans"/>
                  <a:cs typeface="B Titr" panose="00000700000000000000" pitchFamily="2" charset="-78"/>
                  <a:sym typeface="Fira Sans"/>
                </a:rPr>
                <a:t>3</a:t>
              </a:r>
              <a:endParaRPr dirty="0">
                <a:latin typeface="+mj-lt"/>
                <a:cs typeface="B Titr" panose="00000700000000000000" pitchFamily="2" charset="-78"/>
              </a:endParaRPr>
            </a:p>
          </p:txBody>
        </p:sp>
        <p:grpSp>
          <p:nvGrpSpPr>
            <p:cNvPr id="939" name="Google Shape;939;p23"/>
            <p:cNvGrpSpPr/>
            <p:nvPr/>
          </p:nvGrpSpPr>
          <p:grpSpPr>
            <a:xfrm>
              <a:off x="4966993" y="1276337"/>
              <a:ext cx="1464513" cy="1464112"/>
              <a:chOff x="4966993" y="1276337"/>
              <a:chExt cx="1464513" cy="1464112"/>
            </a:xfrm>
          </p:grpSpPr>
          <p:sp>
            <p:nvSpPr>
              <p:cNvPr id="940" name="Google Shape;940;p23"/>
              <p:cNvSpPr/>
              <p:nvPr/>
            </p:nvSpPr>
            <p:spPr>
              <a:xfrm>
                <a:off x="4966993" y="1276337"/>
                <a:ext cx="1464513" cy="1464112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16" extrusionOk="0">
                    <a:moveTo>
                      <a:pt x="21908" y="1"/>
                    </a:moveTo>
                    <a:cubicBezTo>
                      <a:pt x="9811" y="1"/>
                      <a:pt x="0" y="9800"/>
                      <a:pt x="0" y="21908"/>
                    </a:cubicBezTo>
                    <a:cubicBezTo>
                      <a:pt x="0" y="34005"/>
                      <a:pt x="9811" y="43816"/>
                      <a:pt x="21908" y="43816"/>
                    </a:cubicBezTo>
                    <a:cubicBezTo>
                      <a:pt x="34016" y="43816"/>
                      <a:pt x="43827" y="34005"/>
                      <a:pt x="43827" y="21908"/>
                    </a:cubicBezTo>
                    <a:cubicBezTo>
                      <a:pt x="43827" y="9800"/>
                      <a:pt x="34016" y="1"/>
                      <a:pt x="219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1" name="Google Shape;941;p23"/>
              <p:cNvSpPr/>
              <p:nvPr/>
            </p:nvSpPr>
            <p:spPr>
              <a:xfrm>
                <a:off x="5005186" y="1364887"/>
                <a:ext cx="1337602" cy="1286845"/>
              </a:xfrm>
              <a:custGeom>
                <a:avLst/>
                <a:gdLst/>
                <a:ahLst/>
                <a:cxnLst/>
                <a:rect l="l" t="t" r="r" b="b"/>
                <a:pathLst>
                  <a:path w="40030" h="38511" extrusionOk="0">
                    <a:moveTo>
                      <a:pt x="20776" y="0"/>
                    </a:moveTo>
                    <a:cubicBezTo>
                      <a:pt x="15765" y="0"/>
                      <a:pt x="10843" y="1959"/>
                      <a:pt x="7156" y="5637"/>
                    </a:cubicBezTo>
                    <a:cubicBezTo>
                      <a:pt x="1643" y="11150"/>
                      <a:pt x="0" y="19425"/>
                      <a:pt x="2977" y="26628"/>
                    </a:cubicBezTo>
                    <a:cubicBezTo>
                      <a:pt x="5965" y="33819"/>
                      <a:pt x="12978" y="38511"/>
                      <a:pt x="20765" y="38511"/>
                    </a:cubicBezTo>
                    <a:cubicBezTo>
                      <a:pt x="31397" y="38499"/>
                      <a:pt x="40017" y="29890"/>
                      <a:pt x="40029" y="19258"/>
                    </a:cubicBezTo>
                    <a:cubicBezTo>
                      <a:pt x="40029" y="11471"/>
                      <a:pt x="35338" y="4447"/>
                      <a:pt x="28147" y="1470"/>
                    </a:cubicBezTo>
                    <a:cubicBezTo>
                      <a:pt x="25761" y="480"/>
                      <a:pt x="23257" y="0"/>
                      <a:pt x="207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2" name="Google Shape;942;p23"/>
              <p:cNvSpPr/>
              <p:nvPr/>
            </p:nvSpPr>
            <p:spPr>
              <a:xfrm>
                <a:off x="5630982" y="2092331"/>
                <a:ext cx="117821" cy="334618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10014" extrusionOk="0">
                    <a:moveTo>
                      <a:pt x="632" y="0"/>
                    </a:moveTo>
                    <a:lnTo>
                      <a:pt x="1" y="10014"/>
                    </a:lnTo>
                    <a:lnTo>
                      <a:pt x="3525" y="10014"/>
                    </a:lnTo>
                    <a:lnTo>
                      <a:pt x="28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3" name="Google Shape;943;p23"/>
              <p:cNvSpPr/>
              <p:nvPr/>
            </p:nvSpPr>
            <p:spPr>
              <a:xfrm>
                <a:off x="5223185" y="1683733"/>
                <a:ext cx="933014" cy="646146"/>
              </a:xfrm>
              <a:custGeom>
                <a:avLst/>
                <a:gdLst/>
                <a:ahLst/>
                <a:cxnLst/>
                <a:rect l="l" t="t" r="r" b="b"/>
                <a:pathLst>
                  <a:path w="27922" h="19337" extrusionOk="0">
                    <a:moveTo>
                      <a:pt x="441" y="1"/>
                    </a:moveTo>
                    <a:cubicBezTo>
                      <a:pt x="203" y="1"/>
                      <a:pt x="1" y="191"/>
                      <a:pt x="1" y="429"/>
                    </a:cubicBezTo>
                    <a:lnTo>
                      <a:pt x="1" y="18908"/>
                    </a:lnTo>
                    <a:cubicBezTo>
                      <a:pt x="1" y="19146"/>
                      <a:pt x="203" y="19336"/>
                      <a:pt x="441" y="19336"/>
                    </a:cubicBezTo>
                    <a:lnTo>
                      <a:pt x="27492" y="19336"/>
                    </a:lnTo>
                    <a:cubicBezTo>
                      <a:pt x="27731" y="19336"/>
                      <a:pt x="27921" y="19146"/>
                      <a:pt x="27921" y="18908"/>
                    </a:cubicBezTo>
                    <a:lnTo>
                      <a:pt x="27921" y="429"/>
                    </a:lnTo>
                    <a:cubicBezTo>
                      <a:pt x="27921" y="191"/>
                      <a:pt x="27731" y="1"/>
                      <a:pt x="274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4" name="Google Shape;944;p23"/>
              <p:cNvSpPr/>
              <p:nvPr/>
            </p:nvSpPr>
            <p:spPr>
              <a:xfrm>
                <a:off x="5257803" y="1719152"/>
                <a:ext cx="864179" cy="517632"/>
              </a:xfrm>
              <a:custGeom>
                <a:avLst/>
                <a:gdLst/>
                <a:ahLst/>
                <a:cxnLst/>
                <a:rect l="l" t="t" r="r" b="b"/>
                <a:pathLst>
                  <a:path w="25862" h="15491" extrusionOk="0">
                    <a:moveTo>
                      <a:pt x="191" y="0"/>
                    </a:moveTo>
                    <a:cubicBezTo>
                      <a:pt x="84" y="0"/>
                      <a:pt x="1" y="72"/>
                      <a:pt x="1" y="179"/>
                    </a:cubicBezTo>
                    <a:lnTo>
                      <a:pt x="1" y="15312"/>
                    </a:lnTo>
                    <a:cubicBezTo>
                      <a:pt x="1" y="15407"/>
                      <a:pt x="84" y="15490"/>
                      <a:pt x="191" y="15490"/>
                    </a:cubicBezTo>
                    <a:lnTo>
                      <a:pt x="25671" y="15490"/>
                    </a:lnTo>
                    <a:cubicBezTo>
                      <a:pt x="25778" y="15490"/>
                      <a:pt x="25861" y="15407"/>
                      <a:pt x="25861" y="15312"/>
                    </a:cubicBezTo>
                    <a:lnTo>
                      <a:pt x="25861" y="179"/>
                    </a:lnTo>
                    <a:cubicBezTo>
                      <a:pt x="25861" y="72"/>
                      <a:pt x="25778" y="0"/>
                      <a:pt x="256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5" name="Google Shape;945;p23"/>
              <p:cNvSpPr/>
              <p:nvPr/>
            </p:nvSpPr>
            <p:spPr>
              <a:xfrm>
                <a:off x="5380737" y="2403057"/>
                <a:ext cx="618311" cy="23892"/>
              </a:xfrm>
              <a:custGeom>
                <a:avLst/>
                <a:gdLst/>
                <a:ahLst/>
                <a:cxnLst/>
                <a:rect l="l" t="t" r="r" b="b"/>
                <a:pathLst>
                  <a:path w="18504" h="715" extrusionOk="0">
                    <a:moveTo>
                      <a:pt x="275" y="0"/>
                    </a:moveTo>
                    <a:cubicBezTo>
                      <a:pt x="120" y="0"/>
                      <a:pt x="1" y="131"/>
                      <a:pt x="1" y="274"/>
                    </a:cubicBezTo>
                    <a:lnTo>
                      <a:pt x="1" y="441"/>
                    </a:lnTo>
                    <a:cubicBezTo>
                      <a:pt x="1" y="595"/>
                      <a:pt x="120" y="715"/>
                      <a:pt x="275" y="715"/>
                    </a:cubicBezTo>
                    <a:lnTo>
                      <a:pt x="18229" y="715"/>
                    </a:lnTo>
                    <a:cubicBezTo>
                      <a:pt x="18384" y="715"/>
                      <a:pt x="18503" y="595"/>
                      <a:pt x="18503" y="441"/>
                    </a:cubicBezTo>
                    <a:lnTo>
                      <a:pt x="18503" y="274"/>
                    </a:lnTo>
                    <a:cubicBezTo>
                      <a:pt x="18503" y="131"/>
                      <a:pt x="18384" y="0"/>
                      <a:pt x="182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6" name="Google Shape;946;p23"/>
              <p:cNvSpPr/>
              <p:nvPr/>
            </p:nvSpPr>
            <p:spPr>
              <a:xfrm>
                <a:off x="5669977" y="2268963"/>
                <a:ext cx="35052" cy="29806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892" extrusionOk="0">
                    <a:moveTo>
                      <a:pt x="608" y="1"/>
                    </a:moveTo>
                    <a:cubicBezTo>
                      <a:pt x="203" y="1"/>
                      <a:pt x="1" y="477"/>
                      <a:pt x="286" y="763"/>
                    </a:cubicBezTo>
                    <a:cubicBezTo>
                      <a:pt x="379" y="851"/>
                      <a:pt x="491" y="891"/>
                      <a:pt x="600" y="891"/>
                    </a:cubicBezTo>
                    <a:cubicBezTo>
                      <a:pt x="830" y="891"/>
                      <a:pt x="1048" y="715"/>
                      <a:pt x="1048" y="441"/>
                    </a:cubicBezTo>
                    <a:cubicBezTo>
                      <a:pt x="1048" y="203"/>
                      <a:pt x="846" y="1"/>
                      <a:pt x="6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7" name="Google Shape;947;p23"/>
              <p:cNvSpPr/>
              <p:nvPr/>
            </p:nvSpPr>
            <p:spPr>
              <a:xfrm>
                <a:off x="5305152" y="1773251"/>
                <a:ext cx="124571" cy="77222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311" extrusionOk="0">
                    <a:moveTo>
                      <a:pt x="1" y="1"/>
                    </a:moveTo>
                    <a:lnTo>
                      <a:pt x="1" y="2310"/>
                    </a:lnTo>
                    <a:lnTo>
                      <a:pt x="3727" y="2310"/>
                    </a:lnTo>
                    <a:lnTo>
                      <a:pt x="3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8" name="Google Shape;948;p23"/>
              <p:cNvSpPr/>
              <p:nvPr/>
            </p:nvSpPr>
            <p:spPr>
              <a:xfrm>
                <a:off x="5305152" y="1763695"/>
                <a:ext cx="66462" cy="19949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597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1989" y="596"/>
                    </a:lnTo>
                    <a:cubicBezTo>
                      <a:pt x="1989" y="263"/>
                      <a:pt x="1727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9" name="Google Shape;949;p23"/>
              <p:cNvSpPr/>
              <p:nvPr/>
            </p:nvSpPr>
            <p:spPr>
              <a:xfrm>
                <a:off x="5305152" y="1783610"/>
                <a:ext cx="124571" cy="72043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156" extrusionOk="0">
                    <a:moveTo>
                      <a:pt x="1" y="0"/>
                    </a:moveTo>
                    <a:lnTo>
                      <a:pt x="1" y="2155"/>
                    </a:lnTo>
                    <a:lnTo>
                      <a:pt x="3727" y="2155"/>
                    </a:lnTo>
                    <a:lnTo>
                      <a:pt x="37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0" name="Google Shape;950;p23"/>
              <p:cNvSpPr/>
              <p:nvPr/>
            </p:nvSpPr>
            <p:spPr>
              <a:xfrm>
                <a:off x="5398647" y="1765299"/>
                <a:ext cx="31076" cy="1834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49" extrusionOk="0">
                    <a:moveTo>
                      <a:pt x="501" y="0"/>
                    </a:moveTo>
                    <a:lnTo>
                      <a:pt x="1" y="548"/>
                    </a:lnTo>
                    <a:lnTo>
                      <a:pt x="929" y="548"/>
                    </a:lnTo>
                    <a:lnTo>
                      <a:pt x="9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1" name="Google Shape;951;p23"/>
              <p:cNvSpPr/>
              <p:nvPr/>
            </p:nvSpPr>
            <p:spPr>
              <a:xfrm>
                <a:off x="5305152" y="1908916"/>
                <a:ext cx="124571" cy="77222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311" extrusionOk="0">
                    <a:moveTo>
                      <a:pt x="1" y="1"/>
                    </a:moveTo>
                    <a:lnTo>
                      <a:pt x="1" y="2310"/>
                    </a:lnTo>
                    <a:lnTo>
                      <a:pt x="3727" y="2310"/>
                    </a:lnTo>
                    <a:lnTo>
                      <a:pt x="3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2" name="Google Shape;952;p23"/>
              <p:cNvSpPr/>
              <p:nvPr/>
            </p:nvSpPr>
            <p:spPr>
              <a:xfrm>
                <a:off x="5305152" y="1899360"/>
                <a:ext cx="66462" cy="19548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585" extrusionOk="0">
                    <a:moveTo>
                      <a:pt x="1" y="1"/>
                    </a:moveTo>
                    <a:lnTo>
                      <a:pt x="1" y="584"/>
                    </a:lnTo>
                    <a:lnTo>
                      <a:pt x="1989" y="584"/>
                    </a:lnTo>
                    <a:cubicBezTo>
                      <a:pt x="1989" y="263"/>
                      <a:pt x="1727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3" name="Google Shape;953;p23"/>
              <p:cNvSpPr/>
              <p:nvPr/>
            </p:nvSpPr>
            <p:spPr>
              <a:xfrm>
                <a:off x="5305152" y="1918874"/>
                <a:ext cx="124571" cy="72043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156" extrusionOk="0">
                    <a:moveTo>
                      <a:pt x="1" y="0"/>
                    </a:moveTo>
                    <a:lnTo>
                      <a:pt x="1" y="2155"/>
                    </a:lnTo>
                    <a:lnTo>
                      <a:pt x="3727" y="2155"/>
                    </a:lnTo>
                    <a:lnTo>
                      <a:pt x="37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4" name="Google Shape;954;p23"/>
              <p:cNvSpPr/>
              <p:nvPr/>
            </p:nvSpPr>
            <p:spPr>
              <a:xfrm>
                <a:off x="5299973" y="2044180"/>
                <a:ext cx="124571" cy="77222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311" extrusionOk="0">
                    <a:moveTo>
                      <a:pt x="1" y="1"/>
                    </a:moveTo>
                    <a:lnTo>
                      <a:pt x="1" y="2311"/>
                    </a:lnTo>
                    <a:lnTo>
                      <a:pt x="3728" y="2311"/>
                    </a:lnTo>
                    <a:lnTo>
                      <a:pt x="372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5" name="Google Shape;955;p23"/>
              <p:cNvSpPr/>
              <p:nvPr/>
            </p:nvSpPr>
            <p:spPr>
              <a:xfrm>
                <a:off x="5299973" y="2034623"/>
                <a:ext cx="66496" cy="19548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585" extrusionOk="0">
                    <a:moveTo>
                      <a:pt x="1" y="1"/>
                    </a:moveTo>
                    <a:lnTo>
                      <a:pt x="1" y="584"/>
                    </a:lnTo>
                    <a:lnTo>
                      <a:pt x="1989" y="584"/>
                    </a:lnTo>
                    <a:cubicBezTo>
                      <a:pt x="1989" y="263"/>
                      <a:pt x="1727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6" name="Google Shape;956;p23"/>
              <p:cNvSpPr/>
              <p:nvPr/>
            </p:nvSpPr>
            <p:spPr>
              <a:xfrm>
                <a:off x="5299973" y="2054138"/>
                <a:ext cx="124571" cy="72444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168" extrusionOk="0">
                    <a:moveTo>
                      <a:pt x="1" y="0"/>
                    </a:moveTo>
                    <a:lnTo>
                      <a:pt x="1" y="2167"/>
                    </a:lnTo>
                    <a:lnTo>
                      <a:pt x="3728" y="2167"/>
                    </a:lnTo>
                    <a:lnTo>
                      <a:pt x="37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7" name="Google Shape;957;p23"/>
              <p:cNvSpPr/>
              <p:nvPr/>
            </p:nvSpPr>
            <p:spPr>
              <a:xfrm>
                <a:off x="5474232" y="1773251"/>
                <a:ext cx="124571" cy="77222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311" extrusionOk="0">
                    <a:moveTo>
                      <a:pt x="1" y="1"/>
                    </a:moveTo>
                    <a:lnTo>
                      <a:pt x="1" y="2310"/>
                    </a:lnTo>
                    <a:lnTo>
                      <a:pt x="3727" y="2310"/>
                    </a:lnTo>
                    <a:lnTo>
                      <a:pt x="37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8" name="Google Shape;958;p23"/>
              <p:cNvSpPr/>
              <p:nvPr/>
            </p:nvSpPr>
            <p:spPr>
              <a:xfrm>
                <a:off x="5474232" y="1763695"/>
                <a:ext cx="66496" cy="19949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597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1989" y="596"/>
                    </a:lnTo>
                    <a:cubicBezTo>
                      <a:pt x="1989" y="263"/>
                      <a:pt x="1727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9" name="Google Shape;959;p23"/>
              <p:cNvSpPr/>
              <p:nvPr/>
            </p:nvSpPr>
            <p:spPr>
              <a:xfrm>
                <a:off x="5474232" y="1783610"/>
                <a:ext cx="124571" cy="72043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156" extrusionOk="0">
                    <a:moveTo>
                      <a:pt x="1" y="0"/>
                    </a:moveTo>
                    <a:lnTo>
                      <a:pt x="1" y="2155"/>
                    </a:lnTo>
                    <a:lnTo>
                      <a:pt x="3727" y="2155"/>
                    </a:lnTo>
                    <a:lnTo>
                      <a:pt x="372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0" name="Google Shape;960;p23"/>
              <p:cNvSpPr/>
              <p:nvPr/>
            </p:nvSpPr>
            <p:spPr>
              <a:xfrm>
                <a:off x="5567727" y="1764497"/>
                <a:ext cx="31076" cy="1834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49" extrusionOk="0">
                    <a:moveTo>
                      <a:pt x="501" y="1"/>
                    </a:moveTo>
                    <a:lnTo>
                      <a:pt x="1" y="548"/>
                    </a:lnTo>
                    <a:lnTo>
                      <a:pt x="929" y="548"/>
                    </a:lnTo>
                    <a:lnTo>
                      <a:pt x="9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1" name="Google Shape;961;p23"/>
              <p:cNvSpPr/>
              <p:nvPr/>
            </p:nvSpPr>
            <p:spPr>
              <a:xfrm>
                <a:off x="5398647" y="1899761"/>
                <a:ext cx="31076" cy="1834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49" extrusionOk="0">
                    <a:moveTo>
                      <a:pt x="501" y="1"/>
                    </a:moveTo>
                    <a:lnTo>
                      <a:pt x="1" y="548"/>
                    </a:lnTo>
                    <a:lnTo>
                      <a:pt x="929" y="548"/>
                    </a:lnTo>
                    <a:lnTo>
                      <a:pt x="9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2" name="Google Shape;962;p23"/>
              <p:cNvSpPr/>
              <p:nvPr/>
            </p:nvSpPr>
            <p:spPr>
              <a:xfrm>
                <a:off x="5393468" y="2036227"/>
                <a:ext cx="31076" cy="17944"/>
              </a:xfrm>
              <a:custGeom>
                <a:avLst/>
                <a:gdLst/>
                <a:ahLst/>
                <a:cxnLst/>
                <a:rect l="l" t="t" r="r" b="b"/>
                <a:pathLst>
                  <a:path w="930" h="537" extrusionOk="0">
                    <a:moveTo>
                      <a:pt x="501" y="1"/>
                    </a:moveTo>
                    <a:lnTo>
                      <a:pt x="1" y="536"/>
                    </a:lnTo>
                    <a:lnTo>
                      <a:pt x="930" y="536"/>
                    </a:lnTo>
                    <a:lnTo>
                      <a:pt x="93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3" name="Google Shape;963;p23"/>
              <p:cNvSpPr/>
              <p:nvPr/>
            </p:nvSpPr>
            <p:spPr>
              <a:xfrm>
                <a:off x="5821548" y="1517025"/>
                <a:ext cx="408231" cy="312764"/>
              </a:xfrm>
              <a:custGeom>
                <a:avLst/>
                <a:gdLst/>
                <a:ahLst/>
                <a:cxnLst/>
                <a:rect l="l" t="t" r="r" b="b"/>
                <a:pathLst>
                  <a:path w="12217" h="9360" extrusionOk="0">
                    <a:moveTo>
                      <a:pt x="6109" y="1"/>
                    </a:moveTo>
                    <a:cubicBezTo>
                      <a:pt x="6008" y="1"/>
                      <a:pt x="5906" y="49"/>
                      <a:pt x="5847" y="144"/>
                    </a:cubicBezTo>
                    <a:lnTo>
                      <a:pt x="2966" y="4549"/>
                    </a:lnTo>
                    <a:lnTo>
                      <a:pt x="132" y="8871"/>
                    </a:lnTo>
                    <a:cubicBezTo>
                      <a:pt x="1" y="9074"/>
                      <a:pt x="144" y="9347"/>
                      <a:pt x="406" y="9359"/>
                    </a:cubicBezTo>
                    <a:lnTo>
                      <a:pt x="11812" y="9359"/>
                    </a:lnTo>
                    <a:cubicBezTo>
                      <a:pt x="12062" y="9347"/>
                      <a:pt x="12217" y="9074"/>
                      <a:pt x="12074" y="8871"/>
                    </a:cubicBezTo>
                    <a:lnTo>
                      <a:pt x="9252" y="4549"/>
                    </a:lnTo>
                    <a:lnTo>
                      <a:pt x="6371" y="144"/>
                    </a:lnTo>
                    <a:cubicBezTo>
                      <a:pt x="6311" y="49"/>
                      <a:pt x="6210" y="1"/>
                      <a:pt x="61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4" name="Google Shape;964;p23"/>
              <p:cNvSpPr/>
              <p:nvPr/>
            </p:nvSpPr>
            <p:spPr>
              <a:xfrm>
                <a:off x="5866123" y="1561300"/>
                <a:ext cx="318712" cy="243829"/>
              </a:xfrm>
              <a:custGeom>
                <a:avLst/>
                <a:gdLst/>
                <a:ahLst/>
                <a:cxnLst/>
                <a:rect l="l" t="t" r="r" b="b"/>
                <a:pathLst>
                  <a:path w="9538" h="7297" extrusionOk="0">
                    <a:moveTo>
                      <a:pt x="4769" y="1"/>
                    </a:moveTo>
                    <a:cubicBezTo>
                      <a:pt x="4715" y="1"/>
                      <a:pt x="4662" y="27"/>
                      <a:pt x="4632" y="81"/>
                    </a:cubicBezTo>
                    <a:lnTo>
                      <a:pt x="72" y="7046"/>
                    </a:lnTo>
                    <a:cubicBezTo>
                      <a:pt x="0" y="7153"/>
                      <a:pt x="84" y="7296"/>
                      <a:pt x="215" y="7296"/>
                    </a:cubicBezTo>
                    <a:lnTo>
                      <a:pt x="9323" y="7296"/>
                    </a:lnTo>
                    <a:cubicBezTo>
                      <a:pt x="9454" y="7296"/>
                      <a:pt x="9537" y="7153"/>
                      <a:pt x="9466" y="7046"/>
                    </a:cubicBezTo>
                    <a:lnTo>
                      <a:pt x="4906" y="81"/>
                    </a:lnTo>
                    <a:cubicBezTo>
                      <a:pt x="4876" y="27"/>
                      <a:pt x="4822" y="1"/>
                      <a:pt x="47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5" name="Google Shape;965;p23"/>
              <p:cNvSpPr/>
              <p:nvPr/>
            </p:nvSpPr>
            <p:spPr>
              <a:xfrm>
                <a:off x="6004562" y="1626058"/>
                <a:ext cx="41802" cy="11859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3549" extrusionOk="0">
                    <a:moveTo>
                      <a:pt x="203" y="0"/>
                    </a:moveTo>
                    <a:cubicBezTo>
                      <a:pt x="96" y="0"/>
                      <a:pt x="1" y="96"/>
                      <a:pt x="13" y="215"/>
                    </a:cubicBezTo>
                    <a:lnTo>
                      <a:pt x="227" y="3334"/>
                    </a:lnTo>
                    <a:cubicBezTo>
                      <a:pt x="227" y="3453"/>
                      <a:pt x="334" y="3548"/>
                      <a:pt x="453" y="3548"/>
                    </a:cubicBezTo>
                    <a:lnTo>
                      <a:pt x="810" y="3548"/>
                    </a:lnTo>
                    <a:cubicBezTo>
                      <a:pt x="930" y="3548"/>
                      <a:pt x="1025" y="3453"/>
                      <a:pt x="1037" y="3334"/>
                    </a:cubicBezTo>
                    <a:lnTo>
                      <a:pt x="1239" y="215"/>
                    </a:lnTo>
                    <a:cubicBezTo>
                      <a:pt x="1251" y="96"/>
                      <a:pt x="1156" y="0"/>
                      <a:pt x="1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6" name="Google Shape;966;p23"/>
              <p:cNvSpPr/>
              <p:nvPr/>
            </p:nvSpPr>
            <p:spPr>
              <a:xfrm>
                <a:off x="6004161" y="1752567"/>
                <a:ext cx="37458" cy="319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957" extrusionOk="0">
                    <a:moveTo>
                      <a:pt x="644" y="0"/>
                    </a:moveTo>
                    <a:cubicBezTo>
                      <a:pt x="215" y="0"/>
                      <a:pt x="1" y="512"/>
                      <a:pt x="299" y="810"/>
                    </a:cubicBezTo>
                    <a:cubicBezTo>
                      <a:pt x="400" y="911"/>
                      <a:pt x="523" y="957"/>
                      <a:pt x="642" y="957"/>
                    </a:cubicBezTo>
                    <a:cubicBezTo>
                      <a:pt x="888" y="957"/>
                      <a:pt x="1120" y="765"/>
                      <a:pt x="1120" y="477"/>
                    </a:cubicBezTo>
                    <a:cubicBezTo>
                      <a:pt x="1120" y="215"/>
                      <a:pt x="906" y="0"/>
                      <a:pt x="6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7" name="Google Shape;967;p23"/>
              <p:cNvSpPr/>
              <p:nvPr/>
            </p:nvSpPr>
            <p:spPr>
              <a:xfrm>
                <a:off x="5864519" y="2142855"/>
                <a:ext cx="102283" cy="105057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3144" extrusionOk="0">
                    <a:moveTo>
                      <a:pt x="691" y="0"/>
                    </a:moveTo>
                    <a:lnTo>
                      <a:pt x="1" y="655"/>
                    </a:lnTo>
                    <a:lnTo>
                      <a:pt x="2382" y="3144"/>
                    </a:lnTo>
                    <a:lnTo>
                      <a:pt x="3061" y="2489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8" name="Google Shape;968;p23"/>
              <p:cNvSpPr/>
              <p:nvPr/>
            </p:nvSpPr>
            <p:spPr>
              <a:xfrm>
                <a:off x="5916647" y="2201765"/>
                <a:ext cx="231967" cy="234005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7003" extrusionOk="0">
                    <a:moveTo>
                      <a:pt x="876" y="1"/>
                    </a:moveTo>
                    <a:cubicBezTo>
                      <a:pt x="680" y="1"/>
                      <a:pt x="484" y="75"/>
                      <a:pt x="334" y="226"/>
                    </a:cubicBezTo>
                    <a:cubicBezTo>
                      <a:pt x="12" y="523"/>
                      <a:pt x="1" y="1024"/>
                      <a:pt x="310" y="1333"/>
                    </a:cubicBezTo>
                    <a:lnTo>
                      <a:pt x="5501" y="6762"/>
                    </a:lnTo>
                    <a:cubicBezTo>
                      <a:pt x="5654" y="6922"/>
                      <a:pt x="5861" y="7002"/>
                      <a:pt x="6070" y="7002"/>
                    </a:cubicBezTo>
                    <a:cubicBezTo>
                      <a:pt x="6266" y="7002"/>
                      <a:pt x="6464" y="6931"/>
                      <a:pt x="6620" y="6786"/>
                    </a:cubicBezTo>
                    <a:cubicBezTo>
                      <a:pt x="6930" y="6488"/>
                      <a:pt x="6942" y="5988"/>
                      <a:pt x="6644" y="5679"/>
                    </a:cubicBezTo>
                    <a:lnTo>
                      <a:pt x="1453" y="250"/>
                    </a:lnTo>
                    <a:cubicBezTo>
                      <a:pt x="1294" y="84"/>
                      <a:pt x="1084" y="1"/>
                      <a:pt x="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9" name="Google Shape;969;p23"/>
              <p:cNvSpPr/>
              <p:nvPr/>
            </p:nvSpPr>
            <p:spPr>
              <a:xfrm>
                <a:off x="5520378" y="1826515"/>
                <a:ext cx="413410" cy="395634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11840" extrusionOk="0">
                    <a:moveTo>
                      <a:pt x="6402" y="1422"/>
                    </a:moveTo>
                    <a:cubicBezTo>
                      <a:pt x="8749" y="1422"/>
                      <a:pt x="10985" y="3281"/>
                      <a:pt x="10919" y="6027"/>
                    </a:cubicBezTo>
                    <a:cubicBezTo>
                      <a:pt x="10849" y="8471"/>
                      <a:pt x="8837" y="10410"/>
                      <a:pt x="6407" y="10410"/>
                    </a:cubicBezTo>
                    <a:cubicBezTo>
                      <a:pt x="6363" y="10410"/>
                      <a:pt x="6319" y="10409"/>
                      <a:pt x="6276" y="10408"/>
                    </a:cubicBezTo>
                    <a:cubicBezTo>
                      <a:pt x="2287" y="10265"/>
                      <a:pt x="441" y="5384"/>
                      <a:pt x="3347" y="2657"/>
                    </a:cubicBezTo>
                    <a:cubicBezTo>
                      <a:pt x="4252" y="1803"/>
                      <a:pt x="5338" y="1422"/>
                      <a:pt x="6402" y="1422"/>
                    </a:cubicBezTo>
                    <a:close/>
                    <a:moveTo>
                      <a:pt x="6395" y="1"/>
                    </a:moveTo>
                    <a:cubicBezTo>
                      <a:pt x="4048" y="1"/>
                      <a:pt x="1914" y="1384"/>
                      <a:pt x="965" y="3526"/>
                    </a:cubicBezTo>
                    <a:cubicBezTo>
                      <a:pt x="1" y="5717"/>
                      <a:pt x="441" y="8277"/>
                      <a:pt x="2096" y="10003"/>
                    </a:cubicBezTo>
                    <a:cubicBezTo>
                      <a:pt x="3237" y="11202"/>
                      <a:pt x="4797" y="11840"/>
                      <a:pt x="6385" y="11840"/>
                    </a:cubicBezTo>
                    <a:cubicBezTo>
                      <a:pt x="7101" y="11840"/>
                      <a:pt x="7822" y="11710"/>
                      <a:pt x="8514" y="11444"/>
                    </a:cubicBezTo>
                    <a:cubicBezTo>
                      <a:pt x="10752" y="10575"/>
                      <a:pt x="12241" y="8455"/>
                      <a:pt x="12300" y="6062"/>
                    </a:cubicBezTo>
                    <a:cubicBezTo>
                      <a:pt x="12372" y="2788"/>
                      <a:pt x="9776" y="85"/>
                      <a:pt x="6514" y="2"/>
                    </a:cubicBezTo>
                    <a:cubicBezTo>
                      <a:pt x="6474" y="1"/>
                      <a:pt x="6434" y="1"/>
                      <a:pt x="63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70" name="Google Shape;970;p23"/>
              <p:cNvSpPr/>
              <p:nvPr/>
            </p:nvSpPr>
            <p:spPr>
              <a:xfrm>
                <a:off x="5728855" y="1955363"/>
                <a:ext cx="90354" cy="44709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338" extrusionOk="0">
                    <a:moveTo>
                      <a:pt x="2229" y="1"/>
                    </a:moveTo>
                    <a:cubicBezTo>
                      <a:pt x="2209" y="1"/>
                      <a:pt x="2192" y="10"/>
                      <a:pt x="2180" y="27"/>
                    </a:cubicBezTo>
                    <a:cubicBezTo>
                      <a:pt x="2156" y="51"/>
                      <a:pt x="2156" y="99"/>
                      <a:pt x="2180" y="123"/>
                    </a:cubicBezTo>
                    <a:cubicBezTo>
                      <a:pt x="2299" y="266"/>
                      <a:pt x="2418" y="420"/>
                      <a:pt x="2513" y="587"/>
                    </a:cubicBezTo>
                    <a:cubicBezTo>
                      <a:pt x="2108" y="706"/>
                      <a:pt x="441" y="1182"/>
                      <a:pt x="108" y="1182"/>
                    </a:cubicBezTo>
                    <a:cubicBezTo>
                      <a:pt x="1" y="1182"/>
                      <a:pt x="1" y="1337"/>
                      <a:pt x="108" y="1337"/>
                    </a:cubicBezTo>
                    <a:lnTo>
                      <a:pt x="108" y="1325"/>
                    </a:lnTo>
                    <a:cubicBezTo>
                      <a:pt x="513" y="1325"/>
                      <a:pt x="2549" y="718"/>
                      <a:pt x="2632" y="694"/>
                    </a:cubicBezTo>
                    <a:cubicBezTo>
                      <a:pt x="2680" y="682"/>
                      <a:pt x="2704" y="623"/>
                      <a:pt x="2680" y="587"/>
                    </a:cubicBezTo>
                    <a:cubicBezTo>
                      <a:pt x="2561" y="385"/>
                      <a:pt x="2430" y="194"/>
                      <a:pt x="2287" y="27"/>
                    </a:cubicBezTo>
                    <a:cubicBezTo>
                      <a:pt x="2269" y="10"/>
                      <a:pt x="2248" y="1"/>
                      <a:pt x="2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71" name="Google Shape;971;p23"/>
              <p:cNvSpPr/>
              <p:nvPr/>
            </p:nvSpPr>
            <p:spPr>
              <a:xfrm>
                <a:off x="5800095" y="1954661"/>
                <a:ext cx="7986" cy="681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04" extrusionOk="0">
                    <a:moveTo>
                      <a:pt x="119" y="1"/>
                    </a:moveTo>
                    <a:cubicBezTo>
                      <a:pt x="48" y="1"/>
                      <a:pt x="0" y="48"/>
                      <a:pt x="0" y="96"/>
                    </a:cubicBezTo>
                    <a:cubicBezTo>
                      <a:pt x="0" y="156"/>
                      <a:pt x="48" y="203"/>
                      <a:pt x="119" y="203"/>
                    </a:cubicBezTo>
                    <a:cubicBezTo>
                      <a:pt x="179" y="203"/>
                      <a:pt x="238" y="156"/>
                      <a:pt x="238" y="96"/>
                    </a:cubicBezTo>
                    <a:cubicBezTo>
                      <a:pt x="238" y="48"/>
                      <a:pt x="179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72" name="Google Shape;972;p23"/>
              <p:cNvSpPr/>
              <p:nvPr/>
            </p:nvSpPr>
            <p:spPr>
              <a:xfrm>
                <a:off x="5758460" y="2010364"/>
                <a:ext cx="73881" cy="262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787" extrusionOk="0">
                    <a:moveTo>
                      <a:pt x="2032" y="1"/>
                    </a:moveTo>
                    <a:lnTo>
                      <a:pt x="103" y="263"/>
                    </a:lnTo>
                    <a:cubicBezTo>
                      <a:pt x="0" y="274"/>
                      <a:pt x="18" y="406"/>
                      <a:pt x="104" y="406"/>
                    </a:cubicBezTo>
                    <a:cubicBezTo>
                      <a:pt x="107" y="406"/>
                      <a:pt x="111" y="406"/>
                      <a:pt x="115" y="405"/>
                    </a:cubicBezTo>
                    <a:lnTo>
                      <a:pt x="1972" y="167"/>
                    </a:lnTo>
                    <a:lnTo>
                      <a:pt x="2056" y="727"/>
                    </a:lnTo>
                    <a:cubicBezTo>
                      <a:pt x="2068" y="763"/>
                      <a:pt x="2091" y="786"/>
                      <a:pt x="2127" y="786"/>
                    </a:cubicBezTo>
                    <a:lnTo>
                      <a:pt x="2151" y="786"/>
                    </a:lnTo>
                    <a:cubicBezTo>
                      <a:pt x="2187" y="775"/>
                      <a:pt x="2210" y="739"/>
                      <a:pt x="2210" y="703"/>
                    </a:cubicBezTo>
                    <a:lnTo>
                      <a:pt x="2115" y="72"/>
                    </a:lnTo>
                    <a:cubicBezTo>
                      <a:pt x="2103" y="25"/>
                      <a:pt x="2068" y="1"/>
                      <a:pt x="20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73" name="Google Shape;973;p23"/>
              <p:cNvSpPr/>
              <p:nvPr/>
            </p:nvSpPr>
            <p:spPr>
              <a:xfrm>
                <a:off x="5825558" y="2030246"/>
                <a:ext cx="8387" cy="6817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04" extrusionOk="0">
                    <a:moveTo>
                      <a:pt x="119" y="1"/>
                    </a:moveTo>
                    <a:cubicBezTo>
                      <a:pt x="60" y="1"/>
                      <a:pt x="0" y="37"/>
                      <a:pt x="0" y="96"/>
                    </a:cubicBezTo>
                    <a:cubicBezTo>
                      <a:pt x="0" y="156"/>
                      <a:pt x="60" y="203"/>
                      <a:pt x="119" y="203"/>
                    </a:cubicBezTo>
                    <a:cubicBezTo>
                      <a:pt x="191" y="203"/>
                      <a:pt x="250" y="156"/>
                      <a:pt x="250" y="96"/>
                    </a:cubicBezTo>
                    <a:cubicBezTo>
                      <a:pt x="250" y="37"/>
                      <a:pt x="191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74" name="Google Shape;974;p23"/>
              <p:cNvSpPr/>
              <p:nvPr/>
            </p:nvSpPr>
            <p:spPr>
              <a:xfrm>
                <a:off x="5751142" y="2051197"/>
                <a:ext cx="70439" cy="24861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744" extrusionOk="0">
                    <a:moveTo>
                      <a:pt x="2043" y="0"/>
                    </a:moveTo>
                    <a:cubicBezTo>
                      <a:pt x="2038" y="0"/>
                      <a:pt x="2032" y="2"/>
                      <a:pt x="2025" y="5"/>
                    </a:cubicBezTo>
                    <a:lnTo>
                      <a:pt x="72" y="160"/>
                    </a:lnTo>
                    <a:cubicBezTo>
                      <a:pt x="24" y="160"/>
                      <a:pt x="1" y="196"/>
                      <a:pt x="1" y="243"/>
                    </a:cubicBezTo>
                    <a:cubicBezTo>
                      <a:pt x="12" y="279"/>
                      <a:pt x="36" y="303"/>
                      <a:pt x="84" y="303"/>
                    </a:cubicBezTo>
                    <a:lnTo>
                      <a:pt x="1953" y="160"/>
                    </a:lnTo>
                    <a:lnTo>
                      <a:pt x="1941" y="672"/>
                    </a:lnTo>
                    <a:cubicBezTo>
                      <a:pt x="1929" y="707"/>
                      <a:pt x="1965" y="743"/>
                      <a:pt x="2001" y="743"/>
                    </a:cubicBezTo>
                    <a:cubicBezTo>
                      <a:pt x="2048" y="743"/>
                      <a:pt x="2084" y="707"/>
                      <a:pt x="2084" y="672"/>
                    </a:cubicBezTo>
                    <a:lnTo>
                      <a:pt x="2108" y="76"/>
                    </a:lnTo>
                    <a:cubicBezTo>
                      <a:pt x="2108" y="53"/>
                      <a:pt x="2096" y="29"/>
                      <a:pt x="2084" y="17"/>
                    </a:cubicBezTo>
                    <a:cubicBezTo>
                      <a:pt x="2067" y="9"/>
                      <a:pt x="2056" y="0"/>
                      <a:pt x="20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75" name="Google Shape;975;p23"/>
              <p:cNvSpPr/>
              <p:nvPr/>
            </p:nvSpPr>
            <p:spPr>
              <a:xfrm>
                <a:off x="5812826" y="2069809"/>
                <a:ext cx="9156" cy="695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08" extrusionOk="0">
                    <a:moveTo>
                      <a:pt x="147" y="0"/>
                    </a:moveTo>
                    <a:cubicBezTo>
                      <a:pt x="134" y="0"/>
                      <a:pt x="120" y="2"/>
                      <a:pt x="107" y="8"/>
                    </a:cubicBezTo>
                    <a:cubicBezTo>
                      <a:pt x="48" y="20"/>
                      <a:pt x="0" y="79"/>
                      <a:pt x="24" y="139"/>
                    </a:cubicBezTo>
                    <a:cubicBezTo>
                      <a:pt x="33" y="183"/>
                      <a:pt x="74" y="207"/>
                      <a:pt x="119" y="207"/>
                    </a:cubicBezTo>
                    <a:cubicBezTo>
                      <a:pt x="135" y="207"/>
                      <a:pt x="151" y="204"/>
                      <a:pt x="167" y="198"/>
                    </a:cubicBezTo>
                    <a:cubicBezTo>
                      <a:pt x="226" y="186"/>
                      <a:pt x="274" y="127"/>
                      <a:pt x="250" y="67"/>
                    </a:cubicBezTo>
                    <a:cubicBezTo>
                      <a:pt x="241" y="30"/>
                      <a:pt x="195" y="0"/>
                      <a:pt x="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76" name="Google Shape;976;p23"/>
              <p:cNvSpPr/>
              <p:nvPr/>
            </p:nvSpPr>
            <p:spPr>
              <a:xfrm>
                <a:off x="5658048" y="1955664"/>
                <a:ext cx="90354" cy="4481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341" extrusionOk="0">
                    <a:moveTo>
                      <a:pt x="471" y="1"/>
                    </a:moveTo>
                    <a:cubicBezTo>
                      <a:pt x="453" y="1"/>
                      <a:pt x="435" y="7"/>
                      <a:pt x="417" y="18"/>
                    </a:cubicBezTo>
                    <a:cubicBezTo>
                      <a:pt x="274" y="197"/>
                      <a:pt x="143" y="388"/>
                      <a:pt x="24" y="590"/>
                    </a:cubicBezTo>
                    <a:cubicBezTo>
                      <a:pt x="0" y="626"/>
                      <a:pt x="24" y="673"/>
                      <a:pt x="72" y="697"/>
                    </a:cubicBezTo>
                    <a:cubicBezTo>
                      <a:pt x="155" y="721"/>
                      <a:pt x="2191" y="1328"/>
                      <a:pt x="2596" y="1328"/>
                    </a:cubicBezTo>
                    <a:lnTo>
                      <a:pt x="2596" y="1340"/>
                    </a:lnTo>
                    <a:cubicBezTo>
                      <a:pt x="2703" y="1340"/>
                      <a:pt x="2703" y="1185"/>
                      <a:pt x="2596" y="1185"/>
                    </a:cubicBezTo>
                    <a:cubicBezTo>
                      <a:pt x="2263" y="1173"/>
                      <a:pt x="596" y="697"/>
                      <a:pt x="191" y="578"/>
                    </a:cubicBezTo>
                    <a:cubicBezTo>
                      <a:pt x="286" y="423"/>
                      <a:pt x="393" y="268"/>
                      <a:pt x="524" y="126"/>
                    </a:cubicBezTo>
                    <a:cubicBezTo>
                      <a:pt x="548" y="102"/>
                      <a:pt x="548" y="54"/>
                      <a:pt x="524" y="18"/>
                    </a:cubicBezTo>
                    <a:cubicBezTo>
                      <a:pt x="506" y="7"/>
                      <a:pt x="489" y="1"/>
                      <a:pt x="4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77" name="Google Shape;977;p23"/>
              <p:cNvSpPr/>
              <p:nvPr/>
            </p:nvSpPr>
            <p:spPr>
              <a:xfrm>
                <a:off x="5669175" y="1954661"/>
                <a:ext cx="7986" cy="681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04" extrusionOk="0">
                    <a:moveTo>
                      <a:pt x="120" y="1"/>
                    </a:moveTo>
                    <a:cubicBezTo>
                      <a:pt x="48" y="1"/>
                      <a:pt x="1" y="48"/>
                      <a:pt x="1" y="96"/>
                    </a:cubicBezTo>
                    <a:cubicBezTo>
                      <a:pt x="1" y="156"/>
                      <a:pt x="48" y="203"/>
                      <a:pt x="120" y="203"/>
                    </a:cubicBezTo>
                    <a:cubicBezTo>
                      <a:pt x="179" y="203"/>
                      <a:pt x="239" y="156"/>
                      <a:pt x="239" y="96"/>
                    </a:cubicBezTo>
                    <a:cubicBezTo>
                      <a:pt x="239" y="48"/>
                      <a:pt x="179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78" name="Google Shape;978;p23"/>
              <p:cNvSpPr/>
              <p:nvPr/>
            </p:nvSpPr>
            <p:spPr>
              <a:xfrm>
                <a:off x="5644515" y="2010765"/>
                <a:ext cx="74315" cy="25897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775" extrusionOk="0">
                    <a:moveTo>
                      <a:pt x="191" y="1"/>
                    </a:moveTo>
                    <a:cubicBezTo>
                      <a:pt x="155" y="1"/>
                      <a:pt x="120" y="24"/>
                      <a:pt x="108" y="60"/>
                    </a:cubicBezTo>
                    <a:lnTo>
                      <a:pt x="13" y="691"/>
                    </a:lnTo>
                    <a:cubicBezTo>
                      <a:pt x="1" y="739"/>
                      <a:pt x="36" y="774"/>
                      <a:pt x="72" y="774"/>
                    </a:cubicBezTo>
                    <a:lnTo>
                      <a:pt x="84" y="774"/>
                    </a:lnTo>
                    <a:cubicBezTo>
                      <a:pt x="120" y="774"/>
                      <a:pt x="155" y="751"/>
                      <a:pt x="155" y="715"/>
                    </a:cubicBezTo>
                    <a:lnTo>
                      <a:pt x="251" y="155"/>
                    </a:lnTo>
                    <a:lnTo>
                      <a:pt x="2108" y="405"/>
                    </a:lnTo>
                    <a:cubicBezTo>
                      <a:pt x="2112" y="406"/>
                      <a:pt x="2115" y="406"/>
                      <a:pt x="2118" y="406"/>
                    </a:cubicBezTo>
                    <a:cubicBezTo>
                      <a:pt x="2205" y="406"/>
                      <a:pt x="2223" y="262"/>
                      <a:pt x="2120" y="251"/>
                    </a:cubicBez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79" name="Google Shape;979;p23"/>
              <p:cNvSpPr/>
              <p:nvPr/>
            </p:nvSpPr>
            <p:spPr>
              <a:xfrm>
                <a:off x="5643312" y="2030246"/>
                <a:ext cx="8020" cy="6817"/>
              </a:xfrm>
              <a:custGeom>
                <a:avLst/>
                <a:gdLst/>
                <a:ahLst/>
                <a:cxnLst/>
                <a:rect l="l" t="t" r="r" b="b"/>
                <a:pathLst>
                  <a:path w="240" h="204" extrusionOk="0">
                    <a:moveTo>
                      <a:pt x="120" y="1"/>
                    </a:moveTo>
                    <a:cubicBezTo>
                      <a:pt x="49" y="1"/>
                      <a:pt x="1" y="37"/>
                      <a:pt x="1" y="96"/>
                    </a:cubicBezTo>
                    <a:cubicBezTo>
                      <a:pt x="1" y="156"/>
                      <a:pt x="49" y="203"/>
                      <a:pt x="120" y="203"/>
                    </a:cubicBezTo>
                    <a:cubicBezTo>
                      <a:pt x="191" y="203"/>
                      <a:pt x="239" y="156"/>
                      <a:pt x="239" y="96"/>
                    </a:cubicBezTo>
                    <a:cubicBezTo>
                      <a:pt x="239" y="37"/>
                      <a:pt x="191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80" name="Google Shape;980;p23"/>
              <p:cNvSpPr/>
              <p:nvPr/>
            </p:nvSpPr>
            <p:spPr>
              <a:xfrm>
                <a:off x="5655676" y="2051364"/>
                <a:ext cx="70439" cy="24694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739" extrusionOk="0">
                    <a:moveTo>
                      <a:pt x="83" y="0"/>
                    </a:moveTo>
                    <a:cubicBezTo>
                      <a:pt x="60" y="0"/>
                      <a:pt x="36" y="0"/>
                      <a:pt x="24" y="12"/>
                    </a:cubicBezTo>
                    <a:cubicBezTo>
                      <a:pt x="12" y="36"/>
                      <a:pt x="0" y="48"/>
                      <a:pt x="0" y="71"/>
                    </a:cubicBezTo>
                    <a:lnTo>
                      <a:pt x="24" y="667"/>
                    </a:lnTo>
                    <a:cubicBezTo>
                      <a:pt x="36" y="702"/>
                      <a:pt x="60" y="738"/>
                      <a:pt x="95" y="738"/>
                    </a:cubicBezTo>
                    <a:lnTo>
                      <a:pt x="107" y="738"/>
                    </a:lnTo>
                    <a:cubicBezTo>
                      <a:pt x="143" y="738"/>
                      <a:pt x="179" y="702"/>
                      <a:pt x="167" y="667"/>
                    </a:cubicBezTo>
                    <a:lnTo>
                      <a:pt x="155" y="155"/>
                    </a:lnTo>
                    <a:lnTo>
                      <a:pt x="2024" y="298"/>
                    </a:lnTo>
                    <a:cubicBezTo>
                      <a:pt x="2060" y="298"/>
                      <a:pt x="2096" y="274"/>
                      <a:pt x="2107" y="238"/>
                    </a:cubicBezTo>
                    <a:cubicBezTo>
                      <a:pt x="2107" y="202"/>
                      <a:pt x="2072" y="167"/>
                      <a:pt x="2036" y="155"/>
                    </a:cubicBez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81" name="Google Shape;981;p23"/>
              <p:cNvSpPr/>
              <p:nvPr/>
            </p:nvSpPr>
            <p:spPr>
              <a:xfrm>
                <a:off x="5655275" y="2070344"/>
                <a:ext cx="9156" cy="6984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09" extrusionOk="0">
                    <a:moveTo>
                      <a:pt x="136" y="1"/>
                    </a:moveTo>
                    <a:cubicBezTo>
                      <a:pt x="85" y="1"/>
                      <a:pt x="34" y="25"/>
                      <a:pt x="24" y="75"/>
                    </a:cubicBezTo>
                    <a:cubicBezTo>
                      <a:pt x="0" y="123"/>
                      <a:pt x="48" y="182"/>
                      <a:pt x="107" y="206"/>
                    </a:cubicBezTo>
                    <a:cubicBezTo>
                      <a:pt x="117" y="208"/>
                      <a:pt x="127" y="209"/>
                      <a:pt x="138" y="209"/>
                    </a:cubicBezTo>
                    <a:cubicBezTo>
                      <a:pt x="189" y="209"/>
                      <a:pt x="240" y="184"/>
                      <a:pt x="250" y="134"/>
                    </a:cubicBezTo>
                    <a:cubicBezTo>
                      <a:pt x="274" y="87"/>
                      <a:pt x="226" y="27"/>
                      <a:pt x="167" y="4"/>
                    </a:cubicBezTo>
                    <a:cubicBezTo>
                      <a:pt x="157" y="2"/>
                      <a:pt x="147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82" name="Google Shape;982;p23"/>
              <p:cNvSpPr/>
              <p:nvPr/>
            </p:nvSpPr>
            <p:spPr>
              <a:xfrm>
                <a:off x="5712949" y="1951888"/>
                <a:ext cx="51359" cy="43807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11" extrusionOk="0">
                    <a:moveTo>
                      <a:pt x="763" y="0"/>
                    </a:moveTo>
                    <a:cubicBezTo>
                      <a:pt x="346" y="0"/>
                      <a:pt x="1" y="286"/>
                      <a:pt x="1" y="655"/>
                    </a:cubicBezTo>
                    <a:cubicBezTo>
                      <a:pt x="1" y="1013"/>
                      <a:pt x="346" y="1310"/>
                      <a:pt x="763" y="1310"/>
                    </a:cubicBezTo>
                    <a:cubicBezTo>
                      <a:pt x="1191" y="1310"/>
                      <a:pt x="1536" y="1013"/>
                      <a:pt x="1536" y="655"/>
                    </a:cubicBezTo>
                    <a:cubicBezTo>
                      <a:pt x="1536" y="286"/>
                      <a:pt x="1191" y="0"/>
                      <a:pt x="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83" name="Google Shape;983;p23"/>
              <p:cNvSpPr/>
              <p:nvPr/>
            </p:nvSpPr>
            <p:spPr>
              <a:xfrm>
                <a:off x="5720100" y="1951888"/>
                <a:ext cx="9189" cy="918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44" y="0"/>
                    </a:moveTo>
                    <a:cubicBezTo>
                      <a:pt x="60" y="0"/>
                      <a:pt x="1" y="60"/>
                      <a:pt x="1" y="131"/>
                    </a:cubicBezTo>
                    <a:cubicBezTo>
                      <a:pt x="1" y="203"/>
                      <a:pt x="60" y="274"/>
                      <a:pt x="144" y="274"/>
                    </a:cubicBezTo>
                    <a:cubicBezTo>
                      <a:pt x="215" y="274"/>
                      <a:pt x="275" y="203"/>
                      <a:pt x="275" y="131"/>
                    </a:cubicBezTo>
                    <a:cubicBezTo>
                      <a:pt x="275" y="60"/>
                      <a:pt x="215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84" name="Google Shape;984;p23"/>
              <p:cNvSpPr/>
              <p:nvPr/>
            </p:nvSpPr>
            <p:spPr>
              <a:xfrm>
                <a:off x="5747567" y="1951888"/>
                <a:ext cx="9189" cy="918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43" y="0"/>
                    </a:moveTo>
                    <a:cubicBezTo>
                      <a:pt x="72" y="0"/>
                      <a:pt x="0" y="60"/>
                      <a:pt x="0" y="131"/>
                    </a:cubicBezTo>
                    <a:cubicBezTo>
                      <a:pt x="0" y="203"/>
                      <a:pt x="72" y="274"/>
                      <a:pt x="143" y="274"/>
                    </a:cubicBezTo>
                    <a:cubicBezTo>
                      <a:pt x="215" y="274"/>
                      <a:pt x="274" y="203"/>
                      <a:pt x="274" y="131"/>
                    </a:cubicBezTo>
                    <a:cubicBezTo>
                      <a:pt x="274" y="60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85" name="Google Shape;985;p23"/>
              <p:cNvSpPr/>
              <p:nvPr/>
            </p:nvSpPr>
            <p:spPr>
              <a:xfrm>
                <a:off x="5673553" y="1967393"/>
                <a:ext cx="128948" cy="135297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4049" extrusionOk="0">
                    <a:moveTo>
                      <a:pt x="1930" y="1"/>
                    </a:moveTo>
                    <a:cubicBezTo>
                      <a:pt x="858" y="1"/>
                      <a:pt x="1" y="906"/>
                      <a:pt x="1" y="2025"/>
                    </a:cubicBezTo>
                    <a:cubicBezTo>
                      <a:pt x="1" y="3144"/>
                      <a:pt x="858" y="4049"/>
                      <a:pt x="1930" y="4049"/>
                    </a:cubicBezTo>
                    <a:cubicBezTo>
                      <a:pt x="2989" y="4049"/>
                      <a:pt x="3858" y="3144"/>
                      <a:pt x="3858" y="2025"/>
                    </a:cubicBezTo>
                    <a:cubicBezTo>
                      <a:pt x="3858" y="906"/>
                      <a:pt x="2989" y="1"/>
                      <a:pt x="1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86" name="Google Shape;986;p23"/>
              <p:cNvSpPr/>
              <p:nvPr/>
            </p:nvSpPr>
            <p:spPr>
              <a:xfrm>
                <a:off x="5674756" y="1967793"/>
                <a:ext cx="64491" cy="134128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4014" extrusionOk="0">
                    <a:moveTo>
                      <a:pt x="1897" y="1"/>
                    </a:moveTo>
                    <a:cubicBezTo>
                      <a:pt x="847" y="1"/>
                      <a:pt x="1" y="913"/>
                      <a:pt x="1" y="2013"/>
                    </a:cubicBezTo>
                    <a:cubicBezTo>
                      <a:pt x="1" y="2930"/>
                      <a:pt x="572" y="3846"/>
                      <a:pt x="1667" y="4013"/>
                    </a:cubicBezTo>
                    <a:cubicBezTo>
                      <a:pt x="1727" y="2656"/>
                      <a:pt x="1929" y="1"/>
                      <a:pt x="1917" y="1"/>
                    </a:cubicBezTo>
                    <a:cubicBezTo>
                      <a:pt x="1911" y="1"/>
                      <a:pt x="1904" y="1"/>
                      <a:pt x="18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87" name="Google Shape;987;p23"/>
              <p:cNvSpPr/>
              <p:nvPr/>
            </p:nvSpPr>
            <p:spPr>
              <a:xfrm>
                <a:off x="5739213" y="1967793"/>
                <a:ext cx="64491" cy="134128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4014" extrusionOk="0">
                    <a:moveTo>
                      <a:pt x="21" y="1"/>
                    </a:moveTo>
                    <a:cubicBezTo>
                      <a:pt x="14" y="1"/>
                      <a:pt x="7" y="1"/>
                      <a:pt x="0" y="1"/>
                    </a:cubicBezTo>
                    <a:cubicBezTo>
                      <a:pt x="0" y="1"/>
                      <a:pt x="203" y="2656"/>
                      <a:pt x="262" y="4013"/>
                    </a:cubicBezTo>
                    <a:cubicBezTo>
                      <a:pt x="1358" y="3846"/>
                      <a:pt x="1929" y="2930"/>
                      <a:pt x="1929" y="2013"/>
                    </a:cubicBezTo>
                    <a:cubicBezTo>
                      <a:pt x="1929" y="913"/>
                      <a:pt x="1083" y="1"/>
                      <a:pt x="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995" name="Google Shape;995;p23"/>
            <p:cNvSpPr txBox="1"/>
            <p:nvPr/>
          </p:nvSpPr>
          <p:spPr>
            <a:xfrm>
              <a:off x="5024540" y="3445625"/>
              <a:ext cx="13494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000" b="1" dirty="0">
                  <a:latin typeface="+mj-lt"/>
                </a:rPr>
                <a:t>Expanded Attack Surface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996" name="Google Shape;996;p23"/>
            <p:cNvSpPr txBox="1"/>
            <p:nvPr/>
          </p:nvSpPr>
          <p:spPr>
            <a:xfrm flipH="1">
              <a:off x="4797875" y="3925924"/>
              <a:ext cx="1792235" cy="1545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ü"/>
              </a:pPr>
              <a:r>
                <a:rPr lang="en-US" sz="1000" dirty="0">
                  <a:latin typeface="+mj-lt"/>
                </a:rPr>
                <a:t>Multiple data ingestion pipelines increase exposure during transfer and storage</a:t>
              </a:r>
            </a:p>
            <a:p>
              <a:pPr marL="171450" lvl="1" indent="-171450">
                <a:buFont typeface="Wingdings" panose="05000000000000000000" pitchFamily="2" charset="2"/>
                <a:buChar char="ü"/>
              </a:pPr>
              <a:r>
                <a:rPr lang="en-US" sz="1000" dirty="0">
                  <a:latin typeface="+mj-lt"/>
                </a:rPr>
                <a:t>Complex access control mechanisms introduce misconfiguration risks</a:t>
              </a:r>
            </a:p>
            <a:p>
              <a:pPr marL="171450" lvl="1" indent="-171450">
                <a:buFont typeface="Wingdings" panose="05000000000000000000" pitchFamily="2" charset="2"/>
                <a:buChar char="ü"/>
              </a:pPr>
              <a:r>
                <a:rPr lang="en-US" sz="1000" dirty="0">
                  <a:latin typeface="+mj-lt"/>
                </a:rPr>
                <a:t>Security vulnerabilities propagate across integrated components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155206-45AB-60EE-6669-B59E068C087A}"/>
              </a:ext>
            </a:extLst>
          </p:cNvPr>
          <p:cNvGrpSpPr/>
          <p:nvPr/>
        </p:nvGrpSpPr>
        <p:grpSpPr>
          <a:xfrm>
            <a:off x="7161156" y="255923"/>
            <a:ext cx="1678213" cy="4237699"/>
            <a:chOff x="7222294" y="1276337"/>
            <a:chExt cx="1678213" cy="4237699"/>
          </a:xfrm>
        </p:grpSpPr>
        <p:sp>
          <p:nvSpPr>
            <p:cNvPr id="882" name="Google Shape;882;p23"/>
            <p:cNvSpPr/>
            <p:nvPr/>
          </p:nvSpPr>
          <p:spPr>
            <a:xfrm>
              <a:off x="7251369" y="3237439"/>
              <a:ext cx="1649138" cy="2266563"/>
            </a:xfrm>
            <a:custGeom>
              <a:avLst/>
              <a:gdLst/>
              <a:ahLst/>
              <a:cxnLst/>
              <a:rect l="l" t="t" r="r" b="b"/>
              <a:pathLst>
                <a:path w="42077" h="48019" extrusionOk="0">
                  <a:moveTo>
                    <a:pt x="1393" y="0"/>
                  </a:moveTo>
                  <a:cubicBezTo>
                    <a:pt x="619" y="0"/>
                    <a:pt x="0" y="620"/>
                    <a:pt x="0" y="1382"/>
                  </a:cubicBezTo>
                  <a:lnTo>
                    <a:pt x="0" y="46637"/>
                  </a:lnTo>
                  <a:cubicBezTo>
                    <a:pt x="0" y="47399"/>
                    <a:pt x="619" y="48018"/>
                    <a:pt x="1393" y="48018"/>
                  </a:cubicBezTo>
                  <a:lnTo>
                    <a:pt x="40696" y="48018"/>
                  </a:lnTo>
                  <a:cubicBezTo>
                    <a:pt x="41458" y="48018"/>
                    <a:pt x="42077" y="47399"/>
                    <a:pt x="42077" y="46637"/>
                  </a:cubicBezTo>
                  <a:lnTo>
                    <a:pt x="42077" y="1382"/>
                  </a:lnTo>
                  <a:cubicBezTo>
                    <a:pt x="42077" y="620"/>
                    <a:pt x="41458" y="0"/>
                    <a:pt x="406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7690572" y="2740014"/>
              <a:ext cx="527990" cy="527990"/>
            </a:xfrm>
            <a:custGeom>
              <a:avLst/>
              <a:gdLst/>
              <a:ahLst/>
              <a:cxnLst/>
              <a:rect l="l" t="t" r="r" b="b"/>
              <a:pathLst>
                <a:path w="15801" h="15801" extrusionOk="0">
                  <a:moveTo>
                    <a:pt x="7894" y="1"/>
                  </a:moveTo>
                  <a:cubicBezTo>
                    <a:pt x="3537" y="1"/>
                    <a:pt x="1" y="3537"/>
                    <a:pt x="1" y="7895"/>
                  </a:cubicBezTo>
                  <a:cubicBezTo>
                    <a:pt x="1" y="12252"/>
                    <a:pt x="3537" y="15800"/>
                    <a:pt x="7894" y="15800"/>
                  </a:cubicBezTo>
                  <a:cubicBezTo>
                    <a:pt x="12264" y="15800"/>
                    <a:pt x="15800" y="12252"/>
                    <a:pt x="15800" y="7895"/>
                  </a:cubicBezTo>
                  <a:cubicBezTo>
                    <a:pt x="15800" y="3537"/>
                    <a:pt x="12264" y="1"/>
                    <a:pt x="7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B Titr" panose="00000700000000000000" pitchFamily="2" charset="-78"/>
              </a:endParaRPr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7713662" y="2780279"/>
              <a:ext cx="464301" cy="447126"/>
            </a:xfrm>
            <a:custGeom>
              <a:avLst/>
              <a:gdLst/>
              <a:ahLst/>
              <a:cxnLst/>
              <a:rect l="l" t="t" r="r" b="b"/>
              <a:pathLst>
                <a:path w="13895" h="13381" extrusionOk="0">
                  <a:moveTo>
                    <a:pt x="7215" y="0"/>
                  </a:moveTo>
                  <a:cubicBezTo>
                    <a:pt x="5472" y="0"/>
                    <a:pt x="3759" y="681"/>
                    <a:pt x="2477" y="1963"/>
                  </a:cubicBezTo>
                  <a:cubicBezTo>
                    <a:pt x="572" y="3868"/>
                    <a:pt x="0" y="6749"/>
                    <a:pt x="1024" y="9249"/>
                  </a:cubicBezTo>
                  <a:cubicBezTo>
                    <a:pt x="2060" y="11750"/>
                    <a:pt x="4501" y="13381"/>
                    <a:pt x="7203" y="13381"/>
                  </a:cubicBezTo>
                  <a:cubicBezTo>
                    <a:pt x="10894" y="13369"/>
                    <a:pt x="13895" y="10380"/>
                    <a:pt x="13895" y="6690"/>
                  </a:cubicBezTo>
                  <a:cubicBezTo>
                    <a:pt x="13895" y="3987"/>
                    <a:pt x="12264" y="1546"/>
                    <a:pt x="9775" y="510"/>
                  </a:cubicBezTo>
                  <a:cubicBezTo>
                    <a:pt x="8947" y="167"/>
                    <a:pt x="8077" y="0"/>
                    <a:pt x="7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latin typeface="+mj-lt"/>
                  <a:ea typeface="Fira Sans"/>
                  <a:cs typeface="B Titr" panose="00000700000000000000" pitchFamily="2" charset="-78"/>
                  <a:sym typeface="Fira Sans"/>
                </a:rPr>
                <a:t>4</a:t>
              </a:r>
              <a:endParaRPr sz="1800" b="1" dirty="0">
                <a:latin typeface="+mj-lt"/>
                <a:ea typeface="Fira Sans"/>
                <a:cs typeface="B Titr" panose="00000700000000000000" pitchFamily="2" charset="-78"/>
                <a:sym typeface="Fira Sans"/>
              </a:endParaRPr>
            </a:p>
          </p:txBody>
        </p:sp>
        <p:sp>
          <p:nvSpPr>
            <p:cNvPr id="998" name="Google Shape;998;p23"/>
            <p:cNvSpPr txBox="1"/>
            <p:nvPr/>
          </p:nvSpPr>
          <p:spPr>
            <a:xfrm>
              <a:off x="7271009" y="3445650"/>
              <a:ext cx="13671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000" b="1" dirty="0">
                  <a:latin typeface="+mj-lt"/>
                </a:rPr>
                <a:t>Trust Bottleneck Between Institutions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999" name="Google Shape;999;p23"/>
            <p:cNvSpPr txBox="1"/>
            <p:nvPr/>
          </p:nvSpPr>
          <p:spPr>
            <a:xfrm flipH="1">
              <a:off x="7271309" y="3925924"/>
              <a:ext cx="1629198" cy="15881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Ø"/>
              </a:pPr>
              <a:r>
                <a:rPr lang="en-US" sz="1000" dirty="0">
                  <a:latin typeface="+mj-lt"/>
                </a:rPr>
                <a:t>Institutions must fully trust the central authority managing the data</a:t>
              </a:r>
            </a:p>
            <a:p>
              <a:pPr marL="171450" lvl="1" indent="-171450">
                <a:buFont typeface="Wingdings" panose="05000000000000000000" pitchFamily="2" charset="2"/>
                <a:buChar char="Ø"/>
              </a:pPr>
              <a:r>
                <a:rPr lang="en-US" sz="1000" dirty="0">
                  <a:latin typeface="+mj-lt"/>
                </a:rPr>
                <a:t>Asymmetric power and governance issues emerge</a:t>
              </a:r>
            </a:p>
            <a:p>
              <a:pPr marL="171450" lvl="1" indent="-171450">
                <a:buFont typeface="Wingdings" panose="05000000000000000000" pitchFamily="2" charset="2"/>
                <a:buChar char="Ø"/>
              </a:pPr>
              <a:r>
                <a:rPr lang="en-US" sz="1000" dirty="0">
                  <a:latin typeface="+mj-lt"/>
                </a:rPr>
                <a:t>Lack of mutual trust limits collaboration and scalability</a:t>
              </a:r>
            </a:p>
          </p:txBody>
        </p:sp>
        <p:grpSp>
          <p:nvGrpSpPr>
            <p:cNvPr id="1000" name="Google Shape;1000;p23"/>
            <p:cNvGrpSpPr/>
            <p:nvPr/>
          </p:nvGrpSpPr>
          <p:grpSpPr>
            <a:xfrm>
              <a:off x="7222294" y="1276337"/>
              <a:ext cx="1464513" cy="1464112"/>
              <a:chOff x="7222294" y="1276337"/>
              <a:chExt cx="1464513" cy="1464112"/>
            </a:xfrm>
          </p:grpSpPr>
          <p:sp>
            <p:nvSpPr>
              <p:cNvPr id="1001" name="Google Shape;1001;p23"/>
              <p:cNvSpPr/>
              <p:nvPr/>
            </p:nvSpPr>
            <p:spPr>
              <a:xfrm>
                <a:off x="7222294" y="1276337"/>
                <a:ext cx="1464513" cy="1464112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16" extrusionOk="0">
                    <a:moveTo>
                      <a:pt x="21908" y="1"/>
                    </a:moveTo>
                    <a:cubicBezTo>
                      <a:pt x="9812" y="1"/>
                      <a:pt x="1" y="9800"/>
                      <a:pt x="1" y="21908"/>
                    </a:cubicBezTo>
                    <a:cubicBezTo>
                      <a:pt x="1" y="34005"/>
                      <a:pt x="9812" y="43816"/>
                      <a:pt x="21908" y="43816"/>
                    </a:cubicBezTo>
                    <a:cubicBezTo>
                      <a:pt x="34017" y="43816"/>
                      <a:pt x="43828" y="34005"/>
                      <a:pt x="43828" y="21908"/>
                    </a:cubicBezTo>
                    <a:cubicBezTo>
                      <a:pt x="43828" y="9800"/>
                      <a:pt x="34017" y="1"/>
                      <a:pt x="219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02" name="Google Shape;1002;p23"/>
              <p:cNvSpPr/>
              <p:nvPr/>
            </p:nvSpPr>
            <p:spPr>
              <a:xfrm>
                <a:off x="7260488" y="1364887"/>
                <a:ext cx="1337602" cy="1286845"/>
              </a:xfrm>
              <a:custGeom>
                <a:avLst/>
                <a:gdLst/>
                <a:ahLst/>
                <a:cxnLst/>
                <a:rect l="l" t="t" r="r" b="b"/>
                <a:pathLst>
                  <a:path w="40030" h="38511" extrusionOk="0">
                    <a:moveTo>
                      <a:pt x="20770" y="0"/>
                    </a:moveTo>
                    <a:cubicBezTo>
                      <a:pt x="15760" y="0"/>
                      <a:pt x="10835" y="1959"/>
                      <a:pt x="7157" y="5637"/>
                    </a:cubicBezTo>
                    <a:cubicBezTo>
                      <a:pt x="1644" y="11150"/>
                      <a:pt x="1" y="19425"/>
                      <a:pt x="2978" y="26628"/>
                    </a:cubicBezTo>
                    <a:cubicBezTo>
                      <a:pt x="5954" y="33819"/>
                      <a:pt x="12979" y="38511"/>
                      <a:pt x="20765" y="38511"/>
                    </a:cubicBezTo>
                    <a:cubicBezTo>
                      <a:pt x="31398" y="38499"/>
                      <a:pt x="40018" y="29890"/>
                      <a:pt x="40030" y="19258"/>
                    </a:cubicBezTo>
                    <a:cubicBezTo>
                      <a:pt x="40030" y="11471"/>
                      <a:pt x="35339" y="4447"/>
                      <a:pt x="28135" y="1470"/>
                    </a:cubicBezTo>
                    <a:cubicBezTo>
                      <a:pt x="25754" y="480"/>
                      <a:pt x="23251" y="0"/>
                      <a:pt x="207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03" name="Google Shape;1003;p23"/>
              <p:cNvSpPr/>
              <p:nvPr/>
            </p:nvSpPr>
            <p:spPr>
              <a:xfrm>
                <a:off x="7900652" y="2092331"/>
                <a:ext cx="117788" cy="334618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10014" extrusionOk="0">
                    <a:moveTo>
                      <a:pt x="631" y="0"/>
                    </a:moveTo>
                    <a:lnTo>
                      <a:pt x="0" y="10014"/>
                    </a:lnTo>
                    <a:lnTo>
                      <a:pt x="3524" y="10014"/>
                    </a:lnTo>
                    <a:lnTo>
                      <a:pt x="28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04" name="Google Shape;1004;p23"/>
              <p:cNvSpPr/>
              <p:nvPr/>
            </p:nvSpPr>
            <p:spPr>
              <a:xfrm>
                <a:off x="7493257" y="1683733"/>
                <a:ext cx="932980" cy="646146"/>
              </a:xfrm>
              <a:custGeom>
                <a:avLst/>
                <a:gdLst/>
                <a:ahLst/>
                <a:cxnLst/>
                <a:rect l="l" t="t" r="r" b="b"/>
                <a:pathLst>
                  <a:path w="27921" h="19337" extrusionOk="0">
                    <a:moveTo>
                      <a:pt x="429" y="1"/>
                    </a:moveTo>
                    <a:cubicBezTo>
                      <a:pt x="191" y="1"/>
                      <a:pt x="0" y="191"/>
                      <a:pt x="0" y="429"/>
                    </a:cubicBezTo>
                    <a:lnTo>
                      <a:pt x="0" y="18908"/>
                    </a:lnTo>
                    <a:cubicBezTo>
                      <a:pt x="0" y="19146"/>
                      <a:pt x="191" y="19336"/>
                      <a:pt x="429" y="19336"/>
                    </a:cubicBezTo>
                    <a:lnTo>
                      <a:pt x="27480" y="19336"/>
                    </a:lnTo>
                    <a:cubicBezTo>
                      <a:pt x="27718" y="19336"/>
                      <a:pt x="27920" y="19146"/>
                      <a:pt x="27920" y="18908"/>
                    </a:cubicBezTo>
                    <a:lnTo>
                      <a:pt x="27920" y="429"/>
                    </a:lnTo>
                    <a:cubicBezTo>
                      <a:pt x="27920" y="191"/>
                      <a:pt x="27718" y="1"/>
                      <a:pt x="274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05" name="Google Shape;1005;p23"/>
              <p:cNvSpPr/>
              <p:nvPr/>
            </p:nvSpPr>
            <p:spPr>
              <a:xfrm>
                <a:off x="7527474" y="1719152"/>
                <a:ext cx="864145" cy="517632"/>
              </a:xfrm>
              <a:custGeom>
                <a:avLst/>
                <a:gdLst/>
                <a:ahLst/>
                <a:cxnLst/>
                <a:rect l="l" t="t" r="r" b="b"/>
                <a:pathLst>
                  <a:path w="25861" h="15491" extrusionOk="0">
                    <a:moveTo>
                      <a:pt x="191" y="0"/>
                    </a:moveTo>
                    <a:cubicBezTo>
                      <a:pt x="83" y="0"/>
                      <a:pt x="0" y="72"/>
                      <a:pt x="0" y="179"/>
                    </a:cubicBezTo>
                    <a:lnTo>
                      <a:pt x="0" y="15312"/>
                    </a:lnTo>
                    <a:cubicBezTo>
                      <a:pt x="0" y="15407"/>
                      <a:pt x="83" y="15490"/>
                      <a:pt x="191" y="15490"/>
                    </a:cubicBezTo>
                    <a:lnTo>
                      <a:pt x="25670" y="15490"/>
                    </a:lnTo>
                    <a:cubicBezTo>
                      <a:pt x="25777" y="15490"/>
                      <a:pt x="25860" y="15407"/>
                      <a:pt x="25860" y="15312"/>
                    </a:cubicBezTo>
                    <a:lnTo>
                      <a:pt x="25860" y="179"/>
                    </a:lnTo>
                    <a:cubicBezTo>
                      <a:pt x="25860" y="72"/>
                      <a:pt x="25777" y="0"/>
                      <a:pt x="25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06" name="Google Shape;1006;p23"/>
              <p:cNvSpPr/>
              <p:nvPr/>
            </p:nvSpPr>
            <p:spPr>
              <a:xfrm>
                <a:off x="7650407" y="2403057"/>
                <a:ext cx="618278" cy="23892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715" extrusionOk="0">
                    <a:moveTo>
                      <a:pt x="274" y="0"/>
                    </a:moveTo>
                    <a:cubicBezTo>
                      <a:pt x="119" y="0"/>
                      <a:pt x="0" y="131"/>
                      <a:pt x="0" y="274"/>
                    </a:cubicBezTo>
                    <a:lnTo>
                      <a:pt x="0" y="441"/>
                    </a:lnTo>
                    <a:cubicBezTo>
                      <a:pt x="0" y="595"/>
                      <a:pt x="119" y="715"/>
                      <a:pt x="274" y="715"/>
                    </a:cubicBezTo>
                    <a:lnTo>
                      <a:pt x="18229" y="715"/>
                    </a:lnTo>
                    <a:cubicBezTo>
                      <a:pt x="18383" y="715"/>
                      <a:pt x="18502" y="595"/>
                      <a:pt x="18502" y="441"/>
                    </a:cubicBezTo>
                    <a:lnTo>
                      <a:pt x="18502" y="274"/>
                    </a:lnTo>
                    <a:cubicBezTo>
                      <a:pt x="18502" y="131"/>
                      <a:pt x="18383" y="0"/>
                      <a:pt x="182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07" name="Google Shape;1007;p23"/>
              <p:cNvSpPr/>
              <p:nvPr/>
            </p:nvSpPr>
            <p:spPr>
              <a:xfrm>
                <a:off x="7939614" y="2268963"/>
                <a:ext cx="35052" cy="29806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892" extrusionOk="0">
                    <a:moveTo>
                      <a:pt x="608" y="1"/>
                    </a:moveTo>
                    <a:cubicBezTo>
                      <a:pt x="203" y="1"/>
                      <a:pt x="1" y="477"/>
                      <a:pt x="287" y="763"/>
                    </a:cubicBezTo>
                    <a:cubicBezTo>
                      <a:pt x="379" y="851"/>
                      <a:pt x="491" y="891"/>
                      <a:pt x="601" y="891"/>
                    </a:cubicBezTo>
                    <a:cubicBezTo>
                      <a:pt x="830" y="891"/>
                      <a:pt x="1049" y="715"/>
                      <a:pt x="1049" y="441"/>
                    </a:cubicBezTo>
                    <a:cubicBezTo>
                      <a:pt x="1049" y="203"/>
                      <a:pt x="846" y="1"/>
                      <a:pt x="6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08" name="Google Shape;1008;p23"/>
              <p:cNvSpPr/>
              <p:nvPr/>
            </p:nvSpPr>
            <p:spPr>
              <a:xfrm>
                <a:off x="7773742" y="1927629"/>
                <a:ext cx="371608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1121" h="1025" extrusionOk="0">
                    <a:moveTo>
                      <a:pt x="512" y="0"/>
                    </a:moveTo>
                    <a:cubicBezTo>
                      <a:pt x="226" y="0"/>
                      <a:pt x="0" y="226"/>
                      <a:pt x="0" y="512"/>
                    </a:cubicBezTo>
                    <a:cubicBezTo>
                      <a:pt x="0" y="786"/>
                      <a:pt x="226" y="1024"/>
                      <a:pt x="512" y="1024"/>
                    </a:cubicBezTo>
                    <a:lnTo>
                      <a:pt x="10620" y="1024"/>
                    </a:lnTo>
                    <a:cubicBezTo>
                      <a:pt x="10894" y="1024"/>
                      <a:pt x="11120" y="786"/>
                      <a:pt x="11120" y="512"/>
                    </a:cubicBezTo>
                    <a:cubicBezTo>
                      <a:pt x="11120" y="226"/>
                      <a:pt x="10894" y="0"/>
                      <a:pt x="106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09" name="Google Shape;1009;p23"/>
              <p:cNvSpPr/>
              <p:nvPr/>
            </p:nvSpPr>
            <p:spPr>
              <a:xfrm>
                <a:off x="7773742" y="1983331"/>
                <a:ext cx="371608" cy="34217"/>
              </a:xfrm>
              <a:custGeom>
                <a:avLst/>
                <a:gdLst/>
                <a:ahLst/>
                <a:cxnLst/>
                <a:rect l="l" t="t" r="r" b="b"/>
                <a:pathLst>
                  <a:path w="11121" h="1024" extrusionOk="0">
                    <a:moveTo>
                      <a:pt x="512" y="0"/>
                    </a:moveTo>
                    <a:cubicBezTo>
                      <a:pt x="226" y="0"/>
                      <a:pt x="0" y="226"/>
                      <a:pt x="0" y="512"/>
                    </a:cubicBezTo>
                    <a:cubicBezTo>
                      <a:pt x="0" y="798"/>
                      <a:pt x="226" y="1024"/>
                      <a:pt x="512" y="1024"/>
                    </a:cubicBezTo>
                    <a:lnTo>
                      <a:pt x="10620" y="1024"/>
                    </a:lnTo>
                    <a:cubicBezTo>
                      <a:pt x="10894" y="1024"/>
                      <a:pt x="11120" y="798"/>
                      <a:pt x="11120" y="512"/>
                    </a:cubicBezTo>
                    <a:cubicBezTo>
                      <a:pt x="11120" y="226"/>
                      <a:pt x="10894" y="0"/>
                      <a:pt x="106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10" name="Google Shape;1010;p23"/>
              <p:cNvSpPr/>
              <p:nvPr/>
            </p:nvSpPr>
            <p:spPr>
              <a:xfrm>
                <a:off x="7795194" y="1995261"/>
                <a:ext cx="9991" cy="9958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98" extrusionOk="0">
                    <a:moveTo>
                      <a:pt x="144" y="0"/>
                    </a:moveTo>
                    <a:cubicBezTo>
                      <a:pt x="72" y="0"/>
                      <a:pt x="1" y="72"/>
                      <a:pt x="1" y="143"/>
                    </a:cubicBezTo>
                    <a:cubicBezTo>
                      <a:pt x="1" y="226"/>
                      <a:pt x="72" y="298"/>
                      <a:pt x="144" y="298"/>
                    </a:cubicBezTo>
                    <a:cubicBezTo>
                      <a:pt x="227" y="298"/>
                      <a:pt x="299" y="226"/>
                      <a:pt x="299" y="143"/>
                    </a:cubicBezTo>
                    <a:cubicBezTo>
                      <a:pt x="299" y="72"/>
                      <a:pt x="227" y="0"/>
                      <a:pt x="1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11" name="Google Shape;1011;p23"/>
              <p:cNvSpPr/>
              <p:nvPr/>
            </p:nvSpPr>
            <p:spPr>
              <a:xfrm>
                <a:off x="7816680" y="1996063"/>
                <a:ext cx="9590" cy="9557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44" y="0"/>
                    </a:moveTo>
                    <a:cubicBezTo>
                      <a:pt x="60" y="0"/>
                      <a:pt x="1" y="60"/>
                      <a:pt x="1" y="143"/>
                    </a:cubicBezTo>
                    <a:cubicBezTo>
                      <a:pt x="1" y="226"/>
                      <a:pt x="60" y="286"/>
                      <a:pt x="144" y="286"/>
                    </a:cubicBezTo>
                    <a:cubicBezTo>
                      <a:pt x="227" y="286"/>
                      <a:pt x="287" y="226"/>
                      <a:pt x="287" y="143"/>
                    </a:cubicBezTo>
                    <a:cubicBezTo>
                      <a:pt x="287" y="60"/>
                      <a:pt x="227" y="0"/>
                      <a:pt x="1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12" name="Google Shape;1012;p23"/>
              <p:cNvSpPr/>
              <p:nvPr/>
            </p:nvSpPr>
            <p:spPr>
              <a:xfrm>
                <a:off x="7837765" y="1996063"/>
                <a:ext cx="9590" cy="9557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44" y="0"/>
                    </a:moveTo>
                    <a:cubicBezTo>
                      <a:pt x="60" y="0"/>
                      <a:pt x="1" y="60"/>
                      <a:pt x="1" y="143"/>
                    </a:cubicBezTo>
                    <a:cubicBezTo>
                      <a:pt x="1" y="226"/>
                      <a:pt x="60" y="286"/>
                      <a:pt x="144" y="286"/>
                    </a:cubicBezTo>
                    <a:cubicBezTo>
                      <a:pt x="227" y="286"/>
                      <a:pt x="287" y="226"/>
                      <a:pt x="287" y="143"/>
                    </a:cubicBezTo>
                    <a:cubicBezTo>
                      <a:pt x="287" y="60"/>
                      <a:pt x="227" y="0"/>
                      <a:pt x="1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13" name="Google Shape;1013;p23"/>
              <p:cNvSpPr/>
              <p:nvPr/>
            </p:nvSpPr>
            <p:spPr>
              <a:xfrm>
                <a:off x="7858850" y="1996063"/>
                <a:ext cx="9991" cy="9557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44" y="0"/>
                    </a:moveTo>
                    <a:cubicBezTo>
                      <a:pt x="72" y="0"/>
                      <a:pt x="1" y="60"/>
                      <a:pt x="1" y="143"/>
                    </a:cubicBezTo>
                    <a:cubicBezTo>
                      <a:pt x="1" y="226"/>
                      <a:pt x="72" y="286"/>
                      <a:pt x="144" y="286"/>
                    </a:cubicBezTo>
                    <a:cubicBezTo>
                      <a:pt x="227" y="286"/>
                      <a:pt x="299" y="226"/>
                      <a:pt x="299" y="143"/>
                    </a:cubicBezTo>
                    <a:cubicBezTo>
                      <a:pt x="299" y="60"/>
                      <a:pt x="227" y="0"/>
                      <a:pt x="1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14" name="Google Shape;1014;p23"/>
              <p:cNvSpPr/>
              <p:nvPr/>
            </p:nvSpPr>
            <p:spPr>
              <a:xfrm>
                <a:off x="7880336" y="1996063"/>
                <a:ext cx="9590" cy="9557"/>
              </a:xfrm>
              <a:custGeom>
                <a:avLst/>
                <a:gdLst/>
                <a:ahLst/>
                <a:cxnLst/>
                <a:rect l="l" t="t" r="r" b="b"/>
                <a:pathLst>
                  <a:path w="287" h="286" extrusionOk="0">
                    <a:moveTo>
                      <a:pt x="144" y="0"/>
                    </a:moveTo>
                    <a:cubicBezTo>
                      <a:pt x="60" y="0"/>
                      <a:pt x="1" y="60"/>
                      <a:pt x="1" y="143"/>
                    </a:cubicBezTo>
                    <a:cubicBezTo>
                      <a:pt x="1" y="226"/>
                      <a:pt x="60" y="286"/>
                      <a:pt x="144" y="286"/>
                    </a:cubicBezTo>
                    <a:cubicBezTo>
                      <a:pt x="227" y="286"/>
                      <a:pt x="287" y="226"/>
                      <a:pt x="287" y="143"/>
                    </a:cubicBezTo>
                    <a:cubicBezTo>
                      <a:pt x="287" y="60"/>
                      <a:pt x="227" y="0"/>
                      <a:pt x="1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15" name="Google Shape;1015;p23"/>
              <p:cNvSpPr/>
              <p:nvPr/>
            </p:nvSpPr>
            <p:spPr>
              <a:xfrm>
                <a:off x="7916157" y="2036227"/>
                <a:ext cx="86779" cy="59312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1775" extrusionOk="0">
                    <a:moveTo>
                      <a:pt x="1298" y="1"/>
                    </a:moveTo>
                    <a:cubicBezTo>
                      <a:pt x="584" y="1"/>
                      <a:pt x="0" y="572"/>
                      <a:pt x="0" y="1298"/>
                    </a:cubicBezTo>
                    <a:lnTo>
                      <a:pt x="0" y="1775"/>
                    </a:lnTo>
                    <a:lnTo>
                      <a:pt x="441" y="1775"/>
                    </a:lnTo>
                    <a:lnTo>
                      <a:pt x="441" y="1298"/>
                    </a:lnTo>
                    <a:cubicBezTo>
                      <a:pt x="441" y="822"/>
                      <a:pt x="822" y="429"/>
                      <a:pt x="1298" y="429"/>
                    </a:cubicBezTo>
                    <a:cubicBezTo>
                      <a:pt x="1775" y="429"/>
                      <a:pt x="2156" y="822"/>
                      <a:pt x="2167" y="1298"/>
                    </a:cubicBezTo>
                    <a:lnTo>
                      <a:pt x="2167" y="1775"/>
                    </a:lnTo>
                    <a:lnTo>
                      <a:pt x="2596" y="1775"/>
                    </a:lnTo>
                    <a:lnTo>
                      <a:pt x="2596" y="1298"/>
                    </a:lnTo>
                    <a:cubicBezTo>
                      <a:pt x="2596" y="572"/>
                      <a:pt x="2013" y="1"/>
                      <a:pt x="12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16" name="Google Shape;1016;p23"/>
              <p:cNvSpPr/>
              <p:nvPr/>
            </p:nvSpPr>
            <p:spPr>
              <a:xfrm>
                <a:off x="7900652" y="2095506"/>
                <a:ext cx="117788" cy="86378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85" extrusionOk="0">
                    <a:moveTo>
                      <a:pt x="393" y="1"/>
                    </a:moveTo>
                    <a:cubicBezTo>
                      <a:pt x="179" y="1"/>
                      <a:pt x="0" y="179"/>
                      <a:pt x="0" y="405"/>
                    </a:cubicBezTo>
                    <a:lnTo>
                      <a:pt x="0" y="2191"/>
                    </a:lnTo>
                    <a:cubicBezTo>
                      <a:pt x="0" y="2418"/>
                      <a:pt x="179" y="2584"/>
                      <a:pt x="393" y="2584"/>
                    </a:cubicBezTo>
                    <a:lnTo>
                      <a:pt x="3131" y="2584"/>
                    </a:lnTo>
                    <a:cubicBezTo>
                      <a:pt x="3346" y="2584"/>
                      <a:pt x="3524" y="2418"/>
                      <a:pt x="3524" y="2191"/>
                    </a:cubicBezTo>
                    <a:lnTo>
                      <a:pt x="3524" y="405"/>
                    </a:lnTo>
                    <a:cubicBezTo>
                      <a:pt x="3524" y="179"/>
                      <a:pt x="3346" y="1"/>
                      <a:pt x="3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17" name="Google Shape;1017;p23"/>
              <p:cNvSpPr/>
              <p:nvPr/>
            </p:nvSpPr>
            <p:spPr>
              <a:xfrm>
                <a:off x="7949171" y="2120567"/>
                <a:ext cx="20717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0" extrusionOk="0">
                    <a:moveTo>
                      <a:pt x="310" y="1"/>
                    </a:moveTo>
                    <a:cubicBezTo>
                      <a:pt x="144" y="1"/>
                      <a:pt x="1" y="144"/>
                      <a:pt x="1" y="310"/>
                    </a:cubicBezTo>
                    <a:cubicBezTo>
                      <a:pt x="1" y="489"/>
                      <a:pt x="144" y="620"/>
                      <a:pt x="310" y="620"/>
                    </a:cubicBezTo>
                    <a:cubicBezTo>
                      <a:pt x="489" y="620"/>
                      <a:pt x="620" y="489"/>
                      <a:pt x="620" y="310"/>
                    </a:cubicBezTo>
                    <a:cubicBezTo>
                      <a:pt x="620" y="144"/>
                      <a:pt x="489" y="1"/>
                      <a:pt x="3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18" name="Google Shape;1018;p23"/>
              <p:cNvSpPr/>
              <p:nvPr/>
            </p:nvSpPr>
            <p:spPr>
              <a:xfrm>
                <a:off x="7948770" y="2134501"/>
                <a:ext cx="21920" cy="25496"/>
              </a:xfrm>
              <a:custGeom>
                <a:avLst/>
                <a:gdLst/>
                <a:ahLst/>
                <a:cxnLst/>
                <a:rect l="l" t="t" r="r" b="b"/>
                <a:pathLst>
                  <a:path w="656" h="763" extrusionOk="0">
                    <a:moveTo>
                      <a:pt x="275" y="0"/>
                    </a:moveTo>
                    <a:lnTo>
                      <a:pt x="1" y="762"/>
                    </a:lnTo>
                    <a:lnTo>
                      <a:pt x="656" y="762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19" name="Google Shape;1019;p23"/>
              <p:cNvSpPr/>
              <p:nvPr/>
            </p:nvSpPr>
            <p:spPr>
              <a:xfrm>
                <a:off x="7879166" y="1746987"/>
                <a:ext cx="161161" cy="161161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4823" extrusionOk="0">
                    <a:moveTo>
                      <a:pt x="2405" y="1"/>
                    </a:moveTo>
                    <a:cubicBezTo>
                      <a:pt x="1072" y="1"/>
                      <a:pt x="0" y="1084"/>
                      <a:pt x="0" y="2418"/>
                    </a:cubicBezTo>
                    <a:cubicBezTo>
                      <a:pt x="0" y="3739"/>
                      <a:pt x="1072" y="4823"/>
                      <a:pt x="2405" y="4823"/>
                    </a:cubicBezTo>
                    <a:cubicBezTo>
                      <a:pt x="3739" y="4823"/>
                      <a:pt x="4822" y="3739"/>
                      <a:pt x="4822" y="2418"/>
                    </a:cubicBezTo>
                    <a:cubicBezTo>
                      <a:pt x="4822" y="1084"/>
                      <a:pt x="3739" y="1"/>
                      <a:pt x="24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20" name="Google Shape;1020;p23"/>
              <p:cNvSpPr/>
              <p:nvPr/>
            </p:nvSpPr>
            <p:spPr>
              <a:xfrm>
                <a:off x="8101543" y="1627228"/>
                <a:ext cx="358911" cy="234774"/>
              </a:xfrm>
              <a:custGeom>
                <a:avLst/>
                <a:gdLst/>
                <a:ahLst/>
                <a:cxnLst/>
                <a:rect l="l" t="t" r="r" b="b"/>
                <a:pathLst>
                  <a:path w="10741" h="7026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8"/>
                    </a:cubicBezTo>
                    <a:lnTo>
                      <a:pt x="1" y="6859"/>
                    </a:lnTo>
                    <a:cubicBezTo>
                      <a:pt x="1" y="6954"/>
                      <a:pt x="72" y="7026"/>
                      <a:pt x="167" y="7026"/>
                    </a:cubicBezTo>
                    <a:lnTo>
                      <a:pt x="10574" y="7026"/>
                    </a:lnTo>
                    <a:cubicBezTo>
                      <a:pt x="10669" y="7026"/>
                      <a:pt x="10740" y="6954"/>
                      <a:pt x="10740" y="6859"/>
                    </a:cubicBezTo>
                    <a:lnTo>
                      <a:pt x="10740" y="168"/>
                    </a:lnTo>
                    <a:cubicBezTo>
                      <a:pt x="10740" y="72"/>
                      <a:pt x="10669" y="1"/>
                      <a:pt x="105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21" name="Google Shape;1021;p23"/>
              <p:cNvSpPr/>
              <p:nvPr/>
            </p:nvSpPr>
            <p:spPr>
              <a:xfrm>
                <a:off x="8136161" y="1647945"/>
                <a:ext cx="110637" cy="110637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72" y="3310"/>
                      <a:pt x="3311" y="2572"/>
                      <a:pt x="3311" y="1655"/>
                    </a:cubicBezTo>
                    <a:cubicBezTo>
                      <a:pt x="3311" y="738"/>
                      <a:pt x="2572" y="0"/>
                      <a:pt x="16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22" name="Google Shape;1022;p23"/>
              <p:cNvSpPr/>
              <p:nvPr/>
            </p:nvSpPr>
            <p:spPr>
              <a:xfrm>
                <a:off x="8164798" y="1694492"/>
                <a:ext cx="46981" cy="51359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1537" extrusionOk="0">
                    <a:moveTo>
                      <a:pt x="525" y="0"/>
                    </a:moveTo>
                    <a:cubicBezTo>
                      <a:pt x="525" y="179"/>
                      <a:pt x="513" y="345"/>
                      <a:pt x="501" y="512"/>
                    </a:cubicBezTo>
                    <a:cubicBezTo>
                      <a:pt x="322" y="548"/>
                      <a:pt x="156" y="607"/>
                      <a:pt x="1" y="703"/>
                    </a:cubicBezTo>
                    <a:cubicBezTo>
                      <a:pt x="25" y="976"/>
                      <a:pt x="72" y="1262"/>
                      <a:pt x="132" y="1536"/>
                    </a:cubicBezTo>
                    <a:lnTo>
                      <a:pt x="1406" y="1512"/>
                    </a:lnTo>
                    <a:cubicBezTo>
                      <a:pt x="1370" y="1226"/>
                      <a:pt x="1370" y="929"/>
                      <a:pt x="1394" y="631"/>
                    </a:cubicBezTo>
                    <a:cubicBezTo>
                      <a:pt x="1394" y="607"/>
                      <a:pt x="1346" y="584"/>
                      <a:pt x="1156" y="548"/>
                    </a:cubicBezTo>
                    <a:cubicBezTo>
                      <a:pt x="1084" y="441"/>
                      <a:pt x="1132" y="119"/>
                      <a:pt x="1132" y="119"/>
                    </a:cubicBezTo>
                    <a:cubicBezTo>
                      <a:pt x="918" y="119"/>
                      <a:pt x="715" y="83"/>
                      <a:pt x="525" y="0"/>
                    </a:cubicBezTo>
                    <a:close/>
                  </a:path>
                </a:pathLst>
              </a:custGeom>
              <a:solidFill>
                <a:srgbClr val="E8BB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23" name="Google Shape;1023;p23"/>
              <p:cNvSpPr/>
              <p:nvPr/>
            </p:nvSpPr>
            <p:spPr>
              <a:xfrm>
                <a:off x="8182307" y="1694492"/>
                <a:ext cx="20316" cy="11194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5" extrusionOk="0">
                    <a:moveTo>
                      <a:pt x="1" y="0"/>
                    </a:moveTo>
                    <a:lnTo>
                      <a:pt x="1" y="83"/>
                    </a:lnTo>
                    <a:cubicBezTo>
                      <a:pt x="66" y="270"/>
                      <a:pt x="334" y="335"/>
                      <a:pt x="543" y="335"/>
                    </a:cubicBezTo>
                    <a:cubicBezTo>
                      <a:pt x="561" y="335"/>
                      <a:pt x="579" y="334"/>
                      <a:pt x="596" y="334"/>
                    </a:cubicBezTo>
                    <a:cubicBezTo>
                      <a:pt x="596" y="226"/>
                      <a:pt x="608" y="119"/>
                      <a:pt x="608" y="119"/>
                    </a:cubicBezTo>
                    <a:cubicBezTo>
                      <a:pt x="394" y="119"/>
                      <a:pt x="191" y="83"/>
                      <a:pt x="1" y="0"/>
                    </a:cubicBezTo>
                    <a:close/>
                  </a:path>
                </a:pathLst>
              </a:custGeom>
              <a:solidFill>
                <a:srgbClr val="E8BB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24" name="Google Shape;1024;p23"/>
              <p:cNvSpPr/>
              <p:nvPr/>
            </p:nvSpPr>
            <p:spPr>
              <a:xfrm>
                <a:off x="8168407" y="1664552"/>
                <a:ext cx="41000" cy="38761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160" extrusionOk="0">
                    <a:moveTo>
                      <a:pt x="710" y="1"/>
                    </a:moveTo>
                    <a:cubicBezTo>
                      <a:pt x="664" y="1"/>
                      <a:pt x="618" y="5"/>
                      <a:pt x="572" y="15"/>
                    </a:cubicBezTo>
                    <a:cubicBezTo>
                      <a:pt x="0" y="122"/>
                      <a:pt x="143" y="587"/>
                      <a:pt x="143" y="587"/>
                    </a:cubicBezTo>
                    <a:cubicBezTo>
                      <a:pt x="245" y="917"/>
                      <a:pt x="696" y="1160"/>
                      <a:pt x="860" y="1160"/>
                    </a:cubicBezTo>
                    <a:cubicBezTo>
                      <a:pt x="868" y="1160"/>
                      <a:pt x="875" y="1159"/>
                      <a:pt x="881" y="1158"/>
                    </a:cubicBezTo>
                    <a:cubicBezTo>
                      <a:pt x="941" y="1158"/>
                      <a:pt x="1143" y="1075"/>
                      <a:pt x="1203" y="694"/>
                    </a:cubicBezTo>
                    <a:cubicBezTo>
                      <a:pt x="1226" y="575"/>
                      <a:pt x="1226" y="444"/>
                      <a:pt x="1203" y="325"/>
                    </a:cubicBezTo>
                    <a:cubicBezTo>
                      <a:pt x="1163" y="125"/>
                      <a:pt x="947" y="1"/>
                      <a:pt x="710" y="1"/>
                    </a:cubicBezTo>
                    <a:close/>
                  </a:path>
                </a:pathLst>
              </a:custGeom>
              <a:solidFill>
                <a:srgbClr val="E8BB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25" name="Google Shape;1025;p23"/>
              <p:cNvSpPr/>
              <p:nvPr/>
            </p:nvSpPr>
            <p:spPr>
              <a:xfrm>
                <a:off x="8171213" y="1681293"/>
                <a:ext cx="7151" cy="925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77" extrusionOk="0">
                    <a:moveTo>
                      <a:pt x="88" y="0"/>
                    </a:moveTo>
                    <a:cubicBezTo>
                      <a:pt x="38" y="0"/>
                      <a:pt x="1" y="44"/>
                      <a:pt x="11" y="97"/>
                    </a:cubicBezTo>
                    <a:cubicBezTo>
                      <a:pt x="23" y="145"/>
                      <a:pt x="47" y="205"/>
                      <a:pt x="95" y="240"/>
                    </a:cubicBezTo>
                    <a:cubicBezTo>
                      <a:pt x="130" y="264"/>
                      <a:pt x="166" y="276"/>
                      <a:pt x="214" y="276"/>
                    </a:cubicBezTo>
                    <a:lnTo>
                      <a:pt x="142" y="38"/>
                    </a:lnTo>
                    <a:cubicBezTo>
                      <a:pt x="130" y="14"/>
                      <a:pt x="118" y="2"/>
                      <a:pt x="107" y="2"/>
                    </a:cubicBezTo>
                    <a:cubicBezTo>
                      <a:pt x="100" y="1"/>
                      <a:pt x="94" y="0"/>
                      <a:pt x="88" y="0"/>
                    </a:cubicBezTo>
                    <a:close/>
                  </a:path>
                </a:pathLst>
              </a:custGeom>
              <a:solidFill>
                <a:srgbClr val="E8BB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26" name="Google Shape;1026;p23"/>
              <p:cNvSpPr/>
              <p:nvPr/>
            </p:nvSpPr>
            <p:spPr>
              <a:xfrm>
                <a:off x="8155312" y="1711600"/>
                <a:ext cx="74299" cy="49270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1785" extrusionOk="0">
                    <a:moveTo>
                      <a:pt x="965" y="0"/>
                    </a:moveTo>
                    <a:cubicBezTo>
                      <a:pt x="786" y="36"/>
                      <a:pt x="322" y="95"/>
                      <a:pt x="132" y="429"/>
                    </a:cubicBezTo>
                    <a:cubicBezTo>
                      <a:pt x="48" y="560"/>
                      <a:pt x="1" y="1191"/>
                      <a:pt x="13" y="1524"/>
                    </a:cubicBezTo>
                    <a:cubicBezTo>
                      <a:pt x="142" y="1595"/>
                      <a:pt x="690" y="1785"/>
                      <a:pt x="1281" y="1785"/>
                    </a:cubicBezTo>
                    <a:cubicBezTo>
                      <a:pt x="1781" y="1785"/>
                      <a:pt x="2311" y="1649"/>
                      <a:pt x="2644" y="1191"/>
                    </a:cubicBezTo>
                    <a:cubicBezTo>
                      <a:pt x="2608" y="1048"/>
                      <a:pt x="2691" y="453"/>
                      <a:pt x="2358" y="191"/>
                    </a:cubicBezTo>
                    <a:cubicBezTo>
                      <a:pt x="2179" y="36"/>
                      <a:pt x="1918" y="24"/>
                      <a:pt x="1620" y="24"/>
                    </a:cubicBezTo>
                    <a:cubicBezTo>
                      <a:pt x="1630" y="150"/>
                      <a:pt x="1520" y="202"/>
                      <a:pt x="1386" y="202"/>
                    </a:cubicBezTo>
                    <a:cubicBezTo>
                      <a:pt x="1217" y="202"/>
                      <a:pt x="1012" y="120"/>
                      <a:pt x="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27" name="Google Shape;1027;p23"/>
              <p:cNvSpPr/>
              <p:nvPr/>
            </p:nvSpPr>
            <p:spPr>
              <a:xfrm>
                <a:off x="8165733" y="1651888"/>
                <a:ext cx="50590" cy="3943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180" extrusionOk="0">
                    <a:moveTo>
                      <a:pt x="757" y="1"/>
                    </a:moveTo>
                    <a:cubicBezTo>
                      <a:pt x="340" y="1"/>
                      <a:pt x="1" y="287"/>
                      <a:pt x="199" y="894"/>
                    </a:cubicBezTo>
                    <a:cubicBezTo>
                      <a:pt x="309" y="1170"/>
                      <a:pt x="409" y="1180"/>
                      <a:pt x="424" y="1180"/>
                    </a:cubicBezTo>
                    <a:cubicBezTo>
                      <a:pt x="425" y="1180"/>
                      <a:pt x="425" y="1180"/>
                      <a:pt x="425" y="1180"/>
                    </a:cubicBezTo>
                    <a:lnTo>
                      <a:pt x="378" y="799"/>
                    </a:lnTo>
                    <a:lnTo>
                      <a:pt x="378" y="799"/>
                    </a:lnTo>
                    <a:cubicBezTo>
                      <a:pt x="378" y="799"/>
                      <a:pt x="504" y="874"/>
                      <a:pt x="643" y="874"/>
                    </a:cubicBezTo>
                    <a:cubicBezTo>
                      <a:pt x="745" y="874"/>
                      <a:pt x="855" y="833"/>
                      <a:pt x="925" y="692"/>
                    </a:cubicBezTo>
                    <a:cubicBezTo>
                      <a:pt x="985" y="787"/>
                      <a:pt x="1080" y="835"/>
                      <a:pt x="1187" y="835"/>
                    </a:cubicBezTo>
                    <a:cubicBezTo>
                      <a:pt x="1216" y="837"/>
                      <a:pt x="1242" y="839"/>
                      <a:pt x="1266" y="839"/>
                    </a:cubicBezTo>
                    <a:cubicBezTo>
                      <a:pt x="1446" y="839"/>
                      <a:pt x="1514" y="757"/>
                      <a:pt x="1461" y="537"/>
                    </a:cubicBezTo>
                    <a:cubicBezTo>
                      <a:pt x="1425" y="454"/>
                      <a:pt x="1378" y="370"/>
                      <a:pt x="1306" y="299"/>
                    </a:cubicBezTo>
                    <a:cubicBezTo>
                      <a:pt x="1247" y="204"/>
                      <a:pt x="1211" y="13"/>
                      <a:pt x="783" y="1"/>
                    </a:cubicBezTo>
                    <a:cubicBezTo>
                      <a:pt x="774" y="1"/>
                      <a:pt x="765" y="1"/>
                      <a:pt x="757" y="1"/>
                    </a:cubicBezTo>
                    <a:close/>
                  </a:path>
                </a:pathLst>
              </a:custGeom>
              <a:solidFill>
                <a:srgbClr val="3C2B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28" name="Google Shape;1028;p23"/>
              <p:cNvSpPr/>
              <p:nvPr/>
            </p:nvSpPr>
            <p:spPr>
              <a:xfrm>
                <a:off x="8127005" y="1774053"/>
                <a:ext cx="306783" cy="11562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346" extrusionOk="0">
                    <a:moveTo>
                      <a:pt x="167" y="0"/>
                    </a:moveTo>
                    <a:cubicBezTo>
                      <a:pt x="72" y="0"/>
                      <a:pt x="1" y="84"/>
                      <a:pt x="1" y="179"/>
                    </a:cubicBezTo>
                    <a:cubicBezTo>
                      <a:pt x="1" y="274"/>
                      <a:pt x="72" y="346"/>
                      <a:pt x="167" y="346"/>
                    </a:cubicBezTo>
                    <a:lnTo>
                      <a:pt x="9002" y="346"/>
                    </a:lnTo>
                    <a:cubicBezTo>
                      <a:pt x="9097" y="346"/>
                      <a:pt x="9181" y="274"/>
                      <a:pt x="9181" y="179"/>
                    </a:cubicBezTo>
                    <a:cubicBezTo>
                      <a:pt x="9181" y="84"/>
                      <a:pt x="9097" y="0"/>
                      <a:pt x="90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29" name="Google Shape;1029;p23"/>
              <p:cNvSpPr/>
              <p:nvPr/>
            </p:nvSpPr>
            <p:spPr>
              <a:xfrm>
                <a:off x="8127005" y="1809473"/>
                <a:ext cx="306783" cy="11562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346" extrusionOk="0">
                    <a:moveTo>
                      <a:pt x="179" y="0"/>
                    </a:moveTo>
                    <a:cubicBezTo>
                      <a:pt x="72" y="0"/>
                      <a:pt x="1" y="71"/>
                      <a:pt x="1" y="179"/>
                    </a:cubicBezTo>
                    <a:cubicBezTo>
                      <a:pt x="1" y="274"/>
                      <a:pt x="72" y="345"/>
                      <a:pt x="179" y="345"/>
                    </a:cubicBezTo>
                    <a:lnTo>
                      <a:pt x="9002" y="345"/>
                    </a:lnTo>
                    <a:cubicBezTo>
                      <a:pt x="9097" y="345"/>
                      <a:pt x="9181" y="274"/>
                      <a:pt x="9181" y="179"/>
                    </a:cubicBezTo>
                    <a:cubicBezTo>
                      <a:pt x="9181" y="71"/>
                      <a:pt x="9097" y="0"/>
                      <a:pt x="90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30" name="Google Shape;1030;p23"/>
              <p:cNvSpPr/>
              <p:nvPr/>
            </p:nvSpPr>
            <p:spPr>
              <a:xfrm>
                <a:off x="8278977" y="1703614"/>
                <a:ext cx="154812" cy="1159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47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63"/>
                      <a:pt x="72" y="346"/>
                      <a:pt x="168" y="346"/>
                    </a:cubicBezTo>
                    <a:lnTo>
                      <a:pt x="4454" y="346"/>
                    </a:lnTo>
                    <a:cubicBezTo>
                      <a:pt x="4549" y="346"/>
                      <a:pt x="4633" y="263"/>
                      <a:pt x="4633" y="168"/>
                    </a:cubicBezTo>
                    <a:cubicBezTo>
                      <a:pt x="4633" y="72"/>
                      <a:pt x="4549" y="1"/>
                      <a:pt x="44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31" name="Google Shape;1031;p23"/>
              <p:cNvSpPr/>
              <p:nvPr/>
            </p:nvSpPr>
            <p:spPr>
              <a:xfrm>
                <a:off x="8278609" y="1668228"/>
                <a:ext cx="155179" cy="11562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346" extrusionOk="0">
                    <a:moveTo>
                      <a:pt x="179" y="0"/>
                    </a:moveTo>
                    <a:cubicBezTo>
                      <a:pt x="83" y="0"/>
                      <a:pt x="12" y="72"/>
                      <a:pt x="12" y="167"/>
                    </a:cubicBezTo>
                    <a:cubicBezTo>
                      <a:pt x="0" y="262"/>
                      <a:pt x="83" y="346"/>
                      <a:pt x="179" y="346"/>
                    </a:cubicBezTo>
                    <a:lnTo>
                      <a:pt x="4465" y="346"/>
                    </a:lnTo>
                    <a:cubicBezTo>
                      <a:pt x="4560" y="346"/>
                      <a:pt x="4644" y="262"/>
                      <a:pt x="4644" y="167"/>
                    </a:cubicBezTo>
                    <a:cubicBezTo>
                      <a:pt x="4644" y="72"/>
                      <a:pt x="4560" y="0"/>
                      <a:pt x="44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32" name="Google Shape;1032;p23"/>
              <p:cNvSpPr/>
              <p:nvPr/>
            </p:nvSpPr>
            <p:spPr>
              <a:xfrm>
                <a:off x="8278977" y="1738633"/>
                <a:ext cx="154812" cy="11963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358" extrusionOk="0">
                    <a:moveTo>
                      <a:pt x="168" y="1"/>
                    </a:moveTo>
                    <a:cubicBezTo>
                      <a:pt x="72" y="1"/>
                      <a:pt x="1" y="84"/>
                      <a:pt x="1" y="179"/>
                    </a:cubicBezTo>
                    <a:cubicBezTo>
                      <a:pt x="1" y="275"/>
                      <a:pt x="72" y="358"/>
                      <a:pt x="168" y="358"/>
                    </a:cubicBezTo>
                    <a:lnTo>
                      <a:pt x="4454" y="358"/>
                    </a:lnTo>
                    <a:cubicBezTo>
                      <a:pt x="4549" y="358"/>
                      <a:pt x="4633" y="275"/>
                      <a:pt x="4633" y="179"/>
                    </a:cubicBezTo>
                    <a:cubicBezTo>
                      <a:pt x="4633" y="84"/>
                      <a:pt x="4549" y="1"/>
                      <a:pt x="44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33" name="Google Shape;1033;p23"/>
              <p:cNvSpPr/>
              <p:nvPr/>
            </p:nvSpPr>
            <p:spPr>
              <a:xfrm>
                <a:off x="7393379" y="2011166"/>
                <a:ext cx="420962" cy="451971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3526" extrusionOk="0">
                    <a:moveTo>
                      <a:pt x="6299" y="1"/>
                    </a:moveTo>
                    <a:cubicBezTo>
                      <a:pt x="5751" y="655"/>
                      <a:pt x="5061" y="1405"/>
                      <a:pt x="3906" y="1894"/>
                    </a:cubicBezTo>
                    <a:cubicBezTo>
                      <a:pt x="2674" y="2407"/>
                      <a:pt x="1752" y="2442"/>
                      <a:pt x="949" y="2442"/>
                    </a:cubicBezTo>
                    <a:cubicBezTo>
                      <a:pt x="821" y="2442"/>
                      <a:pt x="695" y="2441"/>
                      <a:pt x="572" y="2441"/>
                    </a:cubicBezTo>
                    <a:cubicBezTo>
                      <a:pt x="1" y="8061"/>
                      <a:pt x="2477" y="13347"/>
                      <a:pt x="6299" y="13526"/>
                    </a:cubicBezTo>
                    <a:cubicBezTo>
                      <a:pt x="10121" y="13359"/>
                      <a:pt x="12597" y="8061"/>
                      <a:pt x="12026" y="2441"/>
                    </a:cubicBezTo>
                    <a:cubicBezTo>
                      <a:pt x="11903" y="2441"/>
                      <a:pt x="11777" y="2442"/>
                      <a:pt x="11649" y="2442"/>
                    </a:cubicBezTo>
                    <a:cubicBezTo>
                      <a:pt x="10846" y="2442"/>
                      <a:pt x="9924" y="2407"/>
                      <a:pt x="8692" y="1894"/>
                    </a:cubicBezTo>
                    <a:cubicBezTo>
                      <a:pt x="7537" y="1405"/>
                      <a:pt x="6847" y="655"/>
                      <a:pt x="62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34" name="Google Shape;1034;p23"/>
              <p:cNvSpPr/>
              <p:nvPr/>
            </p:nvSpPr>
            <p:spPr>
              <a:xfrm>
                <a:off x="7523497" y="2219642"/>
                <a:ext cx="160760" cy="35052"/>
              </a:xfrm>
              <a:custGeom>
                <a:avLst/>
                <a:gdLst/>
                <a:ahLst/>
                <a:cxnLst/>
                <a:rect l="l" t="t" r="r" b="b"/>
                <a:pathLst>
                  <a:path w="4811" h="1049" extrusionOk="0">
                    <a:moveTo>
                      <a:pt x="512" y="0"/>
                    </a:moveTo>
                    <a:cubicBezTo>
                      <a:pt x="226" y="0"/>
                      <a:pt x="0" y="238"/>
                      <a:pt x="0" y="524"/>
                    </a:cubicBezTo>
                    <a:cubicBezTo>
                      <a:pt x="0" y="810"/>
                      <a:pt x="226" y="1048"/>
                      <a:pt x="512" y="1048"/>
                    </a:cubicBezTo>
                    <a:lnTo>
                      <a:pt x="4298" y="1048"/>
                    </a:lnTo>
                    <a:cubicBezTo>
                      <a:pt x="4584" y="1048"/>
                      <a:pt x="4810" y="810"/>
                      <a:pt x="4810" y="524"/>
                    </a:cubicBezTo>
                    <a:cubicBezTo>
                      <a:pt x="4810" y="238"/>
                      <a:pt x="4584" y="0"/>
                      <a:pt x="4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35" name="Google Shape;1035;p23"/>
              <p:cNvSpPr/>
              <p:nvPr/>
            </p:nvSpPr>
            <p:spPr>
              <a:xfrm>
                <a:off x="7586351" y="2156789"/>
                <a:ext cx="35019" cy="16076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4811" extrusionOk="0">
                    <a:moveTo>
                      <a:pt x="524" y="0"/>
                    </a:moveTo>
                    <a:cubicBezTo>
                      <a:pt x="238" y="0"/>
                      <a:pt x="0" y="226"/>
                      <a:pt x="0" y="512"/>
                    </a:cubicBezTo>
                    <a:lnTo>
                      <a:pt x="0" y="4286"/>
                    </a:lnTo>
                    <a:cubicBezTo>
                      <a:pt x="0" y="4584"/>
                      <a:pt x="238" y="4810"/>
                      <a:pt x="524" y="4810"/>
                    </a:cubicBezTo>
                    <a:cubicBezTo>
                      <a:pt x="810" y="4810"/>
                      <a:pt x="1048" y="4584"/>
                      <a:pt x="1048" y="4286"/>
                    </a:cubicBezTo>
                    <a:lnTo>
                      <a:pt x="1048" y="512"/>
                    </a:lnTo>
                    <a:cubicBezTo>
                      <a:pt x="1048" y="226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grpSp>
            <p:nvGrpSpPr>
              <p:cNvPr id="1036" name="Google Shape;1036;p23"/>
              <p:cNvGrpSpPr/>
              <p:nvPr/>
            </p:nvGrpSpPr>
            <p:grpSpPr>
              <a:xfrm>
                <a:off x="7908410" y="1777853"/>
                <a:ext cx="102674" cy="128333"/>
                <a:chOff x="6633934" y="1531372"/>
                <a:chExt cx="163884" cy="204841"/>
              </a:xfrm>
            </p:grpSpPr>
            <p:sp>
              <p:nvSpPr>
                <p:cNvPr id="1037" name="Google Shape;1037;p23"/>
                <p:cNvSpPr/>
                <p:nvPr/>
              </p:nvSpPr>
              <p:spPr>
                <a:xfrm>
                  <a:off x="6664666" y="1531372"/>
                  <a:ext cx="102450" cy="10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3467" extrusionOk="0">
                      <a:moveTo>
                        <a:pt x="1733" y="1"/>
                      </a:moveTo>
                      <a:cubicBezTo>
                        <a:pt x="788" y="1"/>
                        <a:pt x="1" y="788"/>
                        <a:pt x="1" y="1733"/>
                      </a:cubicBezTo>
                      <a:cubicBezTo>
                        <a:pt x="1" y="2679"/>
                        <a:pt x="788" y="3466"/>
                        <a:pt x="1733" y="3466"/>
                      </a:cubicBezTo>
                      <a:cubicBezTo>
                        <a:pt x="2678" y="3466"/>
                        <a:pt x="3466" y="2679"/>
                        <a:pt x="3466" y="1733"/>
                      </a:cubicBezTo>
                      <a:cubicBezTo>
                        <a:pt x="3466" y="788"/>
                        <a:pt x="2678" y="1"/>
                        <a:pt x="17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038" name="Google Shape;1038;p23"/>
                <p:cNvSpPr/>
                <p:nvPr/>
              </p:nvSpPr>
              <p:spPr>
                <a:xfrm>
                  <a:off x="6633934" y="1631930"/>
                  <a:ext cx="163884" cy="10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3529" extrusionOk="0">
                      <a:moveTo>
                        <a:pt x="1072" y="0"/>
                      </a:moveTo>
                      <a:cubicBezTo>
                        <a:pt x="442" y="536"/>
                        <a:pt x="32" y="1292"/>
                        <a:pt x="32" y="2143"/>
                      </a:cubicBezTo>
                      <a:lnTo>
                        <a:pt x="32" y="3182"/>
                      </a:lnTo>
                      <a:cubicBezTo>
                        <a:pt x="1" y="3371"/>
                        <a:pt x="158" y="3529"/>
                        <a:pt x="347" y="3529"/>
                      </a:cubicBezTo>
                      <a:lnTo>
                        <a:pt x="5199" y="3529"/>
                      </a:lnTo>
                      <a:cubicBezTo>
                        <a:pt x="5388" y="3529"/>
                        <a:pt x="5546" y="3371"/>
                        <a:pt x="5546" y="3182"/>
                      </a:cubicBezTo>
                      <a:lnTo>
                        <a:pt x="5546" y="2143"/>
                      </a:lnTo>
                      <a:cubicBezTo>
                        <a:pt x="5546" y="1292"/>
                        <a:pt x="5168" y="536"/>
                        <a:pt x="4538" y="0"/>
                      </a:cubicBezTo>
                      <a:cubicBezTo>
                        <a:pt x="4096" y="473"/>
                        <a:pt x="3466" y="756"/>
                        <a:pt x="2805" y="756"/>
                      </a:cubicBezTo>
                      <a:cubicBezTo>
                        <a:pt x="2143" y="756"/>
                        <a:pt x="1513" y="504"/>
                        <a:pt x="10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38E3C41-630D-0000-96F4-9B127D66CBCA}"/>
              </a:ext>
            </a:extLst>
          </p:cNvPr>
          <p:cNvGrpSpPr/>
          <p:nvPr/>
        </p:nvGrpSpPr>
        <p:grpSpPr>
          <a:xfrm>
            <a:off x="287383" y="303431"/>
            <a:ext cx="1783080" cy="4190191"/>
            <a:chOff x="300248" y="788813"/>
            <a:chExt cx="1783080" cy="4190191"/>
          </a:xfrm>
        </p:grpSpPr>
        <p:sp>
          <p:nvSpPr>
            <p:cNvPr id="933" name="Google Shape;933;p23"/>
            <p:cNvSpPr/>
            <p:nvPr/>
          </p:nvSpPr>
          <p:spPr>
            <a:xfrm>
              <a:off x="300248" y="2739075"/>
              <a:ext cx="1783080" cy="2239929"/>
            </a:xfrm>
            <a:custGeom>
              <a:avLst/>
              <a:gdLst/>
              <a:ahLst/>
              <a:cxnLst/>
              <a:rect l="l" t="t" r="r" b="b"/>
              <a:pathLst>
                <a:path w="42077" h="48352" extrusionOk="0">
                  <a:moveTo>
                    <a:pt x="1619" y="0"/>
                  </a:moveTo>
                  <a:cubicBezTo>
                    <a:pt x="714" y="0"/>
                    <a:pt x="0" y="714"/>
                    <a:pt x="0" y="1607"/>
                  </a:cubicBezTo>
                  <a:lnTo>
                    <a:pt x="0" y="46744"/>
                  </a:lnTo>
                  <a:cubicBezTo>
                    <a:pt x="0" y="47637"/>
                    <a:pt x="714" y="48351"/>
                    <a:pt x="1619" y="48351"/>
                  </a:cubicBezTo>
                  <a:lnTo>
                    <a:pt x="40458" y="48351"/>
                  </a:lnTo>
                  <a:cubicBezTo>
                    <a:pt x="41350" y="48351"/>
                    <a:pt x="42077" y="47637"/>
                    <a:pt x="42077" y="46744"/>
                  </a:cubicBezTo>
                  <a:lnTo>
                    <a:pt x="42077" y="1607"/>
                  </a:lnTo>
                  <a:cubicBezTo>
                    <a:pt x="42077" y="714"/>
                    <a:pt x="41350" y="0"/>
                    <a:pt x="40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34" name="Google Shape;934;p23"/>
            <p:cNvSpPr/>
            <p:nvPr/>
          </p:nvSpPr>
          <p:spPr>
            <a:xfrm>
              <a:off x="924466" y="2253693"/>
              <a:ext cx="527990" cy="527957"/>
            </a:xfrm>
            <a:custGeom>
              <a:avLst/>
              <a:gdLst/>
              <a:ahLst/>
              <a:cxnLst/>
              <a:rect l="l" t="t" r="r" b="b"/>
              <a:pathLst>
                <a:path w="15801" h="15800" extrusionOk="0">
                  <a:moveTo>
                    <a:pt x="7906" y="0"/>
                  </a:moveTo>
                  <a:cubicBezTo>
                    <a:pt x="3537" y="0"/>
                    <a:pt x="1" y="3537"/>
                    <a:pt x="1" y="7894"/>
                  </a:cubicBezTo>
                  <a:cubicBezTo>
                    <a:pt x="1" y="12264"/>
                    <a:pt x="3537" y="15800"/>
                    <a:pt x="7906" y="15800"/>
                  </a:cubicBezTo>
                  <a:cubicBezTo>
                    <a:pt x="12264" y="15800"/>
                    <a:pt x="15800" y="12264"/>
                    <a:pt x="15800" y="7894"/>
                  </a:cubicBezTo>
                  <a:cubicBezTo>
                    <a:pt x="15800" y="3537"/>
                    <a:pt x="12264" y="0"/>
                    <a:pt x="79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  <a:cs typeface="B Titr" panose="00000700000000000000" pitchFamily="2" charset="-78"/>
              </a:endParaRPr>
            </a:p>
          </p:txBody>
        </p:sp>
        <p:sp>
          <p:nvSpPr>
            <p:cNvPr id="935" name="Google Shape;935;p23"/>
            <p:cNvSpPr/>
            <p:nvPr/>
          </p:nvSpPr>
          <p:spPr>
            <a:xfrm>
              <a:off x="947555" y="2293958"/>
              <a:ext cx="464702" cy="447126"/>
            </a:xfrm>
            <a:custGeom>
              <a:avLst/>
              <a:gdLst/>
              <a:ahLst/>
              <a:cxnLst/>
              <a:rect l="l" t="t" r="r" b="b"/>
              <a:pathLst>
                <a:path w="13907" h="13381" extrusionOk="0">
                  <a:moveTo>
                    <a:pt x="7218" y="0"/>
                  </a:moveTo>
                  <a:cubicBezTo>
                    <a:pt x="5479" y="0"/>
                    <a:pt x="3771" y="680"/>
                    <a:pt x="2489" y="1962"/>
                  </a:cubicBezTo>
                  <a:cubicBezTo>
                    <a:pt x="572" y="3879"/>
                    <a:pt x="0" y="6749"/>
                    <a:pt x="1036" y="9249"/>
                  </a:cubicBezTo>
                  <a:cubicBezTo>
                    <a:pt x="2072" y="11749"/>
                    <a:pt x="4513" y="13381"/>
                    <a:pt x="7215" y="13381"/>
                  </a:cubicBezTo>
                  <a:cubicBezTo>
                    <a:pt x="10906" y="13381"/>
                    <a:pt x="13895" y="10380"/>
                    <a:pt x="13907" y="6689"/>
                  </a:cubicBezTo>
                  <a:cubicBezTo>
                    <a:pt x="13907" y="3987"/>
                    <a:pt x="12276" y="1546"/>
                    <a:pt x="9775" y="510"/>
                  </a:cubicBezTo>
                  <a:cubicBezTo>
                    <a:pt x="8947" y="167"/>
                    <a:pt x="8079" y="0"/>
                    <a:pt x="72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+mj-lt"/>
                  <a:cs typeface="B Titr" panose="00000700000000000000" pitchFamily="2" charset="-78"/>
                  <a:sym typeface="Fira Sans"/>
                </a:rPr>
                <a:t>1</a:t>
              </a:r>
              <a:endParaRPr dirty="0">
                <a:latin typeface="+mj-lt"/>
                <a:cs typeface="B Titr" panose="00000700000000000000" pitchFamily="2" charset="-78"/>
              </a:endParaRPr>
            </a:p>
          </p:txBody>
        </p:sp>
        <p:sp>
          <p:nvSpPr>
            <p:cNvPr id="989" name="Google Shape;989;p23"/>
            <p:cNvSpPr txBox="1"/>
            <p:nvPr/>
          </p:nvSpPr>
          <p:spPr>
            <a:xfrm>
              <a:off x="513948" y="2958101"/>
              <a:ext cx="13494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000" b="1" dirty="0">
                  <a:latin typeface="+mj-lt"/>
                </a:rPr>
                <a:t>Single Point of Failure</a:t>
              </a:r>
              <a:endParaRPr lang="en-US" sz="1000" dirty="0">
                <a:latin typeface="+mj-lt"/>
              </a:endParaRPr>
            </a:p>
          </p:txBody>
        </p:sp>
        <p:sp>
          <p:nvSpPr>
            <p:cNvPr id="990" name="Google Shape;990;p23"/>
            <p:cNvSpPr txBox="1"/>
            <p:nvPr/>
          </p:nvSpPr>
          <p:spPr>
            <a:xfrm>
              <a:off x="300248" y="3438400"/>
              <a:ext cx="1783080" cy="1540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Centralized ML architectures rely on a shared data repository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Compromise of the central server affects the entire learning pipeline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System availability and resilience are inherently limited</a:t>
              </a:r>
            </a:p>
          </p:txBody>
        </p:sp>
        <p:grpSp>
          <p:nvGrpSpPr>
            <p:cNvPr id="1039" name="Google Shape;1039;p23"/>
            <p:cNvGrpSpPr/>
            <p:nvPr/>
          </p:nvGrpSpPr>
          <p:grpSpPr>
            <a:xfrm>
              <a:off x="456589" y="788813"/>
              <a:ext cx="1464112" cy="1464112"/>
              <a:chOff x="457191" y="1276337"/>
              <a:chExt cx="1464112" cy="1464112"/>
            </a:xfrm>
          </p:grpSpPr>
          <p:sp>
            <p:nvSpPr>
              <p:cNvPr id="1040" name="Google Shape;1040;p23"/>
              <p:cNvSpPr/>
              <p:nvPr/>
            </p:nvSpPr>
            <p:spPr>
              <a:xfrm>
                <a:off x="457191" y="1276337"/>
                <a:ext cx="1464112" cy="1464112"/>
              </a:xfrm>
              <a:custGeom>
                <a:avLst/>
                <a:gdLst/>
                <a:ahLst/>
                <a:cxnLst/>
                <a:rect l="l" t="t" r="r" b="b"/>
                <a:pathLst>
                  <a:path w="43816" h="43816" extrusionOk="0">
                    <a:moveTo>
                      <a:pt x="21908" y="1"/>
                    </a:moveTo>
                    <a:cubicBezTo>
                      <a:pt x="9812" y="1"/>
                      <a:pt x="1" y="9800"/>
                      <a:pt x="1" y="21908"/>
                    </a:cubicBezTo>
                    <a:cubicBezTo>
                      <a:pt x="1" y="34005"/>
                      <a:pt x="9812" y="43816"/>
                      <a:pt x="21908" y="43816"/>
                    </a:cubicBezTo>
                    <a:cubicBezTo>
                      <a:pt x="34005" y="43816"/>
                      <a:pt x="43816" y="34005"/>
                      <a:pt x="43816" y="21908"/>
                    </a:cubicBezTo>
                    <a:cubicBezTo>
                      <a:pt x="43816" y="9800"/>
                      <a:pt x="34005" y="1"/>
                      <a:pt x="219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41" name="Google Shape;1041;p23"/>
              <p:cNvSpPr/>
              <p:nvPr/>
            </p:nvSpPr>
            <p:spPr>
              <a:xfrm>
                <a:off x="495017" y="1364887"/>
                <a:ext cx="1337569" cy="1286845"/>
              </a:xfrm>
              <a:custGeom>
                <a:avLst/>
                <a:gdLst/>
                <a:ahLst/>
                <a:cxnLst/>
                <a:rect l="l" t="t" r="r" b="b"/>
                <a:pathLst>
                  <a:path w="40029" h="38511" extrusionOk="0">
                    <a:moveTo>
                      <a:pt x="20781" y="0"/>
                    </a:moveTo>
                    <a:cubicBezTo>
                      <a:pt x="15770" y="0"/>
                      <a:pt x="10842" y="1959"/>
                      <a:pt x="7156" y="5637"/>
                    </a:cubicBezTo>
                    <a:cubicBezTo>
                      <a:pt x="1655" y="11150"/>
                      <a:pt x="0" y="19425"/>
                      <a:pt x="2988" y="26628"/>
                    </a:cubicBezTo>
                    <a:cubicBezTo>
                      <a:pt x="5965" y="33819"/>
                      <a:pt x="12990" y="38511"/>
                      <a:pt x="20776" y="38511"/>
                    </a:cubicBezTo>
                    <a:cubicBezTo>
                      <a:pt x="31409" y="38499"/>
                      <a:pt x="40017" y="29890"/>
                      <a:pt x="40029" y="19258"/>
                    </a:cubicBezTo>
                    <a:cubicBezTo>
                      <a:pt x="40029" y="11471"/>
                      <a:pt x="35338" y="4447"/>
                      <a:pt x="28146" y="1470"/>
                    </a:cubicBezTo>
                    <a:cubicBezTo>
                      <a:pt x="25764" y="480"/>
                      <a:pt x="23262" y="0"/>
                      <a:pt x="207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42" name="Google Shape;1042;p23"/>
              <p:cNvSpPr/>
              <p:nvPr/>
            </p:nvSpPr>
            <p:spPr>
              <a:xfrm>
                <a:off x="1117237" y="2056510"/>
                <a:ext cx="117788" cy="334618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10014" extrusionOk="0">
                    <a:moveTo>
                      <a:pt x="631" y="1"/>
                    </a:moveTo>
                    <a:lnTo>
                      <a:pt x="0" y="10014"/>
                    </a:lnTo>
                    <a:lnTo>
                      <a:pt x="3525" y="10014"/>
                    </a:lnTo>
                    <a:lnTo>
                      <a:pt x="289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43" name="Google Shape;1043;p23"/>
              <p:cNvSpPr/>
              <p:nvPr/>
            </p:nvSpPr>
            <p:spPr>
              <a:xfrm>
                <a:off x="709842" y="1647945"/>
                <a:ext cx="932980" cy="646112"/>
              </a:xfrm>
              <a:custGeom>
                <a:avLst/>
                <a:gdLst/>
                <a:ahLst/>
                <a:cxnLst/>
                <a:rect l="l" t="t" r="r" b="b"/>
                <a:pathLst>
                  <a:path w="27921" h="19336" extrusionOk="0">
                    <a:moveTo>
                      <a:pt x="429" y="0"/>
                    </a:moveTo>
                    <a:cubicBezTo>
                      <a:pt x="191" y="0"/>
                      <a:pt x="0" y="191"/>
                      <a:pt x="0" y="429"/>
                    </a:cubicBezTo>
                    <a:lnTo>
                      <a:pt x="0" y="18895"/>
                    </a:lnTo>
                    <a:cubicBezTo>
                      <a:pt x="0" y="19133"/>
                      <a:pt x="191" y="19336"/>
                      <a:pt x="429" y="19336"/>
                    </a:cubicBezTo>
                    <a:lnTo>
                      <a:pt x="27480" y="19336"/>
                    </a:lnTo>
                    <a:cubicBezTo>
                      <a:pt x="27718" y="19336"/>
                      <a:pt x="27921" y="19133"/>
                      <a:pt x="27921" y="18895"/>
                    </a:cubicBezTo>
                    <a:lnTo>
                      <a:pt x="27921" y="429"/>
                    </a:lnTo>
                    <a:cubicBezTo>
                      <a:pt x="27921" y="191"/>
                      <a:pt x="27718" y="0"/>
                      <a:pt x="274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44" name="Google Shape;1044;p23"/>
              <p:cNvSpPr/>
              <p:nvPr/>
            </p:nvSpPr>
            <p:spPr>
              <a:xfrm>
                <a:off x="744059" y="1682931"/>
                <a:ext cx="864145" cy="518033"/>
              </a:xfrm>
              <a:custGeom>
                <a:avLst/>
                <a:gdLst/>
                <a:ahLst/>
                <a:cxnLst/>
                <a:rect l="l" t="t" r="r" b="b"/>
                <a:pathLst>
                  <a:path w="25861" h="15503" extrusionOk="0">
                    <a:moveTo>
                      <a:pt x="191" y="1"/>
                    </a:moveTo>
                    <a:cubicBezTo>
                      <a:pt x="84" y="1"/>
                      <a:pt x="0" y="84"/>
                      <a:pt x="0" y="191"/>
                    </a:cubicBezTo>
                    <a:lnTo>
                      <a:pt x="0" y="15312"/>
                    </a:lnTo>
                    <a:cubicBezTo>
                      <a:pt x="0" y="15419"/>
                      <a:pt x="84" y="15503"/>
                      <a:pt x="191" y="15503"/>
                    </a:cubicBezTo>
                    <a:lnTo>
                      <a:pt x="25670" y="15503"/>
                    </a:lnTo>
                    <a:cubicBezTo>
                      <a:pt x="25777" y="15503"/>
                      <a:pt x="25861" y="15419"/>
                      <a:pt x="25861" y="15312"/>
                    </a:cubicBezTo>
                    <a:lnTo>
                      <a:pt x="25861" y="191"/>
                    </a:lnTo>
                    <a:cubicBezTo>
                      <a:pt x="25861" y="84"/>
                      <a:pt x="25777" y="1"/>
                      <a:pt x="256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45" name="Google Shape;1045;p23"/>
              <p:cNvSpPr/>
              <p:nvPr/>
            </p:nvSpPr>
            <p:spPr>
              <a:xfrm>
                <a:off x="866992" y="2367236"/>
                <a:ext cx="618278" cy="23892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715" extrusionOk="0">
                    <a:moveTo>
                      <a:pt x="274" y="1"/>
                    </a:moveTo>
                    <a:cubicBezTo>
                      <a:pt x="119" y="1"/>
                      <a:pt x="0" y="120"/>
                      <a:pt x="0" y="274"/>
                    </a:cubicBezTo>
                    <a:lnTo>
                      <a:pt x="0" y="441"/>
                    </a:lnTo>
                    <a:cubicBezTo>
                      <a:pt x="0" y="584"/>
                      <a:pt x="119" y="715"/>
                      <a:pt x="274" y="715"/>
                    </a:cubicBezTo>
                    <a:lnTo>
                      <a:pt x="18229" y="715"/>
                    </a:lnTo>
                    <a:cubicBezTo>
                      <a:pt x="18384" y="715"/>
                      <a:pt x="18503" y="596"/>
                      <a:pt x="18503" y="441"/>
                    </a:cubicBezTo>
                    <a:lnTo>
                      <a:pt x="18503" y="274"/>
                    </a:lnTo>
                    <a:cubicBezTo>
                      <a:pt x="18503" y="120"/>
                      <a:pt x="18384" y="1"/>
                      <a:pt x="182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46" name="Google Shape;1046;p23"/>
              <p:cNvSpPr/>
              <p:nvPr/>
            </p:nvSpPr>
            <p:spPr>
              <a:xfrm>
                <a:off x="1156233" y="2232774"/>
                <a:ext cx="35019" cy="29973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897" extrusionOk="0">
                    <a:moveTo>
                      <a:pt x="607" y="0"/>
                    </a:moveTo>
                    <a:cubicBezTo>
                      <a:pt x="203" y="0"/>
                      <a:pt x="0" y="488"/>
                      <a:pt x="286" y="762"/>
                    </a:cubicBezTo>
                    <a:cubicBezTo>
                      <a:pt x="379" y="855"/>
                      <a:pt x="492" y="896"/>
                      <a:pt x="602" y="896"/>
                    </a:cubicBezTo>
                    <a:cubicBezTo>
                      <a:pt x="831" y="896"/>
                      <a:pt x="1048" y="718"/>
                      <a:pt x="1048" y="453"/>
                    </a:cubicBezTo>
                    <a:cubicBezTo>
                      <a:pt x="1048" y="203"/>
                      <a:pt x="846" y="0"/>
                      <a:pt x="6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47" name="Google Shape;1047;p23"/>
              <p:cNvSpPr/>
              <p:nvPr/>
            </p:nvSpPr>
            <p:spPr>
              <a:xfrm>
                <a:off x="990327" y="1891808"/>
                <a:ext cx="371608" cy="33849"/>
              </a:xfrm>
              <a:custGeom>
                <a:avLst/>
                <a:gdLst/>
                <a:ahLst/>
                <a:cxnLst/>
                <a:rect l="l" t="t" r="r" b="b"/>
                <a:pathLst>
                  <a:path w="11121" h="1013" extrusionOk="0">
                    <a:moveTo>
                      <a:pt x="512" y="1"/>
                    </a:moveTo>
                    <a:cubicBezTo>
                      <a:pt x="227" y="1"/>
                      <a:pt x="0" y="227"/>
                      <a:pt x="0" y="501"/>
                    </a:cubicBezTo>
                    <a:cubicBezTo>
                      <a:pt x="0" y="786"/>
                      <a:pt x="227" y="1013"/>
                      <a:pt x="512" y="1013"/>
                    </a:cubicBezTo>
                    <a:lnTo>
                      <a:pt x="10621" y="1013"/>
                    </a:lnTo>
                    <a:cubicBezTo>
                      <a:pt x="10895" y="1013"/>
                      <a:pt x="11121" y="786"/>
                      <a:pt x="11121" y="501"/>
                    </a:cubicBezTo>
                    <a:cubicBezTo>
                      <a:pt x="11121" y="227"/>
                      <a:pt x="10895" y="1"/>
                      <a:pt x="106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48" name="Google Shape;1048;p23"/>
              <p:cNvSpPr/>
              <p:nvPr/>
            </p:nvSpPr>
            <p:spPr>
              <a:xfrm>
                <a:off x="990327" y="1947511"/>
                <a:ext cx="371608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1121" h="1025" extrusionOk="0">
                    <a:moveTo>
                      <a:pt x="512" y="1"/>
                    </a:moveTo>
                    <a:cubicBezTo>
                      <a:pt x="227" y="1"/>
                      <a:pt x="0" y="227"/>
                      <a:pt x="0" y="512"/>
                    </a:cubicBezTo>
                    <a:cubicBezTo>
                      <a:pt x="0" y="786"/>
                      <a:pt x="227" y="1013"/>
                      <a:pt x="512" y="1024"/>
                    </a:cubicBezTo>
                    <a:lnTo>
                      <a:pt x="10621" y="1024"/>
                    </a:lnTo>
                    <a:cubicBezTo>
                      <a:pt x="10895" y="1013"/>
                      <a:pt x="11121" y="786"/>
                      <a:pt x="11121" y="512"/>
                    </a:cubicBezTo>
                    <a:cubicBezTo>
                      <a:pt x="11121" y="227"/>
                      <a:pt x="10895" y="1"/>
                      <a:pt x="106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49" name="Google Shape;1049;p23"/>
              <p:cNvSpPr/>
              <p:nvPr/>
            </p:nvSpPr>
            <p:spPr>
              <a:xfrm>
                <a:off x="1011813" y="1959440"/>
                <a:ext cx="9557" cy="9590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7" extrusionOk="0">
                    <a:moveTo>
                      <a:pt x="143" y="1"/>
                    </a:moveTo>
                    <a:cubicBezTo>
                      <a:pt x="60" y="1"/>
                      <a:pt x="0" y="60"/>
                      <a:pt x="0" y="144"/>
                    </a:cubicBezTo>
                    <a:cubicBezTo>
                      <a:pt x="0" y="227"/>
                      <a:pt x="60" y="286"/>
                      <a:pt x="143" y="286"/>
                    </a:cubicBezTo>
                    <a:cubicBezTo>
                      <a:pt x="226" y="286"/>
                      <a:pt x="286" y="227"/>
                      <a:pt x="286" y="144"/>
                    </a:cubicBezTo>
                    <a:cubicBezTo>
                      <a:pt x="286" y="60"/>
                      <a:pt x="226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50" name="Google Shape;1050;p23"/>
              <p:cNvSpPr/>
              <p:nvPr/>
            </p:nvSpPr>
            <p:spPr>
              <a:xfrm>
                <a:off x="1032898" y="1959841"/>
                <a:ext cx="9958" cy="9991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99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43"/>
                    </a:cubicBezTo>
                    <a:cubicBezTo>
                      <a:pt x="0" y="227"/>
                      <a:pt x="72" y="298"/>
                      <a:pt x="155" y="298"/>
                    </a:cubicBezTo>
                    <a:cubicBezTo>
                      <a:pt x="226" y="298"/>
                      <a:pt x="298" y="227"/>
                      <a:pt x="298" y="143"/>
                    </a:cubicBezTo>
                    <a:cubicBezTo>
                      <a:pt x="298" y="72"/>
                      <a:pt x="226" y="1"/>
                      <a:pt x="1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51" name="Google Shape;1051;p23"/>
              <p:cNvSpPr/>
              <p:nvPr/>
            </p:nvSpPr>
            <p:spPr>
              <a:xfrm>
                <a:off x="1054384" y="1959841"/>
                <a:ext cx="9557" cy="99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9" extrusionOk="0">
                    <a:moveTo>
                      <a:pt x="143" y="1"/>
                    </a:moveTo>
                    <a:cubicBezTo>
                      <a:pt x="60" y="1"/>
                      <a:pt x="0" y="72"/>
                      <a:pt x="0" y="143"/>
                    </a:cubicBezTo>
                    <a:cubicBezTo>
                      <a:pt x="0" y="227"/>
                      <a:pt x="60" y="298"/>
                      <a:pt x="143" y="298"/>
                    </a:cubicBezTo>
                    <a:cubicBezTo>
                      <a:pt x="226" y="298"/>
                      <a:pt x="286" y="227"/>
                      <a:pt x="286" y="143"/>
                    </a:cubicBezTo>
                    <a:cubicBezTo>
                      <a:pt x="286" y="72"/>
                      <a:pt x="226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52" name="Google Shape;1052;p23"/>
              <p:cNvSpPr/>
              <p:nvPr/>
            </p:nvSpPr>
            <p:spPr>
              <a:xfrm>
                <a:off x="1075469" y="1959841"/>
                <a:ext cx="9958" cy="9991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99" extrusionOk="0">
                    <a:moveTo>
                      <a:pt x="143" y="1"/>
                    </a:moveTo>
                    <a:cubicBezTo>
                      <a:pt x="72" y="1"/>
                      <a:pt x="0" y="72"/>
                      <a:pt x="0" y="143"/>
                    </a:cubicBezTo>
                    <a:cubicBezTo>
                      <a:pt x="0" y="227"/>
                      <a:pt x="72" y="298"/>
                      <a:pt x="143" y="298"/>
                    </a:cubicBezTo>
                    <a:cubicBezTo>
                      <a:pt x="226" y="298"/>
                      <a:pt x="298" y="227"/>
                      <a:pt x="298" y="143"/>
                    </a:cubicBezTo>
                    <a:cubicBezTo>
                      <a:pt x="298" y="72"/>
                      <a:pt x="226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53" name="Google Shape;1053;p23"/>
              <p:cNvSpPr/>
              <p:nvPr/>
            </p:nvSpPr>
            <p:spPr>
              <a:xfrm>
                <a:off x="1096954" y="1959841"/>
                <a:ext cx="9557" cy="999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99" extrusionOk="0">
                    <a:moveTo>
                      <a:pt x="143" y="1"/>
                    </a:moveTo>
                    <a:cubicBezTo>
                      <a:pt x="60" y="1"/>
                      <a:pt x="0" y="72"/>
                      <a:pt x="0" y="143"/>
                    </a:cubicBezTo>
                    <a:cubicBezTo>
                      <a:pt x="0" y="227"/>
                      <a:pt x="60" y="298"/>
                      <a:pt x="143" y="298"/>
                    </a:cubicBezTo>
                    <a:cubicBezTo>
                      <a:pt x="226" y="298"/>
                      <a:pt x="286" y="227"/>
                      <a:pt x="286" y="143"/>
                    </a:cubicBezTo>
                    <a:cubicBezTo>
                      <a:pt x="286" y="72"/>
                      <a:pt x="226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54" name="Google Shape;1054;p23"/>
              <p:cNvSpPr/>
              <p:nvPr/>
            </p:nvSpPr>
            <p:spPr>
              <a:xfrm>
                <a:off x="1132742" y="2000407"/>
                <a:ext cx="86779" cy="59345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1776" extrusionOk="0">
                    <a:moveTo>
                      <a:pt x="1277" y="1"/>
                    </a:moveTo>
                    <a:cubicBezTo>
                      <a:pt x="572" y="1"/>
                      <a:pt x="1" y="580"/>
                      <a:pt x="1" y="1287"/>
                    </a:cubicBezTo>
                    <a:lnTo>
                      <a:pt x="1" y="1775"/>
                    </a:lnTo>
                    <a:lnTo>
                      <a:pt x="441" y="1775"/>
                    </a:lnTo>
                    <a:lnTo>
                      <a:pt x="441" y="1287"/>
                    </a:lnTo>
                    <a:cubicBezTo>
                      <a:pt x="441" y="811"/>
                      <a:pt x="822" y="430"/>
                      <a:pt x="1299" y="430"/>
                    </a:cubicBezTo>
                    <a:cubicBezTo>
                      <a:pt x="1775" y="430"/>
                      <a:pt x="2156" y="811"/>
                      <a:pt x="2156" y="1287"/>
                    </a:cubicBezTo>
                    <a:lnTo>
                      <a:pt x="2156" y="1775"/>
                    </a:lnTo>
                    <a:lnTo>
                      <a:pt x="2596" y="1775"/>
                    </a:lnTo>
                    <a:lnTo>
                      <a:pt x="2596" y="1287"/>
                    </a:lnTo>
                    <a:cubicBezTo>
                      <a:pt x="2596" y="573"/>
                      <a:pt x="2013" y="1"/>
                      <a:pt x="1299" y="1"/>
                    </a:cubicBezTo>
                    <a:cubicBezTo>
                      <a:pt x="1291" y="1"/>
                      <a:pt x="1284" y="1"/>
                      <a:pt x="1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55" name="Google Shape;1055;p23"/>
              <p:cNvSpPr/>
              <p:nvPr/>
            </p:nvSpPr>
            <p:spPr>
              <a:xfrm>
                <a:off x="1117237" y="2059718"/>
                <a:ext cx="117788" cy="86344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84" extrusionOk="0">
                    <a:moveTo>
                      <a:pt x="393" y="0"/>
                    </a:moveTo>
                    <a:cubicBezTo>
                      <a:pt x="179" y="0"/>
                      <a:pt x="0" y="179"/>
                      <a:pt x="0" y="393"/>
                    </a:cubicBezTo>
                    <a:lnTo>
                      <a:pt x="0" y="2191"/>
                    </a:lnTo>
                    <a:cubicBezTo>
                      <a:pt x="0" y="2405"/>
                      <a:pt x="179" y="2584"/>
                      <a:pt x="393" y="2584"/>
                    </a:cubicBezTo>
                    <a:lnTo>
                      <a:pt x="3132" y="2584"/>
                    </a:lnTo>
                    <a:cubicBezTo>
                      <a:pt x="3346" y="2584"/>
                      <a:pt x="3525" y="2405"/>
                      <a:pt x="3525" y="2191"/>
                    </a:cubicBezTo>
                    <a:lnTo>
                      <a:pt x="3525" y="393"/>
                    </a:lnTo>
                    <a:cubicBezTo>
                      <a:pt x="3525" y="179"/>
                      <a:pt x="3346" y="0"/>
                      <a:pt x="31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56" name="Google Shape;1056;p23"/>
              <p:cNvSpPr/>
              <p:nvPr/>
            </p:nvSpPr>
            <p:spPr>
              <a:xfrm>
                <a:off x="1165756" y="2084779"/>
                <a:ext cx="20751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20" extrusionOk="0">
                    <a:moveTo>
                      <a:pt x="311" y="0"/>
                    </a:moveTo>
                    <a:cubicBezTo>
                      <a:pt x="144" y="0"/>
                      <a:pt x="1" y="131"/>
                      <a:pt x="1" y="310"/>
                    </a:cubicBezTo>
                    <a:cubicBezTo>
                      <a:pt x="1" y="476"/>
                      <a:pt x="144" y="619"/>
                      <a:pt x="311" y="619"/>
                    </a:cubicBezTo>
                    <a:cubicBezTo>
                      <a:pt x="477" y="619"/>
                      <a:pt x="620" y="476"/>
                      <a:pt x="620" y="310"/>
                    </a:cubicBezTo>
                    <a:cubicBezTo>
                      <a:pt x="620" y="131"/>
                      <a:pt x="477" y="0"/>
                      <a:pt x="311" y="0"/>
                    </a:cubicBezTo>
                    <a:close/>
                  </a:path>
                </a:pathLst>
              </a:custGeom>
              <a:solidFill>
                <a:srgbClr val="D9E9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57" name="Google Shape;1057;p23"/>
              <p:cNvSpPr/>
              <p:nvPr/>
            </p:nvSpPr>
            <p:spPr>
              <a:xfrm>
                <a:off x="1165388" y="2098680"/>
                <a:ext cx="21887" cy="2509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751" extrusionOk="0">
                    <a:moveTo>
                      <a:pt x="274" y="1"/>
                    </a:moveTo>
                    <a:lnTo>
                      <a:pt x="0" y="751"/>
                    </a:lnTo>
                    <a:lnTo>
                      <a:pt x="655" y="751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D9E9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58" name="Google Shape;1058;p23"/>
              <p:cNvSpPr/>
              <p:nvPr/>
            </p:nvSpPr>
            <p:spPr>
              <a:xfrm>
                <a:off x="1095350" y="1711200"/>
                <a:ext cx="161161" cy="161161"/>
              </a:xfrm>
              <a:custGeom>
                <a:avLst/>
                <a:gdLst/>
                <a:ahLst/>
                <a:cxnLst/>
                <a:rect l="l" t="t" r="r" b="b"/>
                <a:pathLst>
                  <a:path w="4823" h="4823" extrusionOk="0">
                    <a:moveTo>
                      <a:pt x="2418" y="0"/>
                    </a:moveTo>
                    <a:cubicBezTo>
                      <a:pt x="1084" y="0"/>
                      <a:pt x="1" y="1084"/>
                      <a:pt x="1" y="2405"/>
                    </a:cubicBezTo>
                    <a:cubicBezTo>
                      <a:pt x="1" y="3739"/>
                      <a:pt x="1084" y="4822"/>
                      <a:pt x="2418" y="4822"/>
                    </a:cubicBezTo>
                    <a:cubicBezTo>
                      <a:pt x="3751" y="4822"/>
                      <a:pt x="4823" y="3739"/>
                      <a:pt x="4823" y="2405"/>
                    </a:cubicBezTo>
                    <a:cubicBezTo>
                      <a:pt x="4823" y="1084"/>
                      <a:pt x="3751" y="0"/>
                      <a:pt x="24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59" name="Google Shape;1059;p23"/>
              <p:cNvSpPr/>
              <p:nvPr/>
            </p:nvSpPr>
            <p:spPr>
              <a:xfrm>
                <a:off x="1371860" y="1842487"/>
                <a:ext cx="292047" cy="122165"/>
              </a:xfrm>
              <a:custGeom>
                <a:avLst/>
                <a:gdLst/>
                <a:ahLst/>
                <a:cxnLst/>
                <a:rect l="l" t="t" r="r" b="b"/>
                <a:pathLst>
                  <a:path w="8740" h="3656" fill="none" extrusionOk="0">
                    <a:moveTo>
                      <a:pt x="0" y="3655"/>
                    </a:moveTo>
                    <a:lnTo>
                      <a:pt x="8740" y="3620"/>
                    </a:lnTo>
                    <a:lnTo>
                      <a:pt x="8740" y="0"/>
                    </a:lnTo>
                  </a:path>
                </a:pathLst>
              </a:custGeom>
              <a:noFill/>
              <a:ln w="9525" cap="flat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60" name="Google Shape;1060;p23"/>
              <p:cNvSpPr/>
              <p:nvPr/>
            </p:nvSpPr>
            <p:spPr>
              <a:xfrm>
                <a:off x="1533388" y="1778431"/>
                <a:ext cx="106527" cy="91022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2724" extrusionOk="0">
                    <a:moveTo>
                      <a:pt x="1155" y="1020"/>
                    </a:moveTo>
                    <a:cubicBezTo>
                      <a:pt x="1331" y="1020"/>
                      <a:pt x="1501" y="1156"/>
                      <a:pt x="1501" y="1358"/>
                    </a:cubicBezTo>
                    <a:cubicBezTo>
                      <a:pt x="1501" y="1548"/>
                      <a:pt x="1346" y="1691"/>
                      <a:pt x="1155" y="1691"/>
                    </a:cubicBezTo>
                    <a:lnTo>
                      <a:pt x="1155" y="1703"/>
                    </a:lnTo>
                    <a:cubicBezTo>
                      <a:pt x="858" y="1703"/>
                      <a:pt x="703" y="1334"/>
                      <a:pt x="917" y="1120"/>
                    </a:cubicBezTo>
                    <a:cubicBezTo>
                      <a:pt x="986" y="1051"/>
                      <a:pt x="1071" y="1020"/>
                      <a:pt x="1155" y="1020"/>
                    </a:cubicBezTo>
                    <a:close/>
                    <a:moveTo>
                      <a:pt x="1822" y="0"/>
                    </a:moveTo>
                    <a:cubicBezTo>
                      <a:pt x="608" y="0"/>
                      <a:pt x="0" y="1477"/>
                      <a:pt x="858" y="2322"/>
                    </a:cubicBezTo>
                    <a:cubicBezTo>
                      <a:pt x="1135" y="2599"/>
                      <a:pt x="1477" y="2723"/>
                      <a:pt x="1812" y="2723"/>
                    </a:cubicBezTo>
                    <a:cubicBezTo>
                      <a:pt x="2514" y="2723"/>
                      <a:pt x="3187" y="2180"/>
                      <a:pt x="3179" y="1358"/>
                    </a:cubicBezTo>
                    <a:cubicBezTo>
                      <a:pt x="3179" y="608"/>
                      <a:pt x="2572" y="0"/>
                      <a:pt x="1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61" name="Google Shape;1061;p23"/>
              <p:cNvSpPr/>
              <p:nvPr/>
            </p:nvSpPr>
            <p:spPr>
              <a:xfrm>
                <a:off x="1622907" y="1810643"/>
                <a:ext cx="142448" cy="26298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787" extrusionOk="0">
                    <a:moveTo>
                      <a:pt x="0" y="1"/>
                    </a:moveTo>
                    <a:lnTo>
                      <a:pt x="0" y="787"/>
                    </a:lnTo>
                    <a:lnTo>
                      <a:pt x="4263" y="787"/>
                    </a:lnTo>
                    <a:lnTo>
                      <a:pt x="3870" y="144"/>
                    </a:lnTo>
                    <a:lnTo>
                      <a:pt x="3453" y="48"/>
                    </a:lnTo>
                    <a:lnTo>
                      <a:pt x="3453" y="310"/>
                    </a:lnTo>
                    <a:lnTo>
                      <a:pt x="3239" y="60"/>
                    </a:lnTo>
                    <a:lnTo>
                      <a:pt x="2989" y="48"/>
                    </a:lnTo>
                    <a:lnTo>
                      <a:pt x="2989" y="310"/>
                    </a:lnTo>
                    <a:lnTo>
                      <a:pt x="2655" y="48"/>
                    </a:lnTo>
                    <a:lnTo>
                      <a:pt x="2501" y="48"/>
                    </a:lnTo>
                    <a:lnTo>
                      <a:pt x="2524" y="310"/>
                    </a:lnTo>
                    <a:lnTo>
                      <a:pt x="2227" y="310"/>
                    </a:lnTo>
                    <a:lnTo>
                      <a:pt x="2227" y="1"/>
                    </a:lnTo>
                    <a:lnTo>
                      <a:pt x="1989" y="1"/>
                    </a:lnTo>
                    <a:lnTo>
                      <a:pt x="1929" y="310"/>
                    </a:lnTo>
                    <a:lnTo>
                      <a:pt x="15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grpSp>
            <p:nvGrpSpPr>
              <p:cNvPr id="1062" name="Google Shape;1062;p23"/>
              <p:cNvGrpSpPr/>
              <p:nvPr/>
            </p:nvGrpSpPr>
            <p:grpSpPr>
              <a:xfrm>
                <a:off x="1126435" y="1744416"/>
                <a:ext cx="102674" cy="128333"/>
                <a:chOff x="6633934" y="1531372"/>
                <a:chExt cx="163884" cy="204841"/>
              </a:xfrm>
            </p:grpSpPr>
            <p:sp>
              <p:nvSpPr>
                <p:cNvPr id="1063" name="Google Shape;1063;p23"/>
                <p:cNvSpPr/>
                <p:nvPr/>
              </p:nvSpPr>
              <p:spPr>
                <a:xfrm>
                  <a:off x="6664666" y="1531372"/>
                  <a:ext cx="102450" cy="10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" h="3467" extrusionOk="0">
                      <a:moveTo>
                        <a:pt x="1733" y="1"/>
                      </a:moveTo>
                      <a:cubicBezTo>
                        <a:pt x="788" y="1"/>
                        <a:pt x="1" y="788"/>
                        <a:pt x="1" y="1733"/>
                      </a:cubicBezTo>
                      <a:cubicBezTo>
                        <a:pt x="1" y="2679"/>
                        <a:pt x="788" y="3466"/>
                        <a:pt x="1733" y="3466"/>
                      </a:cubicBezTo>
                      <a:cubicBezTo>
                        <a:pt x="2678" y="3466"/>
                        <a:pt x="3466" y="2679"/>
                        <a:pt x="3466" y="1733"/>
                      </a:cubicBezTo>
                      <a:cubicBezTo>
                        <a:pt x="3466" y="788"/>
                        <a:pt x="2678" y="1"/>
                        <a:pt x="17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064" name="Google Shape;1064;p23"/>
                <p:cNvSpPr/>
                <p:nvPr/>
              </p:nvSpPr>
              <p:spPr>
                <a:xfrm>
                  <a:off x="6633934" y="1631930"/>
                  <a:ext cx="163884" cy="10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3529" extrusionOk="0">
                      <a:moveTo>
                        <a:pt x="1072" y="0"/>
                      </a:moveTo>
                      <a:cubicBezTo>
                        <a:pt x="442" y="536"/>
                        <a:pt x="32" y="1292"/>
                        <a:pt x="32" y="2143"/>
                      </a:cubicBezTo>
                      <a:lnTo>
                        <a:pt x="32" y="3182"/>
                      </a:lnTo>
                      <a:cubicBezTo>
                        <a:pt x="1" y="3371"/>
                        <a:pt x="158" y="3529"/>
                        <a:pt x="347" y="3529"/>
                      </a:cubicBezTo>
                      <a:lnTo>
                        <a:pt x="5199" y="3529"/>
                      </a:lnTo>
                      <a:cubicBezTo>
                        <a:pt x="5388" y="3529"/>
                        <a:pt x="5546" y="3371"/>
                        <a:pt x="5546" y="3182"/>
                      </a:cubicBezTo>
                      <a:lnTo>
                        <a:pt x="5546" y="2143"/>
                      </a:lnTo>
                      <a:cubicBezTo>
                        <a:pt x="5546" y="1292"/>
                        <a:pt x="5168" y="536"/>
                        <a:pt x="4538" y="0"/>
                      </a:cubicBezTo>
                      <a:cubicBezTo>
                        <a:pt x="4096" y="473"/>
                        <a:pt x="3466" y="756"/>
                        <a:pt x="2805" y="756"/>
                      </a:cubicBezTo>
                      <a:cubicBezTo>
                        <a:pt x="2143" y="756"/>
                        <a:pt x="1513" y="504"/>
                        <a:pt x="10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7E7D9A-F0C9-C6D3-92E3-304191A3F3B9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22/73</a:t>
            </a:r>
            <a:endParaRPr lang="fa-I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9EA7B-4448-09AF-15DD-5EBDF6106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C9965684-7BE7-413D-7FDD-A5F511D36BB5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800" i="1" dirty="0">
                <a:solidFill>
                  <a:schemeClr val="tx1"/>
                </a:solidFill>
              </a:rPr>
              <a:t>Centralization optimizes convenience, not security.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8AE70D-F9B9-8625-D50F-032599D2EFC0}"/>
              </a:ext>
            </a:extLst>
          </p:cNvPr>
          <p:cNvSpPr/>
          <p:nvPr/>
        </p:nvSpPr>
        <p:spPr>
          <a:xfrm>
            <a:off x="1" y="4323806"/>
            <a:ext cx="9144000" cy="81969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 err="1">
                <a:solidFill>
                  <a:schemeClr val="tx1"/>
                </a:solidFill>
              </a:rPr>
              <a:t>Bharadiya</a:t>
            </a:r>
            <a:r>
              <a:rPr lang="en-US" sz="1000" dirty="0">
                <a:solidFill>
                  <a:schemeClr val="tx1"/>
                </a:solidFill>
              </a:rPr>
              <a:t> J. Machine learning in cybersecurity: Techniques and challenges. European Journal of Technology. 2023 Jun;7(2):1-4.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Apruzzese G, </a:t>
            </a:r>
            <a:r>
              <a:rPr lang="en-US" sz="1000" dirty="0" err="1">
                <a:solidFill>
                  <a:schemeClr val="tx1"/>
                </a:solidFill>
              </a:rPr>
              <a:t>Laskov</a:t>
            </a:r>
            <a:r>
              <a:rPr lang="en-US" sz="1000" dirty="0">
                <a:solidFill>
                  <a:schemeClr val="tx1"/>
                </a:solidFill>
              </a:rPr>
              <a:t> P, Montes de Oca E, </a:t>
            </a:r>
            <a:r>
              <a:rPr lang="en-US" sz="1000" dirty="0" err="1">
                <a:solidFill>
                  <a:schemeClr val="tx1"/>
                </a:solidFill>
              </a:rPr>
              <a:t>Mallouli</a:t>
            </a:r>
            <a:r>
              <a:rPr lang="en-US" sz="1000" dirty="0">
                <a:solidFill>
                  <a:schemeClr val="tx1"/>
                </a:solidFill>
              </a:rPr>
              <a:t> W, </a:t>
            </a:r>
            <a:r>
              <a:rPr lang="en-US" sz="1000" dirty="0" err="1">
                <a:solidFill>
                  <a:schemeClr val="tx1"/>
                </a:solidFill>
              </a:rPr>
              <a:t>Brdalo</a:t>
            </a:r>
            <a:r>
              <a:rPr lang="en-US" sz="1000" dirty="0">
                <a:solidFill>
                  <a:schemeClr val="tx1"/>
                </a:solidFill>
              </a:rPr>
              <a:t> Rapa L, </a:t>
            </a:r>
            <a:r>
              <a:rPr lang="en-US" sz="1000" dirty="0" err="1">
                <a:solidFill>
                  <a:schemeClr val="tx1"/>
                </a:solidFill>
              </a:rPr>
              <a:t>Grammatopoulos</a:t>
            </a:r>
            <a:r>
              <a:rPr lang="en-US" sz="1000" dirty="0">
                <a:solidFill>
                  <a:schemeClr val="tx1"/>
                </a:solidFill>
              </a:rPr>
              <a:t> AV, Di Franco F. The role of machine learning in cybersecurity. Digital Threats: Research and Practice. 2023 Mar 7;4(1):1-38.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Liu B, Ding M, Shaham S, Rahayu W, Farokhi F, Lin Z. When machine learning meets privacy: A survey and outlook. ACM Computing Surveys (CSUR). 2021 Mar 5;54(2):1-36.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DBFB32-5437-BAE4-B967-777F6C90E0A6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23/73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06841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4"/>
          <p:cNvSpPr txBox="1">
            <a:spLocks noGrp="1"/>
          </p:cNvSpPr>
          <p:nvPr>
            <p:ph type="title"/>
          </p:nvPr>
        </p:nvSpPr>
        <p:spPr>
          <a:xfrm>
            <a:off x="1004274" y="0"/>
            <a:ext cx="6623997" cy="406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700" dirty="0">
                <a:latin typeface="+mj-lt"/>
              </a:rPr>
              <a:t>Conventional Security Controls: Why They Fall Short</a:t>
            </a:r>
          </a:p>
        </p:txBody>
      </p:sp>
      <p:sp>
        <p:nvSpPr>
          <p:cNvPr id="1180" name="Google Shape;1180;p24"/>
          <p:cNvSpPr txBox="1"/>
          <p:nvPr/>
        </p:nvSpPr>
        <p:spPr>
          <a:xfrm>
            <a:off x="11359" y="2475885"/>
            <a:ext cx="1714077" cy="9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>
                <a:latin typeface="+mj-lt"/>
              </a:rPr>
              <a:t>Limits of Encryption-Based Protection</a:t>
            </a:r>
            <a:endParaRPr lang="en-US" sz="1200" dirty="0">
              <a:latin typeface="+mj-lt"/>
            </a:endParaRPr>
          </a:p>
        </p:txBody>
      </p:sp>
      <p:sp>
        <p:nvSpPr>
          <p:cNvPr id="1183" name="Google Shape;1183;p24"/>
          <p:cNvSpPr txBox="1"/>
          <p:nvPr/>
        </p:nvSpPr>
        <p:spPr>
          <a:xfrm>
            <a:off x="2153257" y="2626683"/>
            <a:ext cx="1623628" cy="65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>
                <a:latin typeface="+mj-lt"/>
              </a:rPr>
              <a:t>Vulnerabilities of Data Anonymization</a:t>
            </a:r>
            <a:endParaRPr lang="en-US" sz="1200" dirty="0">
              <a:latin typeface="+mj-lt"/>
            </a:endParaRPr>
          </a:p>
        </p:txBody>
      </p:sp>
      <p:sp>
        <p:nvSpPr>
          <p:cNvPr id="1186" name="Google Shape;1186;p24"/>
          <p:cNvSpPr txBox="1"/>
          <p:nvPr/>
        </p:nvSpPr>
        <p:spPr>
          <a:xfrm>
            <a:off x="4776385" y="2409119"/>
            <a:ext cx="1743974" cy="103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>
                <a:latin typeface="+mj-lt"/>
              </a:rPr>
              <a:t>Insufficiency of Access Control Mechanisms</a:t>
            </a:r>
            <a:endParaRPr lang="en-US" sz="1200" dirty="0">
              <a:latin typeface="+mj-lt"/>
            </a:endParaRPr>
          </a:p>
        </p:txBody>
      </p:sp>
      <p:sp>
        <p:nvSpPr>
          <p:cNvPr id="1189" name="Google Shape;1189;p24"/>
          <p:cNvSpPr txBox="1"/>
          <p:nvPr/>
        </p:nvSpPr>
        <p:spPr>
          <a:xfrm>
            <a:off x="7613267" y="2776740"/>
            <a:ext cx="13671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200" b="1" dirty="0">
                <a:latin typeface="+mj-lt"/>
              </a:rPr>
              <a:t>Security as an Afterthought</a:t>
            </a:r>
            <a:endParaRPr lang="en-US" sz="1200" dirty="0">
              <a:latin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D6EC59-C913-6F63-D1F6-72438546FF17}"/>
              </a:ext>
            </a:extLst>
          </p:cNvPr>
          <p:cNvGrpSpPr/>
          <p:nvPr/>
        </p:nvGrpSpPr>
        <p:grpSpPr>
          <a:xfrm>
            <a:off x="440800" y="428139"/>
            <a:ext cx="8182499" cy="2289662"/>
            <a:chOff x="1409538" y="755749"/>
            <a:chExt cx="6909606" cy="2640937"/>
          </a:xfrm>
        </p:grpSpPr>
        <p:grpSp>
          <p:nvGrpSpPr>
            <p:cNvPr id="2" name="Group 1"/>
            <p:cNvGrpSpPr/>
            <p:nvPr/>
          </p:nvGrpSpPr>
          <p:grpSpPr>
            <a:xfrm>
              <a:off x="1409538" y="755749"/>
              <a:ext cx="6909606" cy="2640937"/>
              <a:chOff x="1129639" y="1138634"/>
              <a:chExt cx="6909606" cy="2640937"/>
            </a:xfrm>
          </p:grpSpPr>
          <p:sp>
            <p:nvSpPr>
              <p:cNvPr id="1071" name="Google Shape;1071;p24"/>
              <p:cNvSpPr/>
              <p:nvPr/>
            </p:nvSpPr>
            <p:spPr>
              <a:xfrm>
                <a:off x="1370850" y="2809025"/>
                <a:ext cx="2200310" cy="294494"/>
              </a:xfrm>
              <a:custGeom>
                <a:avLst/>
                <a:gdLst/>
                <a:ahLst/>
                <a:cxnLst/>
                <a:rect l="l" t="t" r="r" b="b"/>
                <a:pathLst>
                  <a:path w="47971" h="11479" fill="none" extrusionOk="0">
                    <a:moveTo>
                      <a:pt x="0" y="11478"/>
                    </a:moveTo>
                    <a:lnTo>
                      <a:pt x="0" y="4584"/>
                    </a:lnTo>
                    <a:cubicBezTo>
                      <a:pt x="0" y="3584"/>
                      <a:pt x="810" y="2775"/>
                      <a:pt x="1798" y="2775"/>
                    </a:cubicBezTo>
                    <a:lnTo>
                      <a:pt x="47078" y="2775"/>
                    </a:lnTo>
                    <a:cubicBezTo>
                      <a:pt x="47578" y="2775"/>
                      <a:pt x="47971" y="2382"/>
                      <a:pt x="47971" y="1882"/>
                    </a:cubicBezTo>
                    <a:lnTo>
                      <a:pt x="47971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72" name="Google Shape;1072;p24"/>
              <p:cNvSpPr/>
              <p:nvPr/>
            </p:nvSpPr>
            <p:spPr>
              <a:xfrm>
                <a:off x="3542942" y="2786289"/>
                <a:ext cx="56374" cy="45061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1199" extrusionOk="0">
                    <a:moveTo>
                      <a:pt x="801" y="1"/>
                    </a:moveTo>
                    <a:cubicBezTo>
                      <a:pt x="306" y="1"/>
                      <a:pt x="0" y="634"/>
                      <a:pt x="389" y="1022"/>
                    </a:cubicBezTo>
                    <a:cubicBezTo>
                      <a:pt x="512" y="1145"/>
                      <a:pt x="659" y="1198"/>
                      <a:pt x="803" y="1198"/>
                    </a:cubicBezTo>
                    <a:cubicBezTo>
                      <a:pt x="1161" y="1198"/>
                      <a:pt x="1499" y="867"/>
                      <a:pt x="1389" y="451"/>
                    </a:cubicBezTo>
                    <a:cubicBezTo>
                      <a:pt x="1341" y="236"/>
                      <a:pt x="1175" y="70"/>
                      <a:pt x="960" y="22"/>
                    </a:cubicBezTo>
                    <a:cubicBezTo>
                      <a:pt x="906" y="8"/>
                      <a:pt x="852" y="1"/>
                      <a:pt x="8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73" name="Google Shape;1073;p24"/>
              <p:cNvSpPr/>
              <p:nvPr/>
            </p:nvSpPr>
            <p:spPr>
              <a:xfrm>
                <a:off x="1341530" y="3092648"/>
                <a:ext cx="61447" cy="45174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02" extrusionOk="0">
                    <a:moveTo>
                      <a:pt x="819" y="1"/>
                    </a:moveTo>
                    <a:cubicBezTo>
                      <a:pt x="346" y="1"/>
                      <a:pt x="1" y="546"/>
                      <a:pt x="377" y="1042"/>
                    </a:cubicBezTo>
                    <a:cubicBezTo>
                      <a:pt x="524" y="1153"/>
                      <a:pt x="676" y="1202"/>
                      <a:pt x="816" y="1202"/>
                    </a:cubicBezTo>
                    <a:cubicBezTo>
                      <a:pt x="1289" y="1202"/>
                      <a:pt x="1634" y="656"/>
                      <a:pt x="1258" y="161"/>
                    </a:cubicBezTo>
                    <a:cubicBezTo>
                      <a:pt x="1111" y="49"/>
                      <a:pt x="959" y="1"/>
                      <a:pt x="8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75" name="Google Shape;1075;p24"/>
              <p:cNvSpPr/>
              <p:nvPr/>
            </p:nvSpPr>
            <p:spPr>
              <a:xfrm>
                <a:off x="2972175" y="2809025"/>
                <a:ext cx="1156002" cy="294494"/>
              </a:xfrm>
              <a:custGeom>
                <a:avLst/>
                <a:gdLst/>
                <a:ahLst/>
                <a:cxnLst/>
                <a:rect l="l" t="t" r="r" b="b"/>
                <a:pathLst>
                  <a:path w="24111" h="11479" fill="none" extrusionOk="0">
                    <a:moveTo>
                      <a:pt x="1" y="11478"/>
                    </a:moveTo>
                    <a:lnTo>
                      <a:pt x="1" y="7906"/>
                    </a:lnTo>
                    <a:cubicBezTo>
                      <a:pt x="1" y="6918"/>
                      <a:pt x="977" y="6108"/>
                      <a:pt x="2191" y="6108"/>
                    </a:cubicBezTo>
                    <a:lnTo>
                      <a:pt x="23004" y="6108"/>
                    </a:lnTo>
                    <a:cubicBezTo>
                      <a:pt x="23611" y="6108"/>
                      <a:pt x="24111" y="5704"/>
                      <a:pt x="24111" y="5216"/>
                    </a:cubicBezTo>
                    <a:lnTo>
                      <a:pt x="24111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sp>
            <p:nvSpPr>
              <p:cNvPr id="1076" name="Google Shape;1076;p24"/>
              <p:cNvSpPr/>
              <p:nvPr/>
            </p:nvSpPr>
            <p:spPr>
              <a:xfrm>
                <a:off x="2942467" y="3092648"/>
                <a:ext cx="61072" cy="45174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202" extrusionOk="0">
                    <a:moveTo>
                      <a:pt x="811" y="1"/>
                    </a:moveTo>
                    <a:cubicBezTo>
                      <a:pt x="341" y="1"/>
                      <a:pt x="0" y="546"/>
                      <a:pt x="367" y="1042"/>
                    </a:cubicBezTo>
                    <a:cubicBezTo>
                      <a:pt x="515" y="1153"/>
                      <a:pt x="666" y="1202"/>
                      <a:pt x="807" y="1202"/>
                    </a:cubicBezTo>
                    <a:cubicBezTo>
                      <a:pt x="1279" y="1202"/>
                      <a:pt x="1625" y="656"/>
                      <a:pt x="1248" y="161"/>
                    </a:cubicBezTo>
                    <a:cubicBezTo>
                      <a:pt x="1101" y="49"/>
                      <a:pt x="950" y="1"/>
                      <a:pt x="8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77" name="Google Shape;1077;p24"/>
              <p:cNvSpPr/>
              <p:nvPr/>
            </p:nvSpPr>
            <p:spPr>
              <a:xfrm>
                <a:off x="4100225" y="2786289"/>
                <a:ext cx="55923" cy="45061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1199" extrusionOk="0">
                    <a:moveTo>
                      <a:pt x="790" y="1"/>
                    </a:moveTo>
                    <a:cubicBezTo>
                      <a:pt x="296" y="1"/>
                      <a:pt x="0" y="634"/>
                      <a:pt x="389" y="1022"/>
                    </a:cubicBezTo>
                    <a:cubicBezTo>
                      <a:pt x="508" y="1145"/>
                      <a:pt x="653" y="1198"/>
                      <a:pt x="795" y="1198"/>
                    </a:cubicBezTo>
                    <a:cubicBezTo>
                      <a:pt x="1149" y="1198"/>
                      <a:pt x="1487" y="867"/>
                      <a:pt x="1377" y="451"/>
                    </a:cubicBezTo>
                    <a:cubicBezTo>
                      <a:pt x="1329" y="236"/>
                      <a:pt x="1163" y="70"/>
                      <a:pt x="948" y="22"/>
                    </a:cubicBezTo>
                    <a:cubicBezTo>
                      <a:pt x="894" y="8"/>
                      <a:pt x="841" y="1"/>
                      <a:pt x="7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80" name="Google Shape;1080;p24"/>
              <p:cNvSpPr/>
              <p:nvPr/>
            </p:nvSpPr>
            <p:spPr>
              <a:xfrm>
                <a:off x="5572620" y="3092648"/>
                <a:ext cx="61447" cy="45174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02" extrusionOk="0">
                    <a:moveTo>
                      <a:pt x="819" y="1"/>
                    </a:moveTo>
                    <a:cubicBezTo>
                      <a:pt x="346" y="1"/>
                      <a:pt x="0" y="546"/>
                      <a:pt x="377" y="1042"/>
                    </a:cubicBezTo>
                    <a:cubicBezTo>
                      <a:pt x="524" y="1153"/>
                      <a:pt x="676" y="1202"/>
                      <a:pt x="816" y="1202"/>
                    </a:cubicBezTo>
                    <a:cubicBezTo>
                      <a:pt x="1289" y="1202"/>
                      <a:pt x="1634" y="656"/>
                      <a:pt x="1258" y="161"/>
                    </a:cubicBezTo>
                    <a:cubicBezTo>
                      <a:pt x="1111" y="49"/>
                      <a:pt x="959" y="1"/>
                      <a:pt x="8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81" name="Google Shape;1081;p24"/>
              <p:cNvSpPr/>
              <p:nvPr/>
            </p:nvSpPr>
            <p:spPr>
              <a:xfrm>
                <a:off x="4542694" y="2786389"/>
                <a:ext cx="56073" cy="45061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99" extrusionOk="0">
                    <a:moveTo>
                      <a:pt x="790" y="1"/>
                    </a:moveTo>
                    <a:cubicBezTo>
                      <a:pt x="297" y="1"/>
                      <a:pt x="1" y="634"/>
                      <a:pt x="389" y="1022"/>
                    </a:cubicBezTo>
                    <a:cubicBezTo>
                      <a:pt x="512" y="1145"/>
                      <a:pt x="658" y="1198"/>
                      <a:pt x="801" y="1198"/>
                    </a:cubicBezTo>
                    <a:cubicBezTo>
                      <a:pt x="1157" y="1198"/>
                      <a:pt x="1491" y="867"/>
                      <a:pt x="1390" y="451"/>
                    </a:cubicBezTo>
                    <a:cubicBezTo>
                      <a:pt x="1330" y="236"/>
                      <a:pt x="1163" y="70"/>
                      <a:pt x="949" y="22"/>
                    </a:cubicBezTo>
                    <a:cubicBezTo>
                      <a:pt x="894" y="8"/>
                      <a:pt x="841" y="1"/>
                      <a:pt x="7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83" name="Google Shape;1083;p24"/>
              <p:cNvSpPr/>
              <p:nvPr/>
            </p:nvSpPr>
            <p:spPr>
              <a:xfrm>
                <a:off x="5047087" y="2809025"/>
                <a:ext cx="2753588" cy="196748"/>
              </a:xfrm>
              <a:custGeom>
                <a:avLst/>
                <a:gdLst/>
                <a:ahLst/>
                <a:cxnLst/>
                <a:rect l="l" t="t" r="r" b="b"/>
                <a:pathLst>
                  <a:path w="23766" h="11479" fill="none" extrusionOk="0">
                    <a:moveTo>
                      <a:pt x="23765" y="11478"/>
                    </a:moveTo>
                    <a:lnTo>
                      <a:pt x="23765" y="7906"/>
                    </a:lnTo>
                    <a:cubicBezTo>
                      <a:pt x="23765" y="6918"/>
                      <a:pt x="22813" y="6108"/>
                      <a:pt x="21634" y="6108"/>
                    </a:cubicBezTo>
                    <a:lnTo>
                      <a:pt x="1060" y="6108"/>
                    </a:lnTo>
                    <a:cubicBezTo>
                      <a:pt x="465" y="6108"/>
                      <a:pt x="1" y="5704"/>
                      <a:pt x="1" y="5216"/>
                    </a:cubicBez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84" name="Google Shape;1084;p24"/>
              <p:cNvSpPr/>
              <p:nvPr/>
            </p:nvSpPr>
            <p:spPr>
              <a:xfrm>
                <a:off x="7772653" y="2989182"/>
                <a:ext cx="61447" cy="45174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02" extrusionOk="0">
                    <a:moveTo>
                      <a:pt x="819" y="1"/>
                    </a:moveTo>
                    <a:cubicBezTo>
                      <a:pt x="346" y="1"/>
                      <a:pt x="1" y="546"/>
                      <a:pt x="377" y="1042"/>
                    </a:cubicBezTo>
                    <a:cubicBezTo>
                      <a:pt x="524" y="1153"/>
                      <a:pt x="676" y="1202"/>
                      <a:pt x="816" y="1202"/>
                    </a:cubicBezTo>
                    <a:cubicBezTo>
                      <a:pt x="1289" y="1202"/>
                      <a:pt x="1634" y="656"/>
                      <a:pt x="1258" y="161"/>
                    </a:cubicBezTo>
                    <a:cubicBezTo>
                      <a:pt x="1111" y="49"/>
                      <a:pt x="959" y="1"/>
                      <a:pt x="8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85" name="Google Shape;1085;p24"/>
              <p:cNvSpPr/>
              <p:nvPr/>
            </p:nvSpPr>
            <p:spPr>
              <a:xfrm>
                <a:off x="5018400" y="2786289"/>
                <a:ext cx="56073" cy="45061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99" extrusionOk="0">
                    <a:moveTo>
                      <a:pt x="790" y="1"/>
                    </a:moveTo>
                    <a:cubicBezTo>
                      <a:pt x="297" y="1"/>
                      <a:pt x="1" y="634"/>
                      <a:pt x="389" y="1022"/>
                    </a:cubicBezTo>
                    <a:cubicBezTo>
                      <a:pt x="512" y="1145"/>
                      <a:pt x="658" y="1198"/>
                      <a:pt x="801" y="1198"/>
                    </a:cubicBezTo>
                    <a:cubicBezTo>
                      <a:pt x="1157" y="1198"/>
                      <a:pt x="1491" y="867"/>
                      <a:pt x="1389" y="451"/>
                    </a:cubicBezTo>
                    <a:cubicBezTo>
                      <a:pt x="1330" y="236"/>
                      <a:pt x="1163" y="70"/>
                      <a:pt x="949" y="22"/>
                    </a:cubicBezTo>
                    <a:cubicBezTo>
                      <a:pt x="894" y="8"/>
                      <a:pt x="841" y="1"/>
                      <a:pt x="7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91" name="Google Shape;1091;p24"/>
              <p:cNvSpPr/>
              <p:nvPr/>
            </p:nvSpPr>
            <p:spPr>
              <a:xfrm>
                <a:off x="5344122" y="3197935"/>
                <a:ext cx="482409" cy="568323"/>
              </a:xfrm>
              <a:custGeom>
                <a:avLst/>
                <a:gdLst/>
                <a:ahLst/>
                <a:cxnLst/>
                <a:rect l="l" t="t" r="r" b="b"/>
                <a:pathLst>
                  <a:path w="12836" h="15122" extrusionOk="0">
                    <a:moveTo>
                      <a:pt x="6413" y="0"/>
                    </a:moveTo>
                    <a:cubicBezTo>
                      <a:pt x="6337" y="0"/>
                      <a:pt x="6263" y="9"/>
                      <a:pt x="6192" y="27"/>
                    </a:cubicBezTo>
                    <a:lnTo>
                      <a:pt x="762" y="1265"/>
                    </a:lnTo>
                    <a:cubicBezTo>
                      <a:pt x="755" y="1265"/>
                      <a:pt x="747" y="1265"/>
                      <a:pt x="740" y="1265"/>
                    </a:cubicBezTo>
                    <a:cubicBezTo>
                      <a:pt x="345" y="1265"/>
                      <a:pt x="12" y="1571"/>
                      <a:pt x="0" y="1968"/>
                    </a:cubicBezTo>
                    <a:lnTo>
                      <a:pt x="0" y="5266"/>
                    </a:lnTo>
                    <a:cubicBezTo>
                      <a:pt x="0" y="6576"/>
                      <a:pt x="191" y="7873"/>
                      <a:pt x="584" y="9124"/>
                    </a:cubicBezTo>
                    <a:cubicBezTo>
                      <a:pt x="1131" y="10886"/>
                      <a:pt x="2108" y="12564"/>
                      <a:pt x="3632" y="13743"/>
                    </a:cubicBezTo>
                    <a:cubicBezTo>
                      <a:pt x="4441" y="14374"/>
                      <a:pt x="5358" y="14839"/>
                      <a:pt x="6358" y="15112"/>
                    </a:cubicBezTo>
                    <a:cubicBezTo>
                      <a:pt x="6382" y="15118"/>
                      <a:pt x="6412" y="15121"/>
                      <a:pt x="6442" y="15121"/>
                    </a:cubicBezTo>
                    <a:cubicBezTo>
                      <a:pt x="6471" y="15121"/>
                      <a:pt x="6501" y="15118"/>
                      <a:pt x="6525" y="15112"/>
                    </a:cubicBezTo>
                    <a:cubicBezTo>
                      <a:pt x="11204" y="13791"/>
                      <a:pt x="12835" y="9040"/>
                      <a:pt x="12835" y="5266"/>
                    </a:cubicBezTo>
                    <a:lnTo>
                      <a:pt x="12835" y="1968"/>
                    </a:lnTo>
                    <a:cubicBezTo>
                      <a:pt x="12812" y="1571"/>
                      <a:pt x="12479" y="1265"/>
                      <a:pt x="12095" y="1265"/>
                    </a:cubicBezTo>
                    <a:cubicBezTo>
                      <a:pt x="12088" y="1265"/>
                      <a:pt x="12081" y="1265"/>
                      <a:pt x="12073" y="1265"/>
                    </a:cubicBezTo>
                    <a:lnTo>
                      <a:pt x="6644" y="27"/>
                    </a:lnTo>
                    <a:cubicBezTo>
                      <a:pt x="6567" y="9"/>
                      <a:pt x="6489" y="0"/>
                      <a:pt x="64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92" name="Google Shape;1092;p24"/>
              <p:cNvSpPr/>
              <p:nvPr/>
            </p:nvSpPr>
            <p:spPr>
              <a:xfrm>
                <a:off x="5369438" y="3239529"/>
                <a:ext cx="426486" cy="500336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3313" extrusionOk="0">
                    <a:moveTo>
                      <a:pt x="5680" y="1"/>
                    </a:moveTo>
                    <a:lnTo>
                      <a:pt x="572" y="977"/>
                    </a:lnTo>
                    <a:cubicBezTo>
                      <a:pt x="565" y="977"/>
                      <a:pt x="558" y="977"/>
                      <a:pt x="551" y="977"/>
                    </a:cubicBezTo>
                    <a:cubicBezTo>
                      <a:pt x="262" y="977"/>
                      <a:pt x="12" y="1211"/>
                      <a:pt x="1" y="1501"/>
                    </a:cubicBezTo>
                    <a:lnTo>
                      <a:pt x="1" y="4502"/>
                    </a:lnTo>
                    <a:cubicBezTo>
                      <a:pt x="1" y="7847"/>
                      <a:pt x="1501" y="12169"/>
                      <a:pt x="5680" y="13312"/>
                    </a:cubicBezTo>
                    <a:lnTo>
                      <a:pt x="5727" y="13312"/>
                    </a:lnTo>
                    <a:cubicBezTo>
                      <a:pt x="9895" y="12169"/>
                      <a:pt x="11347" y="7847"/>
                      <a:pt x="11347" y="4502"/>
                    </a:cubicBezTo>
                    <a:lnTo>
                      <a:pt x="11347" y="1501"/>
                    </a:lnTo>
                    <a:cubicBezTo>
                      <a:pt x="11336" y="1211"/>
                      <a:pt x="11097" y="977"/>
                      <a:pt x="10809" y="977"/>
                    </a:cubicBezTo>
                    <a:cubicBezTo>
                      <a:pt x="10802" y="977"/>
                      <a:pt x="10795" y="977"/>
                      <a:pt x="10788" y="977"/>
                    </a:cubicBezTo>
                    <a:lnTo>
                      <a:pt x="56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93" name="Google Shape;1093;p24"/>
              <p:cNvSpPr/>
              <p:nvPr/>
            </p:nvSpPr>
            <p:spPr>
              <a:xfrm>
                <a:off x="5378134" y="3241456"/>
                <a:ext cx="413934" cy="484626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12895" extrusionOk="0">
                    <a:moveTo>
                      <a:pt x="10454" y="941"/>
                    </a:moveTo>
                    <a:cubicBezTo>
                      <a:pt x="10752" y="929"/>
                      <a:pt x="11002" y="1155"/>
                      <a:pt x="11014" y="1441"/>
                    </a:cubicBezTo>
                    <a:lnTo>
                      <a:pt x="11014" y="4358"/>
                    </a:lnTo>
                    <a:cubicBezTo>
                      <a:pt x="11014" y="7596"/>
                      <a:pt x="9597" y="11787"/>
                      <a:pt x="5560" y="12895"/>
                    </a:cubicBezTo>
                    <a:cubicBezTo>
                      <a:pt x="5537" y="12895"/>
                      <a:pt x="5525" y="12895"/>
                      <a:pt x="5513" y="12895"/>
                    </a:cubicBezTo>
                    <a:cubicBezTo>
                      <a:pt x="1465" y="11787"/>
                      <a:pt x="0" y="7596"/>
                      <a:pt x="0" y="4358"/>
                    </a:cubicBezTo>
                    <a:lnTo>
                      <a:pt x="0" y="1441"/>
                    </a:lnTo>
                    <a:cubicBezTo>
                      <a:pt x="12" y="1155"/>
                      <a:pt x="262" y="929"/>
                      <a:pt x="560" y="941"/>
                    </a:cubicBezTo>
                    <a:lnTo>
                      <a:pt x="5501" y="0"/>
                    </a:lnTo>
                    <a:close/>
                  </a:path>
                </a:pathLst>
              </a:custGeom>
              <a:gradFill>
                <a:gsLst>
                  <a:gs pos="0">
                    <a:srgbClr val="A588D1"/>
                  </a:gs>
                  <a:gs pos="100000">
                    <a:srgbClr val="63439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94" name="Google Shape;1094;p24"/>
              <p:cNvSpPr/>
              <p:nvPr/>
            </p:nvSpPr>
            <p:spPr>
              <a:xfrm>
                <a:off x="5520421" y="3339884"/>
                <a:ext cx="129810" cy="129810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454" extrusionOk="0">
                    <a:moveTo>
                      <a:pt x="1727" y="1"/>
                    </a:moveTo>
                    <a:cubicBezTo>
                      <a:pt x="774" y="1"/>
                      <a:pt x="0" y="775"/>
                      <a:pt x="0" y="1727"/>
                    </a:cubicBezTo>
                    <a:cubicBezTo>
                      <a:pt x="0" y="2680"/>
                      <a:pt x="774" y="3453"/>
                      <a:pt x="1727" y="3453"/>
                    </a:cubicBezTo>
                    <a:cubicBezTo>
                      <a:pt x="2679" y="3453"/>
                      <a:pt x="3453" y="2680"/>
                      <a:pt x="3453" y="1727"/>
                    </a:cubicBezTo>
                    <a:cubicBezTo>
                      <a:pt x="3453" y="775"/>
                      <a:pt x="2679" y="1"/>
                      <a:pt x="1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95" name="Google Shape;1095;p24"/>
              <p:cNvSpPr/>
              <p:nvPr/>
            </p:nvSpPr>
            <p:spPr>
              <a:xfrm>
                <a:off x="5459575" y="3466537"/>
                <a:ext cx="251051" cy="100270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2668" extrusionOk="0">
                    <a:moveTo>
                      <a:pt x="2072" y="0"/>
                    </a:moveTo>
                    <a:cubicBezTo>
                      <a:pt x="1191" y="357"/>
                      <a:pt x="488" y="1048"/>
                      <a:pt x="143" y="1941"/>
                    </a:cubicBezTo>
                    <a:cubicBezTo>
                      <a:pt x="0" y="2286"/>
                      <a:pt x="262" y="2667"/>
                      <a:pt x="643" y="2667"/>
                    </a:cubicBezTo>
                    <a:lnTo>
                      <a:pt x="6049" y="2667"/>
                    </a:lnTo>
                    <a:cubicBezTo>
                      <a:pt x="6430" y="2667"/>
                      <a:pt x="6680" y="2286"/>
                      <a:pt x="6537" y="1941"/>
                    </a:cubicBezTo>
                    <a:cubicBezTo>
                      <a:pt x="6191" y="1048"/>
                      <a:pt x="5501" y="357"/>
                      <a:pt x="4620" y="0"/>
                    </a:cubicBezTo>
                    <a:cubicBezTo>
                      <a:pt x="4245" y="292"/>
                      <a:pt x="3795" y="438"/>
                      <a:pt x="3346" y="438"/>
                    </a:cubicBezTo>
                    <a:cubicBezTo>
                      <a:pt x="2896" y="438"/>
                      <a:pt x="2447" y="292"/>
                      <a:pt x="20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97" name="Google Shape;1097;p24"/>
              <p:cNvSpPr/>
              <p:nvPr/>
            </p:nvSpPr>
            <p:spPr>
              <a:xfrm>
                <a:off x="2732240" y="3211248"/>
                <a:ext cx="481507" cy="566970"/>
              </a:xfrm>
              <a:custGeom>
                <a:avLst/>
                <a:gdLst/>
                <a:ahLst/>
                <a:cxnLst/>
                <a:rect l="l" t="t" r="r" b="b"/>
                <a:pathLst>
                  <a:path w="12812" h="15086" extrusionOk="0">
                    <a:moveTo>
                      <a:pt x="6412" y="0"/>
                    </a:moveTo>
                    <a:cubicBezTo>
                      <a:pt x="6338" y="0"/>
                      <a:pt x="6263" y="9"/>
                      <a:pt x="6192" y="27"/>
                    </a:cubicBezTo>
                    <a:lnTo>
                      <a:pt x="775" y="1265"/>
                    </a:lnTo>
                    <a:cubicBezTo>
                      <a:pt x="760" y="1265"/>
                      <a:pt x="746" y="1264"/>
                      <a:pt x="731" y="1264"/>
                    </a:cubicBezTo>
                    <a:cubicBezTo>
                      <a:pt x="335" y="1264"/>
                      <a:pt x="24" y="1577"/>
                      <a:pt x="1" y="1968"/>
                    </a:cubicBezTo>
                    <a:lnTo>
                      <a:pt x="1" y="5254"/>
                    </a:lnTo>
                    <a:cubicBezTo>
                      <a:pt x="1" y="6564"/>
                      <a:pt x="203" y="7861"/>
                      <a:pt x="584" y="9112"/>
                    </a:cubicBezTo>
                    <a:cubicBezTo>
                      <a:pt x="1144" y="10862"/>
                      <a:pt x="2108" y="12529"/>
                      <a:pt x="3620" y="13707"/>
                    </a:cubicBezTo>
                    <a:cubicBezTo>
                      <a:pt x="4430" y="14338"/>
                      <a:pt x="5358" y="14803"/>
                      <a:pt x="6347" y="15077"/>
                    </a:cubicBezTo>
                    <a:cubicBezTo>
                      <a:pt x="6376" y="15083"/>
                      <a:pt x="6406" y="15086"/>
                      <a:pt x="6436" y="15086"/>
                    </a:cubicBezTo>
                    <a:cubicBezTo>
                      <a:pt x="6466" y="15086"/>
                      <a:pt x="6496" y="15083"/>
                      <a:pt x="6525" y="15077"/>
                    </a:cubicBezTo>
                    <a:cubicBezTo>
                      <a:pt x="11181" y="13767"/>
                      <a:pt x="12812" y="9028"/>
                      <a:pt x="12812" y="5254"/>
                    </a:cubicBezTo>
                    <a:lnTo>
                      <a:pt x="12812" y="1968"/>
                    </a:lnTo>
                    <a:cubicBezTo>
                      <a:pt x="12789" y="1577"/>
                      <a:pt x="12478" y="1264"/>
                      <a:pt x="12092" y="1264"/>
                    </a:cubicBezTo>
                    <a:cubicBezTo>
                      <a:pt x="12078" y="1264"/>
                      <a:pt x="12064" y="1265"/>
                      <a:pt x="12050" y="1265"/>
                    </a:cubicBezTo>
                    <a:lnTo>
                      <a:pt x="6632" y="27"/>
                    </a:lnTo>
                    <a:cubicBezTo>
                      <a:pt x="6561" y="9"/>
                      <a:pt x="6487" y="0"/>
                      <a:pt x="6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98" name="Google Shape;1098;p24"/>
              <p:cNvSpPr/>
              <p:nvPr/>
            </p:nvSpPr>
            <p:spPr>
              <a:xfrm>
                <a:off x="2759975" y="3246689"/>
                <a:ext cx="426035" cy="499434"/>
              </a:xfrm>
              <a:custGeom>
                <a:avLst/>
                <a:gdLst/>
                <a:ahLst/>
                <a:cxnLst/>
                <a:rect l="l" t="t" r="r" b="b"/>
                <a:pathLst>
                  <a:path w="11336" h="13289" extrusionOk="0">
                    <a:moveTo>
                      <a:pt x="5668" y="1"/>
                    </a:moveTo>
                    <a:lnTo>
                      <a:pt x="572" y="977"/>
                    </a:lnTo>
                    <a:cubicBezTo>
                      <a:pt x="565" y="977"/>
                      <a:pt x="557" y="977"/>
                      <a:pt x="550" y="977"/>
                    </a:cubicBezTo>
                    <a:cubicBezTo>
                      <a:pt x="262" y="977"/>
                      <a:pt x="24" y="1199"/>
                      <a:pt x="1" y="1501"/>
                    </a:cubicBezTo>
                    <a:lnTo>
                      <a:pt x="1" y="4502"/>
                    </a:lnTo>
                    <a:cubicBezTo>
                      <a:pt x="1" y="7835"/>
                      <a:pt x="1501" y="12145"/>
                      <a:pt x="5668" y="13288"/>
                    </a:cubicBezTo>
                    <a:lnTo>
                      <a:pt x="5716" y="13288"/>
                    </a:lnTo>
                    <a:cubicBezTo>
                      <a:pt x="9883" y="12157"/>
                      <a:pt x="11336" y="7835"/>
                      <a:pt x="11336" y="4502"/>
                    </a:cubicBezTo>
                    <a:lnTo>
                      <a:pt x="11336" y="1501"/>
                    </a:lnTo>
                    <a:cubicBezTo>
                      <a:pt x="11324" y="1199"/>
                      <a:pt x="11075" y="977"/>
                      <a:pt x="10787" y="977"/>
                    </a:cubicBezTo>
                    <a:cubicBezTo>
                      <a:pt x="10779" y="977"/>
                      <a:pt x="10772" y="977"/>
                      <a:pt x="10764" y="977"/>
                    </a:cubicBezTo>
                    <a:lnTo>
                      <a:pt x="56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99" name="Google Shape;1099;p24"/>
              <p:cNvSpPr/>
              <p:nvPr/>
            </p:nvSpPr>
            <p:spPr>
              <a:xfrm>
                <a:off x="2766703" y="3254318"/>
                <a:ext cx="412581" cy="484175"/>
              </a:xfrm>
              <a:custGeom>
                <a:avLst/>
                <a:gdLst/>
                <a:ahLst/>
                <a:cxnLst/>
                <a:rect l="l" t="t" r="r" b="b"/>
                <a:pathLst>
                  <a:path w="10978" h="12883" extrusionOk="0">
                    <a:moveTo>
                      <a:pt x="10430" y="941"/>
                    </a:moveTo>
                    <a:cubicBezTo>
                      <a:pt x="10716" y="929"/>
                      <a:pt x="10966" y="1155"/>
                      <a:pt x="10978" y="1453"/>
                    </a:cubicBezTo>
                    <a:lnTo>
                      <a:pt x="10978" y="4358"/>
                    </a:lnTo>
                    <a:cubicBezTo>
                      <a:pt x="10978" y="7597"/>
                      <a:pt x="9573" y="11776"/>
                      <a:pt x="5537" y="12871"/>
                    </a:cubicBezTo>
                    <a:cubicBezTo>
                      <a:pt x="5525" y="12883"/>
                      <a:pt x="5501" y="12883"/>
                      <a:pt x="5489" y="12871"/>
                    </a:cubicBezTo>
                    <a:cubicBezTo>
                      <a:pt x="1453" y="11776"/>
                      <a:pt x="0" y="7597"/>
                      <a:pt x="0" y="4358"/>
                    </a:cubicBezTo>
                    <a:lnTo>
                      <a:pt x="0" y="1453"/>
                    </a:lnTo>
                    <a:cubicBezTo>
                      <a:pt x="12" y="1167"/>
                      <a:pt x="262" y="941"/>
                      <a:pt x="548" y="953"/>
                    </a:cubicBezTo>
                    <a:lnTo>
                      <a:pt x="5489" y="0"/>
                    </a:lnTo>
                    <a:close/>
                  </a:path>
                </a:pathLst>
              </a:custGeom>
              <a:gradFill>
                <a:gsLst>
                  <a:gs pos="0">
                    <a:srgbClr val="BA8CC4"/>
                  </a:gs>
                  <a:gs pos="100000">
                    <a:srgbClr val="784D80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sp>
            <p:nvSpPr>
              <p:cNvPr id="1100" name="Google Shape;1100;p24"/>
              <p:cNvSpPr/>
              <p:nvPr/>
            </p:nvSpPr>
            <p:spPr>
              <a:xfrm>
                <a:off x="2871408" y="3452978"/>
                <a:ext cx="203171" cy="13563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3609" extrusionOk="0">
                    <a:moveTo>
                      <a:pt x="572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3037"/>
                    </a:lnTo>
                    <a:cubicBezTo>
                      <a:pt x="1" y="3358"/>
                      <a:pt x="251" y="3608"/>
                      <a:pt x="572" y="3608"/>
                    </a:cubicBezTo>
                    <a:lnTo>
                      <a:pt x="4846" y="3608"/>
                    </a:lnTo>
                    <a:cubicBezTo>
                      <a:pt x="5156" y="3608"/>
                      <a:pt x="5406" y="3358"/>
                      <a:pt x="5406" y="3037"/>
                    </a:cubicBezTo>
                    <a:lnTo>
                      <a:pt x="5406" y="560"/>
                    </a:lnTo>
                    <a:cubicBezTo>
                      <a:pt x="5406" y="251"/>
                      <a:pt x="5156" y="1"/>
                      <a:pt x="48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1" name="Google Shape;1101;p24"/>
              <p:cNvSpPr/>
              <p:nvPr/>
            </p:nvSpPr>
            <p:spPr>
              <a:xfrm>
                <a:off x="2907224" y="3378265"/>
                <a:ext cx="131576" cy="74752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989" extrusionOk="0">
                    <a:moveTo>
                      <a:pt x="1750" y="0"/>
                    </a:moveTo>
                    <a:cubicBezTo>
                      <a:pt x="786" y="0"/>
                      <a:pt x="0" y="774"/>
                      <a:pt x="0" y="1751"/>
                    </a:cubicBezTo>
                    <a:lnTo>
                      <a:pt x="0" y="1989"/>
                    </a:lnTo>
                    <a:lnTo>
                      <a:pt x="488" y="1989"/>
                    </a:lnTo>
                    <a:lnTo>
                      <a:pt x="488" y="1751"/>
                    </a:lnTo>
                    <a:cubicBezTo>
                      <a:pt x="488" y="1048"/>
                      <a:pt x="1048" y="477"/>
                      <a:pt x="1750" y="477"/>
                    </a:cubicBezTo>
                    <a:cubicBezTo>
                      <a:pt x="2453" y="477"/>
                      <a:pt x="3012" y="1048"/>
                      <a:pt x="3012" y="1751"/>
                    </a:cubicBezTo>
                    <a:lnTo>
                      <a:pt x="3012" y="1989"/>
                    </a:lnTo>
                    <a:lnTo>
                      <a:pt x="3500" y="1989"/>
                    </a:lnTo>
                    <a:lnTo>
                      <a:pt x="3500" y="1751"/>
                    </a:lnTo>
                    <a:cubicBezTo>
                      <a:pt x="3500" y="774"/>
                      <a:pt x="2715" y="0"/>
                      <a:pt x="17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2" name="Google Shape;1102;p24"/>
              <p:cNvSpPr/>
              <p:nvPr/>
            </p:nvSpPr>
            <p:spPr>
              <a:xfrm>
                <a:off x="3037409" y="3479399"/>
                <a:ext cx="51488" cy="10921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906" extrusionOk="0">
                    <a:moveTo>
                      <a:pt x="1" y="0"/>
                    </a:moveTo>
                    <a:lnTo>
                      <a:pt x="1" y="2905"/>
                    </a:lnTo>
                    <a:lnTo>
                      <a:pt x="787" y="2905"/>
                    </a:lnTo>
                    <a:cubicBezTo>
                      <a:pt x="1108" y="2905"/>
                      <a:pt x="1370" y="2643"/>
                      <a:pt x="1370" y="2334"/>
                    </a:cubicBezTo>
                    <a:lnTo>
                      <a:pt x="137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3" name="Google Shape;1103;p24"/>
              <p:cNvSpPr/>
              <p:nvPr/>
            </p:nvSpPr>
            <p:spPr>
              <a:xfrm>
                <a:off x="3009223" y="3422575"/>
                <a:ext cx="107899" cy="69377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1846" extrusionOk="0">
                    <a:moveTo>
                      <a:pt x="1441" y="0"/>
                    </a:moveTo>
                    <a:lnTo>
                      <a:pt x="1" y="1846"/>
                    </a:lnTo>
                    <a:lnTo>
                      <a:pt x="2870" y="1846"/>
                    </a:lnTo>
                    <a:lnTo>
                      <a:pt x="144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5" name="Google Shape;1105;p24"/>
              <p:cNvSpPr/>
              <p:nvPr/>
            </p:nvSpPr>
            <p:spPr>
              <a:xfrm>
                <a:off x="7558151" y="3156441"/>
                <a:ext cx="481094" cy="566970"/>
              </a:xfrm>
              <a:custGeom>
                <a:avLst/>
                <a:gdLst/>
                <a:ahLst/>
                <a:cxnLst/>
                <a:rect l="l" t="t" r="r" b="b"/>
                <a:pathLst>
                  <a:path w="12801" h="15086" extrusionOk="0">
                    <a:moveTo>
                      <a:pt x="6399" y="0"/>
                    </a:moveTo>
                    <a:cubicBezTo>
                      <a:pt x="6323" y="0"/>
                      <a:pt x="6246" y="9"/>
                      <a:pt x="6168" y="27"/>
                    </a:cubicBezTo>
                    <a:lnTo>
                      <a:pt x="763" y="1265"/>
                    </a:lnTo>
                    <a:cubicBezTo>
                      <a:pt x="749" y="1265"/>
                      <a:pt x="735" y="1264"/>
                      <a:pt x="721" y="1264"/>
                    </a:cubicBezTo>
                    <a:cubicBezTo>
                      <a:pt x="334" y="1264"/>
                      <a:pt x="12" y="1577"/>
                      <a:pt x="1" y="1968"/>
                    </a:cubicBezTo>
                    <a:lnTo>
                      <a:pt x="1" y="5254"/>
                    </a:lnTo>
                    <a:cubicBezTo>
                      <a:pt x="1" y="6564"/>
                      <a:pt x="191" y="7861"/>
                      <a:pt x="584" y="9112"/>
                    </a:cubicBezTo>
                    <a:cubicBezTo>
                      <a:pt x="1132" y="10862"/>
                      <a:pt x="2108" y="12529"/>
                      <a:pt x="3620" y="13707"/>
                    </a:cubicBezTo>
                    <a:cubicBezTo>
                      <a:pt x="4430" y="14338"/>
                      <a:pt x="5347" y="14803"/>
                      <a:pt x="6335" y="15077"/>
                    </a:cubicBezTo>
                    <a:cubicBezTo>
                      <a:pt x="6365" y="15083"/>
                      <a:pt x="6394" y="15086"/>
                      <a:pt x="6424" y="15086"/>
                    </a:cubicBezTo>
                    <a:cubicBezTo>
                      <a:pt x="6454" y="15086"/>
                      <a:pt x="6484" y="15083"/>
                      <a:pt x="6514" y="15077"/>
                    </a:cubicBezTo>
                    <a:cubicBezTo>
                      <a:pt x="11181" y="13767"/>
                      <a:pt x="12800" y="9028"/>
                      <a:pt x="12800" y="5254"/>
                    </a:cubicBezTo>
                    <a:lnTo>
                      <a:pt x="12800" y="1968"/>
                    </a:lnTo>
                    <a:cubicBezTo>
                      <a:pt x="12789" y="1577"/>
                      <a:pt x="12467" y="1264"/>
                      <a:pt x="12080" y="1264"/>
                    </a:cubicBezTo>
                    <a:cubicBezTo>
                      <a:pt x="12066" y="1264"/>
                      <a:pt x="12052" y="1265"/>
                      <a:pt x="12038" y="1265"/>
                    </a:cubicBezTo>
                    <a:lnTo>
                      <a:pt x="6621" y="27"/>
                    </a:lnTo>
                    <a:cubicBezTo>
                      <a:pt x="6549" y="9"/>
                      <a:pt x="6475" y="0"/>
                      <a:pt x="63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6" name="Google Shape;1106;p24"/>
              <p:cNvSpPr/>
              <p:nvPr/>
            </p:nvSpPr>
            <p:spPr>
              <a:xfrm>
                <a:off x="6538549" y="3259067"/>
                <a:ext cx="425547" cy="499434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3289" extrusionOk="0">
                    <a:moveTo>
                      <a:pt x="5667" y="1"/>
                    </a:moveTo>
                    <a:lnTo>
                      <a:pt x="572" y="977"/>
                    </a:lnTo>
                    <a:cubicBezTo>
                      <a:pt x="564" y="977"/>
                      <a:pt x="556" y="977"/>
                      <a:pt x="548" y="977"/>
                    </a:cubicBezTo>
                    <a:cubicBezTo>
                      <a:pt x="249" y="977"/>
                      <a:pt x="12" y="1199"/>
                      <a:pt x="0" y="1501"/>
                    </a:cubicBezTo>
                    <a:lnTo>
                      <a:pt x="0" y="4502"/>
                    </a:lnTo>
                    <a:cubicBezTo>
                      <a:pt x="0" y="7835"/>
                      <a:pt x="1500" y="12145"/>
                      <a:pt x="5667" y="13288"/>
                    </a:cubicBezTo>
                    <a:lnTo>
                      <a:pt x="5703" y="13288"/>
                    </a:lnTo>
                    <a:cubicBezTo>
                      <a:pt x="9870" y="12157"/>
                      <a:pt x="11323" y="7835"/>
                      <a:pt x="11323" y="4502"/>
                    </a:cubicBezTo>
                    <a:lnTo>
                      <a:pt x="11323" y="1501"/>
                    </a:lnTo>
                    <a:cubicBezTo>
                      <a:pt x="11311" y="1199"/>
                      <a:pt x="11073" y="977"/>
                      <a:pt x="10786" y="977"/>
                    </a:cubicBezTo>
                    <a:cubicBezTo>
                      <a:pt x="10778" y="977"/>
                      <a:pt x="10771" y="977"/>
                      <a:pt x="10763" y="977"/>
                    </a:cubicBezTo>
                    <a:lnTo>
                      <a:pt x="56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07" name="Google Shape;1107;p24"/>
              <p:cNvSpPr/>
              <p:nvPr/>
            </p:nvSpPr>
            <p:spPr>
              <a:xfrm>
                <a:off x="7591281" y="3211248"/>
                <a:ext cx="413069" cy="484175"/>
              </a:xfrm>
              <a:custGeom>
                <a:avLst/>
                <a:gdLst/>
                <a:ahLst/>
                <a:cxnLst/>
                <a:rect l="l" t="t" r="r" b="b"/>
                <a:pathLst>
                  <a:path w="10991" h="12883" extrusionOk="0">
                    <a:moveTo>
                      <a:pt x="10431" y="941"/>
                    </a:moveTo>
                    <a:cubicBezTo>
                      <a:pt x="10728" y="929"/>
                      <a:pt x="10978" y="1155"/>
                      <a:pt x="10990" y="1453"/>
                    </a:cubicBezTo>
                    <a:lnTo>
                      <a:pt x="10990" y="4358"/>
                    </a:lnTo>
                    <a:cubicBezTo>
                      <a:pt x="10990" y="7597"/>
                      <a:pt x="9585" y="11776"/>
                      <a:pt x="5537" y="12871"/>
                    </a:cubicBezTo>
                    <a:cubicBezTo>
                      <a:pt x="5525" y="12883"/>
                      <a:pt x="5513" y="12883"/>
                      <a:pt x="5501" y="12871"/>
                    </a:cubicBezTo>
                    <a:cubicBezTo>
                      <a:pt x="1453" y="11776"/>
                      <a:pt x="1" y="7597"/>
                      <a:pt x="1" y="4358"/>
                    </a:cubicBezTo>
                    <a:lnTo>
                      <a:pt x="1" y="1453"/>
                    </a:lnTo>
                    <a:cubicBezTo>
                      <a:pt x="13" y="1155"/>
                      <a:pt x="263" y="941"/>
                      <a:pt x="560" y="953"/>
                    </a:cubicBezTo>
                    <a:lnTo>
                      <a:pt x="5501" y="0"/>
                    </a:lnTo>
                    <a:close/>
                  </a:path>
                </a:pathLst>
              </a:custGeom>
              <a:gradFill>
                <a:gsLst>
                  <a:gs pos="0">
                    <a:srgbClr val="5C698E"/>
                  </a:gs>
                  <a:gs pos="100000">
                    <a:srgbClr val="2C303B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sp>
            <p:nvSpPr>
              <p:cNvPr id="1108" name="Google Shape;1108;p24"/>
              <p:cNvSpPr/>
              <p:nvPr/>
            </p:nvSpPr>
            <p:spPr>
              <a:xfrm>
                <a:off x="6025053" y="3379167"/>
                <a:ext cx="140521" cy="55058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1465" extrusionOk="0">
                    <a:moveTo>
                      <a:pt x="202" y="0"/>
                    </a:moveTo>
                    <a:cubicBezTo>
                      <a:pt x="95" y="0"/>
                      <a:pt x="0" y="95"/>
                      <a:pt x="0" y="203"/>
                    </a:cubicBezTo>
                    <a:lnTo>
                      <a:pt x="0" y="1262"/>
                    </a:lnTo>
                    <a:cubicBezTo>
                      <a:pt x="0" y="1369"/>
                      <a:pt x="95" y="1465"/>
                      <a:pt x="202" y="1465"/>
                    </a:cubicBezTo>
                    <a:lnTo>
                      <a:pt x="3536" y="1465"/>
                    </a:lnTo>
                    <a:cubicBezTo>
                      <a:pt x="3655" y="1465"/>
                      <a:pt x="3739" y="1369"/>
                      <a:pt x="3739" y="1262"/>
                    </a:cubicBezTo>
                    <a:lnTo>
                      <a:pt x="3739" y="203"/>
                    </a:lnTo>
                    <a:cubicBezTo>
                      <a:pt x="3739" y="95"/>
                      <a:pt x="3655" y="0"/>
                      <a:pt x="3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sp>
            <p:nvSpPr>
              <p:cNvPr id="1109" name="Google Shape;1109;p24"/>
              <p:cNvSpPr/>
              <p:nvPr/>
            </p:nvSpPr>
            <p:spPr>
              <a:xfrm>
                <a:off x="6025053" y="3440915"/>
                <a:ext cx="70279" cy="5505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465" extrusionOk="0">
                    <a:moveTo>
                      <a:pt x="202" y="0"/>
                    </a:moveTo>
                    <a:cubicBezTo>
                      <a:pt x="95" y="0"/>
                      <a:pt x="0" y="96"/>
                      <a:pt x="0" y="215"/>
                    </a:cubicBezTo>
                    <a:lnTo>
                      <a:pt x="0" y="1262"/>
                    </a:lnTo>
                    <a:cubicBezTo>
                      <a:pt x="0" y="1369"/>
                      <a:pt x="95" y="1465"/>
                      <a:pt x="202" y="1465"/>
                    </a:cubicBezTo>
                    <a:lnTo>
                      <a:pt x="1667" y="1465"/>
                    </a:lnTo>
                    <a:cubicBezTo>
                      <a:pt x="1786" y="1465"/>
                      <a:pt x="1869" y="1369"/>
                      <a:pt x="1869" y="1262"/>
                    </a:cubicBezTo>
                    <a:lnTo>
                      <a:pt x="1869" y="215"/>
                    </a:lnTo>
                    <a:cubicBezTo>
                      <a:pt x="1869" y="96"/>
                      <a:pt x="1786" y="0"/>
                      <a:pt x="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0" name="Google Shape;1110;p24"/>
              <p:cNvSpPr/>
              <p:nvPr/>
            </p:nvSpPr>
            <p:spPr>
              <a:xfrm>
                <a:off x="6246978" y="3440915"/>
                <a:ext cx="70279" cy="55058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1465" extrusionOk="0">
                    <a:moveTo>
                      <a:pt x="203" y="0"/>
                    </a:moveTo>
                    <a:cubicBezTo>
                      <a:pt x="84" y="0"/>
                      <a:pt x="1" y="96"/>
                      <a:pt x="1" y="215"/>
                    </a:cubicBezTo>
                    <a:lnTo>
                      <a:pt x="1" y="1262"/>
                    </a:lnTo>
                    <a:cubicBezTo>
                      <a:pt x="1" y="1369"/>
                      <a:pt x="84" y="1465"/>
                      <a:pt x="203" y="1465"/>
                    </a:cubicBezTo>
                    <a:lnTo>
                      <a:pt x="1667" y="1465"/>
                    </a:lnTo>
                    <a:cubicBezTo>
                      <a:pt x="1775" y="1465"/>
                      <a:pt x="1870" y="1369"/>
                      <a:pt x="1870" y="1262"/>
                    </a:cubicBezTo>
                    <a:lnTo>
                      <a:pt x="1870" y="215"/>
                    </a:lnTo>
                    <a:cubicBezTo>
                      <a:pt x="1870" y="96"/>
                      <a:pt x="1775" y="0"/>
                      <a:pt x="16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1" name="Google Shape;1111;p24"/>
              <p:cNvSpPr/>
              <p:nvPr/>
            </p:nvSpPr>
            <p:spPr>
              <a:xfrm>
                <a:off x="6103338" y="3440915"/>
                <a:ext cx="135184" cy="55058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1465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lnTo>
                      <a:pt x="1" y="1262"/>
                    </a:lnTo>
                    <a:cubicBezTo>
                      <a:pt x="1" y="1369"/>
                      <a:pt x="96" y="1465"/>
                      <a:pt x="215" y="1465"/>
                    </a:cubicBezTo>
                    <a:lnTo>
                      <a:pt x="3394" y="1465"/>
                    </a:lnTo>
                    <a:cubicBezTo>
                      <a:pt x="3513" y="1465"/>
                      <a:pt x="3596" y="1369"/>
                      <a:pt x="3596" y="1262"/>
                    </a:cubicBezTo>
                    <a:lnTo>
                      <a:pt x="3596" y="215"/>
                    </a:lnTo>
                    <a:cubicBezTo>
                      <a:pt x="3596" y="96"/>
                      <a:pt x="3513" y="0"/>
                      <a:pt x="33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2" name="Google Shape;1112;p24"/>
              <p:cNvSpPr/>
              <p:nvPr/>
            </p:nvSpPr>
            <p:spPr>
              <a:xfrm>
                <a:off x="6176736" y="3379167"/>
                <a:ext cx="140521" cy="55058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1465" extrusionOk="0">
                    <a:moveTo>
                      <a:pt x="203" y="0"/>
                    </a:moveTo>
                    <a:cubicBezTo>
                      <a:pt x="84" y="0"/>
                      <a:pt x="0" y="95"/>
                      <a:pt x="0" y="203"/>
                    </a:cubicBezTo>
                    <a:lnTo>
                      <a:pt x="0" y="1262"/>
                    </a:lnTo>
                    <a:cubicBezTo>
                      <a:pt x="0" y="1369"/>
                      <a:pt x="84" y="1465"/>
                      <a:pt x="203" y="1465"/>
                    </a:cubicBezTo>
                    <a:lnTo>
                      <a:pt x="3536" y="1465"/>
                    </a:lnTo>
                    <a:cubicBezTo>
                      <a:pt x="3644" y="1465"/>
                      <a:pt x="3739" y="1369"/>
                      <a:pt x="3739" y="1262"/>
                    </a:cubicBezTo>
                    <a:lnTo>
                      <a:pt x="3739" y="203"/>
                    </a:lnTo>
                    <a:cubicBezTo>
                      <a:pt x="3739" y="95"/>
                      <a:pt x="3644" y="0"/>
                      <a:pt x="3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3" name="Google Shape;1113;p24"/>
              <p:cNvSpPr/>
              <p:nvPr/>
            </p:nvSpPr>
            <p:spPr>
              <a:xfrm>
                <a:off x="6025053" y="3502663"/>
                <a:ext cx="140521" cy="55058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1465" extrusionOk="0">
                    <a:moveTo>
                      <a:pt x="202" y="0"/>
                    </a:moveTo>
                    <a:cubicBezTo>
                      <a:pt x="95" y="0"/>
                      <a:pt x="0" y="96"/>
                      <a:pt x="0" y="215"/>
                    </a:cubicBezTo>
                    <a:lnTo>
                      <a:pt x="0" y="1262"/>
                    </a:lnTo>
                    <a:cubicBezTo>
                      <a:pt x="0" y="1370"/>
                      <a:pt x="95" y="1465"/>
                      <a:pt x="202" y="1465"/>
                    </a:cubicBezTo>
                    <a:lnTo>
                      <a:pt x="3536" y="1465"/>
                    </a:lnTo>
                    <a:cubicBezTo>
                      <a:pt x="3655" y="1465"/>
                      <a:pt x="3739" y="1370"/>
                      <a:pt x="3739" y="1262"/>
                    </a:cubicBezTo>
                    <a:lnTo>
                      <a:pt x="3739" y="215"/>
                    </a:lnTo>
                    <a:cubicBezTo>
                      <a:pt x="3739" y="96"/>
                      <a:pt x="3655" y="0"/>
                      <a:pt x="3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4" name="Google Shape;1114;p24"/>
              <p:cNvSpPr/>
              <p:nvPr/>
            </p:nvSpPr>
            <p:spPr>
              <a:xfrm>
                <a:off x="6697876" y="3489697"/>
                <a:ext cx="140521" cy="55058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1465" extrusionOk="0">
                    <a:moveTo>
                      <a:pt x="203" y="0"/>
                    </a:moveTo>
                    <a:cubicBezTo>
                      <a:pt x="84" y="0"/>
                      <a:pt x="0" y="96"/>
                      <a:pt x="0" y="215"/>
                    </a:cubicBezTo>
                    <a:lnTo>
                      <a:pt x="0" y="1262"/>
                    </a:lnTo>
                    <a:cubicBezTo>
                      <a:pt x="0" y="1370"/>
                      <a:pt x="84" y="1465"/>
                      <a:pt x="203" y="1465"/>
                    </a:cubicBezTo>
                    <a:lnTo>
                      <a:pt x="3536" y="1465"/>
                    </a:lnTo>
                    <a:cubicBezTo>
                      <a:pt x="3644" y="1465"/>
                      <a:pt x="3739" y="1370"/>
                      <a:pt x="3739" y="1262"/>
                    </a:cubicBezTo>
                    <a:lnTo>
                      <a:pt x="3739" y="215"/>
                    </a:lnTo>
                    <a:cubicBezTo>
                      <a:pt x="3739" y="96"/>
                      <a:pt x="3644" y="0"/>
                      <a:pt x="35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5" name="Google Shape;1115;p24"/>
              <p:cNvSpPr/>
              <p:nvPr/>
            </p:nvSpPr>
            <p:spPr>
              <a:xfrm>
                <a:off x="7844297" y="3267670"/>
                <a:ext cx="88657" cy="123985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3299" extrusionOk="0">
                    <a:moveTo>
                      <a:pt x="2358" y="2131"/>
                    </a:moveTo>
                    <a:cubicBezTo>
                      <a:pt x="2346" y="2774"/>
                      <a:pt x="1822" y="3298"/>
                      <a:pt x="1180" y="3298"/>
                    </a:cubicBezTo>
                    <a:cubicBezTo>
                      <a:pt x="525" y="3298"/>
                      <a:pt x="1" y="2774"/>
                      <a:pt x="1" y="2131"/>
                    </a:cubicBezTo>
                    <a:cubicBezTo>
                      <a:pt x="1" y="1477"/>
                      <a:pt x="1180" y="0"/>
                      <a:pt x="1180" y="0"/>
                    </a:cubicBezTo>
                    <a:cubicBezTo>
                      <a:pt x="1180" y="0"/>
                      <a:pt x="2358" y="1477"/>
                      <a:pt x="2358" y="2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6" name="Google Shape;1116;p24"/>
              <p:cNvSpPr/>
              <p:nvPr/>
            </p:nvSpPr>
            <p:spPr>
              <a:xfrm>
                <a:off x="7923521" y="3400042"/>
                <a:ext cx="52803" cy="81441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2167" extrusionOk="0">
                    <a:moveTo>
                      <a:pt x="1405" y="1274"/>
                    </a:moveTo>
                    <a:cubicBezTo>
                      <a:pt x="1369" y="2167"/>
                      <a:pt x="36" y="2167"/>
                      <a:pt x="0" y="1274"/>
                    </a:cubicBezTo>
                    <a:cubicBezTo>
                      <a:pt x="0" y="881"/>
                      <a:pt x="703" y="0"/>
                      <a:pt x="703" y="0"/>
                    </a:cubicBezTo>
                    <a:cubicBezTo>
                      <a:pt x="703" y="0"/>
                      <a:pt x="1405" y="881"/>
                      <a:pt x="1405" y="127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19" name="Google Shape;1119;p24"/>
              <p:cNvSpPr/>
              <p:nvPr/>
            </p:nvSpPr>
            <p:spPr>
              <a:xfrm>
                <a:off x="7640713" y="3378996"/>
                <a:ext cx="42092" cy="8907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2370" extrusionOk="0">
                    <a:moveTo>
                      <a:pt x="0" y="0"/>
                    </a:moveTo>
                    <a:lnTo>
                      <a:pt x="0" y="1251"/>
                    </a:lnTo>
                    <a:cubicBezTo>
                      <a:pt x="0" y="1870"/>
                      <a:pt x="500" y="2370"/>
                      <a:pt x="1120" y="2370"/>
                    </a:cubicBez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20" name="Google Shape;1120;p24"/>
              <p:cNvSpPr/>
              <p:nvPr/>
            </p:nvSpPr>
            <p:spPr>
              <a:xfrm>
                <a:off x="7675382" y="3333652"/>
                <a:ext cx="88169" cy="56411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1501" extrusionOk="0">
                    <a:moveTo>
                      <a:pt x="1167" y="0"/>
                    </a:moveTo>
                    <a:lnTo>
                      <a:pt x="0" y="1500"/>
                    </a:lnTo>
                    <a:lnTo>
                      <a:pt x="2346" y="1500"/>
                    </a:lnTo>
                    <a:lnTo>
                      <a:pt x="1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25" name="Google Shape;1125;p24"/>
              <p:cNvSpPr/>
              <p:nvPr/>
            </p:nvSpPr>
            <p:spPr>
              <a:xfrm>
                <a:off x="7742123" y="3524123"/>
                <a:ext cx="58666" cy="5821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549" extrusionOk="0">
                    <a:moveTo>
                      <a:pt x="787" y="1"/>
                    </a:moveTo>
                    <a:cubicBezTo>
                      <a:pt x="358" y="1"/>
                      <a:pt x="1" y="346"/>
                      <a:pt x="1" y="775"/>
                    </a:cubicBezTo>
                    <a:cubicBezTo>
                      <a:pt x="1" y="1203"/>
                      <a:pt x="358" y="1549"/>
                      <a:pt x="787" y="1549"/>
                    </a:cubicBezTo>
                    <a:cubicBezTo>
                      <a:pt x="1215" y="1549"/>
                      <a:pt x="1561" y="1203"/>
                      <a:pt x="1561" y="775"/>
                    </a:cubicBezTo>
                    <a:cubicBezTo>
                      <a:pt x="1561" y="346"/>
                      <a:pt x="1215" y="1"/>
                      <a:pt x="7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27" name="Google Shape;1127;p24"/>
              <p:cNvSpPr/>
              <p:nvPr/>
            </p:nvSpPr>
            <p:spPr>
              <a:xfrm>
                <a:off x="7662486" y="3419643"/>
                <a:ext cx="217941" cy="64266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1710" extrusionOk="0">
                    <a:moveTo>
                      <a:pt x="2900" y="1"/>
                    </a:moveTo>
                    <a:cubicBezTo>
                      <a:pt x="1852" y="1"/>
                      <a:pt x="804" y="400"/>
                      <a:pt x="1" y="1197"/>
                    </a:cubicBezTo>
                    <a:lnTo>
                      <a:pt x="524" y="1709"/>
                    </a:lnTo>
                    <a:cubicBezTo>
                      <a:pt x="1179" y="1054"/>
                      <a:pt x="2040" y="727"/>
                      <a:pt x="2901" y="727"/>
                    </a:cubicBezTo>
                    <a:cubicBezTo>
                      <a:pt x="3763" y="727"/>
                      <a:pt x="4626" y="1054"/>
                      <a:pt x="5287" y="1709"/>
                    </a:cubicBezTo>
                    <a:lnTo>
                      <a:pt x="5799" y="1197"/>
                    </a:lnTo>
                    <a:cubicBezTo>
                      <a:pt x="4995" y="400"/>
                      <a:pt x="3948" y="1"/>
                      <a:pt x="2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28" name="Google Shape;1128;p24"/>
              <p:cNvSpPr/>
              <p:nvPr/>
            </p:nvSpPr>
            <p:spPr>
              <a:xfrm>
                <a:off x="7630728" y="3366276"/>
                <a:ext cx="281493" cy="77796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070" extrusionOk="0">
                    <a:moveTo>
                      <a:pt x="3745" y="1"/>
                    </a:moveTo>
                    <a:cubicBezTo>
                      <a:pt x="2390" y="1"/>
                      <a:pt x="1036" y="516"/>
                      <a:pt x="0" y="1546"/>
                    </a:cubicBezTo>
                    <a:lnTo>
                      <a:pt x="512" y="2070"/>
                    </a:lnTo>
                    <a:cubicBezTo>
                      <a:pt x="1405" y="1177"/>
                      <a:pt x="2575" y="730"/>
                      <a:pt x="3745" y="730"/>
                    </a:cubicBezTo>
                    <a:cubicBezTo>
                      <a:pt x="4915" y="730"/>
                      <a:pt x="6084" y="1177"/>
                      <a:pt x="6977" y="2070"/>
                    </a:cubicBezTo>
                    <a:lnTo>
                      <a:pt x="7489" y="1546"/>
                    </a:lnTo>
                    <a:cubicBezTo>
                      <a:pt x="6453" y="516"/>
                      <a:pt x="5099" y="1"/>
                      <a:pt x="37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grpSp>
            <p:nvGrpSpPr>
              <p:cNvPr id="1131" name="Google Shape;1131;p24"/>
              <p:cNvGrpSpPr/>
              <p:nvPr/>
            </p:nvGrpSpPr>
            <p:grpSpPr>
              <a:xfrm>
                <a:off x="2478056" y="1138634"/>
                <a:ext cx="4344950" cy="1560801"/>
                <a:chOff x="2478056" y="1138634"/>
                <a:chExt cx="4344950" cy="1560801"/>
              </a:xfrm>
            </p:grpSpPr>
            <p:sp>
              <p:nvSpPr>
                <p:cNvPr id="1132" name="Google Shape;1132;p24"/>
                <p:cNvSpPr/>
                <p:nvPr/>
              </p:nvSpPr>
              <p:spPr>
                <a:xfrm>
                  <a:off x="3635672" y="1406673"/>
                  <a:ext cx="1881605" cy="1219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66" h="32457" extrusionOk="0">
                      <a:moveTo>
                        <a:pt x="2024" y="0"/>
                      </a:moveTo>
                      <a:cubicBezTo>
                        <a:pt x="905" y="0"/>
                        <a:pt x="0" y="905"/>
                        <a:pt x="0" y="2025"/>
                      </a:cubicBezTo>
                      <a:lnTo>
                        <a:pt x="0" y="30433"/>
                      </a:lnTo>
                      <a:cubicBezTo>
                        <a:pt x="0" y="31552"/>
                        <a:pt x="905" y="32457"/>
                        <a:pt x="2024" y="32457"/>
                      </a:cubicBezTo>
                      <a:lnTo>
                        <a:pt x="48042" y="32457"/>
                      </a:lnTo>
                      <a:cubicBezTo>
                        <a:pt x="49161" y="32457"/>
                        <a:pt x="50066" y="31552"/>
                        <a:pt x="50066" y="30433"/>
                      </a:cubicBezTo>
                      <a:lnTo>
                        <a:pt x="50066" y="2025"/>
                      </a:lnTo>
                      <a:cubicBezTo>
                        <a:pt x="50066" y="905"/>
                        <a:pt x="49161" y="0"/>
                        <a:pt x="4804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33" name="Google Shape;1133;p24"/>
                <p:cNvSpPr/>
                <p:nvPr/>
              </p:nvSpPr>
              <p:spPr>
                <a:xfrm>
                  <a:off x="3636086" y="1476463"/>
                  <a:ext cx="1881192" cy="115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55" h="30600" extrusionOk="0">
                      <a:moveTo>
                        <a:pt x="50055" y="1299"/>
                      </a:moveTo>
                      <a:lnTo>
                        <a:pt x="50055" y="29874"/>
                      </a:lnTo>
                      <a:cubicBezTo>
                        <a:pt x="50055" y="30278"/>
                        <a:pt x="49721" y="30600"/>
                        <a:pt x="49329" y="30600"/>
                      </a:cubicBezTo>
                      <a:lnTo>
                        <a:pt x="715" y="30600"/>
                      </a:lnTo>
                      <a:cubicBezTo>
                        <a:pt x="322" y="30600"/>
                        <a:pt x="1" y="30278"/>
                        <a:pt x="1" y="29874"/>
                      </a:cubicBezTo>
                      <a:lnTo>
                        <a:pt x="1" y="27326"/>
                      </a:lnTo>
                      <a:lnTo>
                        <a:pt x="47138" y="27326"/>
                      </a:lnTo>
                      <a:cubicBezTo>
                        <a:pt x="48436" y="27326"/>
                        <a:pt x="49483" y="26278"/>
                        <a:pt x="49483" y="24992"/>
                      </a:cubicBezTo>
                      <a:lnTo>
                        <a:pt x="49483" y="1"/>
                      </a:lnTo>
                      <a:cubicBezTo>
                        <a:pt x="49841" y="334"/>
                        <a:pt x="50055" y="799"/>
                        <a:pt x="50055" y="12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34" name="Google Shape;1134;p24"/>
                <p:cNvSpPr/>
                <p:nvPr/>
              </p:nvSpPr>
              <p:spPr>
                <a:xfrm>
                  <a:off x="3704110" y="1507807"/>
                  <a:ext cx="1744730" cy="944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24" h="25123" extrusionOk="0">
                      <a:moveTo>
                        <a:pt x="1" y="0"/>
                      </a:moveTo>
                      <a:lnTo>
                        <a:pt x="46423" y="0"/>
                      </a:lnTo>
                      <a:lnTo>
                        <a:pt x="46423" y="25122"/>
                      </a:lnTo>
                      <a:lnTo>
                        <a:pt x="1" y="25122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/>
                    </a:gs>
                    <a:gs pos="100000">
                      <a:schemeClr val="accent3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35" name="Google Shape;1135;p24"/>
                <p:cNvSpPr/>
                <p:nvPr/>
              </p:nvSpPr>
              <p:spPr>
                <a:xfrm>
                  <a:off x="4420057" y="1911857"/>
                  <a:ext cx="265859" cy="177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4" h="4716" extrusionOk="0">
                      <a:moveTo>
                        <a:pt x="3531" y="1388"/>
                      </a:moveTo>
                      <a:cubicBezTo>
                        <a:pt x="3793" y="1388"/>
                        <a:pt x="4055" y="1560"/>
                        <a:pt x="4073" y="1906"/>
                      </a:cubicBezTo>
                      <a:cubicBezTo>
                        <a:pt x="4073" y="2096"/>
                        <a:pt x="3977" y="2263"/>
                        <a:pt x="3835" y="2358"/>
                      </a:cubicBezTo>
                      <a:lnTo>
                        <a:pt x="3835" y="2775"/>
                      </a:lnTo>
                      <a:cubicBezTo>
                        <a:pt x="3835" y="2971"/>
                        <a:pt x="3686" y="3069"/>
                        <a:pt x="3537" y="3069"/>
                      </a:cubicBezTo>
                      <a:cubicBezTo>
                        <a:pt x="3388" y="3069"/>
                        <a:pt x="3239" y="2971"/>
                        <a:pt x="3239" y="2775"/>
                      </a:cubicBezTo>
                      <a:lnTo>
                        <a:pt x="3239" y="2358"/>
                      </a:lnTo>
                      <a:cubicBezTo>
                        <a:pt x="3073" y="2263"/>
                        <a:pt x="2989" y="2096"/>
                        <a:pt x="2989" y="1906"/>
                      </a:cubicBezTo>
                      <a:cubicBezTo>
                        <a:pt x="3007" y="1560"/>
                        <a:pt x="3269" y="1388"/>
                        <a:pt x="3531" y="1388"/>
                      </a:cubicBezTo>
                      <a:close/>
                      <a:moveTo>
                        <a:pt x="739" y="1"/>
                      </a:moveTo>
                      <a:cubicBezTo>
                        <a:pt x="334" y="1"/>
                        <a:pt x="1" y="334"/>
                        <a:pt x="1" y="751"/>
                      </a:cubicBezTo>
                      <a:lnTo>
                        <a:pt x="1" y="3977"/>
                      </a:lnTo>
                      <a:cubicBezTo>
                        <a:pt x="1" y="4382"/>
                        <a:pt x="334" y="4715"/>
                        <a:pt x="739" y="4715"/>
                      </a:cubicBezTo>
                      <a:lnTo>
                        <a:pt x="6323" y="4715"/>
                      </a:lnTo>
                      <a:cubicBezTo>
                        <a:pt x="6740" y="4715"/>
                        <a:pt x="7073" y="4382"/>
                        <a:pt x="7073" y="3977"/>
                      </a:cubicBezTo>
                      <a:lnTo>
                        <a:pt x="7073" y="751"/>
                      </a:lnTo>
                      <a:cubicBezTo>
                        <a:pt x="7073" y="334"/>
                        <a:pt x="6740" y="1"/>
                        <a:pt x="63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36" name="Google Shape;1136;p24"/>
                <p:cNvSpPr/>
                <p:nvPr/>
              </p:nvSpPr>
              <p:spPr>
                <a:xfrm>
                  <a:off x="4467035" y="1814330"/>
                  <a:ext cx="171865" cy="97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3" h="2596" extrusionOk="0">
                      <a:moveTo>
                        <a:pt x="2287" y="0"/>
                      </a:moveTo>
                      <a:cubicBezTo>
                        <a:pt x="1025" y="0"/>
                        <a:pt x="1" y="1024"/>
                        <a:pt x="1" y="2286"/>
                      </a:cubicBezTo>
                      <a:lnTo>
                        <a:pt x="1" y="2596"/>
                      </a:lnTo>
                      <a:lnTo>
                        <a:pt x="644" y="2596"/>
                      </a:lnTo>
                      <a:lnTo>
                        <a:pt x="644" y="2286"/>
                      </a:lnTo>
                      <a:cubicBezTo>
                        <a:pt x="608" y="1357"/>
                        <a:pt x="1358" y="583"/>
                        <a:pt x="2287" y="583"/>
                      </a:cubicBezTo>
                      <a:cubicBezTo>
                        <a:pt x="3216" y="583"/>
                        <a:pt x="3966" y="1357"/>
                        <a:pt x="3942" y="2286"/>
                      </a:cubicBezTo>
                      <a:lnTo>
                        <a:pt x="3942" y="2596"/>
                      </a:lnTo>
                      <a:lnTo>
                        <a:pt x="4573" y="2596"/>
                      </a:lnTo>
                      <a:lnTo>
                        <a:pt x="4573" y="2286"/>
                      </a:lnTo>
                      <a:cubicBezTo>
                        <a:pt x="4573" y="1024"/>
                        <a:pt x="3549" y="0"/>
                        <a:pt x="228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37" name="Google Shape;1137;p24"/>
                <p:cNvSpPr/>
                <p:nvPr/>
              </p:nvSpPr>
              <p:spPr>
                <a:xfrm>
                  <a:off x="4286263" y="1645622"/>
                  <a:ext cx="532544" cy="665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0" h="17699" extrusionOk="0">
                      <a:moveTo>
                        <a:pt x="7085" y="1548"/>
                      </a:moveTo>
                      <a:cubicBezTo>
                        <a:pt x="7213" y="1548"/>
                        <a:pt x="7341" y="1572"/>
                        <a:pt x="7466" y="1620"/>
                      </a:cubicBezTo>
                      <a:lnTo>
                        <a:pt x="12217" y="3358"/>
                      </a:lnTo>
                      <a:cubicBezTo>
                        <a:pt x="12645" y="3513"/>
                        <a:pt x="12931" y="3929"/>
                        <a:pt x="12931" y="4406"/>
                      </a:cubicBezTo>
                      <a:lnTo>
                        <a:pt x="12931" y="8442"/>
                      </a:lnTo>
                      <a:cubicBezTo>
                        <a:pt x="12931" y="11907"/>
                        <a:pt x="10728" y="15050"/>
                        <a:pt x="7430" y="16098"/>
                      </a:cubicBezTo>
                      <a:cubicBezTo>
                        <a:pt x="7323" y="16133"/>
                        <a:pt x="7210" y="16151"/>
                        <a:pt x="7097" y="16151"/>
                      </a:cubicBezTo>
                      <a:cubicBezTo>
                        <a:pt x="6984" y="16151"/>
                        <a:pt x="6871" y="16133"/>
                        <a:pt x="6764" y="16098"/>
                      </a:cubicBezTo>
                      <a:cubicBezTo>
                        <a:pt x="3465" y="15050"/>
                        <a:pt x="1263" y="11907"/>
                        <a:pt x="1263" y="8442"/>
                      </a:cubicBezTo>
                      <a:lnTo>
                        <a:pt x="1263" y="4394"/>
                      </a:lnTo>
                      <a:cubicBezTo>
                        <a:pt x="1251" y="3929"/>
                        <a:pt x="1549" y="3513"/>
                        <a:pt x="1977" y="3358"/>
                      </a:cubicBezTo>
                      <a:lnTo>
                        <a:pt x="6704" y="1620"/>
                      </a:lnTo>
                      <a:cubicBezTo>
                        <a:pt x="6829" y="1572"/>
                        <a:pt x="6957" y="1548"/>
                        <a:pt x="7085" y="1548"/>
                      </a:cubicBezTo>
                      <a:close/>
                      <a:moveTo>
                        <a:pt x="7091" y="0"/>
                      </a:moveTo>
                      <a:cubicBezTo>
                        <a:pt x="6960" y="0"/>
                        <a:pt x="6829" y="24"/>
                        <a:pt x="6704" y="72"/>
                      </a:cubicBezTo>
                      <a:lnTo>
                        <a:pt x="727" y="2263"/>
                      </a:lnTo>
                      <a:cubicBezTo>
                        <a:pt x="298" y="2417"/>
                        <a:pt x="1" y="2834"/>
                        <a:pt x="1" y="3298"/>
                      </a:cubicBezTo>
                      <a:lnTo>
                        <a:pt x="1" y="8359"/>
                      </a:lnTo>
                      <a:cubicBezTo>
                        <a:pt x="13" y="12561"/>
                        <a:pt x="2692" y="16348"/>
                        <a:pt x="6692" y="17634"/>
                      </a:cubicBezTo>
                      <a:lnTo>
                        <a:pt x="6752" y="17645"/>
                      </a:lnTo>
                      <a:cubicBezTo>
                        <a:pt x="6859" y="17681"/>
                        <a:pt x="6972" y="17699"/>
                        <a:pt x="7086" y="17699"/>
                      </a:cubicBezTo>
                      <a:cubicBezTo>
                        <a:pt x="7201" y="17699"/>
                        <a:pt x="7317" y="17681"/>
                        <a:pt x="7430" y="17645"/>
                      </a:cubicBezTo>
                      <a:lnTo>
                        <a:pt x="7502" y="17634"/>
                      </a:lnTo>
                      <a:cubicBezTo>
                        <a:pt x="11502" y="16348"/>
                        <a:pt x="14169" y="12561"/>
                        <a:pt x="14169" y="8359"/>
                      </a:cubicBezTo>
                      <a:lnTo>
                        <a:pt x="14169" y="3298"/>
                      </a:lnTo>
                      <a:cubicBezTo>
                        <a:pt x="14169" y="2822"/>
                        <a:pt x="13883" y="2405"/>
                        <a:pt x="13443" y="2251"/>
                      </a:cubicBezTo>
                      <a:lnTo>
                        <a:pt x="7478" y="72"/>
                      </a:lnTo>
                      <a:cubicBezTo>
                        <a:pt x="7353" y="24"/>
                        <a:pt x="7222" y="0"/>
                        <a:pt x="70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38" name="Google Shape;1138;p24"/>
                <p:cNvSpPr/>
                <p:nvPr/>
              </p:nvSpPr>
              <p:spPr>
                <a:xfrm>
                  <a:off x="3394017" y="2522196"/>
                  <a:ext cx="2327334" cy="177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6" h="4716" extrusionOk="0">
                      <a:moveTo>
                        <a:pt x="1" y="1"/>
                      </a:moveTo>
                      <a:cubicBezTo>
                        <a:pt x="1" y="2608"/>
                        <a:pt x="2120" y="4716"/>
                        <a:pt x="4716" y="4716"/>
                      </a:cubicBezTo>
                      <a:lnTo>
                        <a:pt x="57210" y="4716"/>
                      </a:lnTo>
                      <a:cubicBezTo>
                        <a:pt x="59818" y="4716"/>
                        <a:pt x="61925" y="2608"/>
                        <a:pt x="6192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39" name="Google Shape;1139;p24"/>
                <p:cNvSpPr/>
                <p:nvPr/>
              </p:nvSpPr>
              <p:spPr>
                <a:xfrm>
                  <a:off x="3412808" y="2522196"/>
                  <a:ext cx="2327334" cy="177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6" h="4716" extrusionOk="0">
                      <a:moveTo>
                        <a:pt x="61925" y="1"/>
                      </a:moveTo>
                      <a:cubicBezTo>
                        <a:pt x="61925" y="2608"/>
                        <a:pt x="59818" y="4716"/>
                        <a:pt x="57210" y="4716"/>
                      </a:cubicBezTo>
                      <a:lnTo>
                        <a:pt x="4716" y="4716"/>
                      </a:lnTo>
                      <a:cubicBezTo>
                        <a:pt x="2120" y="4716"/>
                        <a:pt x="1" y="2608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40" name="Google Shape;1140;p24"/>
                <p:cNvSpPr/>
                <p:nvPr/>
              </p:nvSpPr>
              <p:spPr>
                <a:xfrm>
                  <a:off x="3412808" y="2522196"/>
                  <a:ext cx="2102703" cy="137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49" h="3668" extrusionOk="0">
                      <a:moveTo>
                        <a:pt x="1" y="1"/>
                      </a:moveTo>
                      <a:cubicBezTo>
                        <a:pt x="1" y="1418"/>
                        <a:pt x="644" y="2775"/>
                        <a:pt x="1751" y="3668"/>
                      </a:cubicBezTo>
                      <a:lnTo>
                        <a:pt x="53341" y="3668"/>
                      </a:lnTo>
                      <a:cubicBezTo>
                        <a:pt x="53436" y="3668"/>
                        <a:pt x="53531" y="3656"/>
                        <a:pt x="53615" y="3656"/>
                      </a:cubicBezTo>
                      <a:cubicBezTo>
                        <a:pt x="55948" y="3525"/>
                        <a:pt x="55793" y="1"/>
                        <a:pt x="5346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41" name="Google Shape;1141;p24"/>
                <p:cNvSpPr/>
                <p:nvPr/>
              </p:nvSpPr>
              <p:spPr>
                <a:xfrm>
                  <a:off x="4986575" y="1260364"/>
                  <a:ext cx="673892" cy="673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1" h="17931" extrusionOk="0">
                      <a:moveTo>
                        <a:pt x="8965" y="0"/>
                      </a:moveTo>
                      <a:cubicBezTo>
                        <a:pt x="4012" y="0"/>
                        <a:pt x="0" y="4013"/>
                        <a:pt x="0" y="8966"/>
                      </a:cubicBezTo>
                      <a:cubicBezTo>
                        <a:pt x="0" y="13919"/>
                        <a:pt x="4012" y="17931"/>
                        <a:pt x="8965" y="17931"/>
                      </a:cubicBezTo>
                      <a:cubicBezTo>
                        <a:pt x="13918" y="17931"/>
                        <a:pt x="17931" y="13919"/>
                        <a:pt x="17931" y="8966"/>
                      </a:cubicBezTo>
                      <a:cubicBezTo>
                        <a:pt x="17931" y="4013"/>
                        <a:pt x="13918" y="0"/>
                        <a:pt x="89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42" name="Google Shape;1142;p24"/>
                <p:cNvSpPr/>
                <p:nvPr/>
              </p:nvSpPr>
              <p:spPr>
                <a:xfrm>
                  <a:off x="5020550" y="1315385"/>
                  <a:ext cx="584896" cy="58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3" h="15563" extrusionOk="0">
                      <a:moveTo>
                        <a:pt x="15527" y="7502"/>
                      </a:moveTo>
                      <a:cubicBezTo>
                        <a:pt x="15527" y="10526"/>
                        <a:pt x="13705" y="13252"/>
                        <a:pt x="10919" y="14407"/>
                      </a:cubicBezTo>
                      <a:cubicBezTo>
                        <a:pt x="8121" y="15562"/>
                        <a:pt x="4906" y="14919"/>
                        <a:pt x="2775" y="12788"/>
                      </a:cubicBezTo>
                      <a:cubicBezTo>
                        <a:pt x="632" y="10645"/>
                        <a:pt x="1" y="7430"/>
                        <a:pt x="1156" y="4644"/>
                      </a:cubicBezTo>
                      <a:cubicBezTo>
                        <a:pt x="2311" y="1846"/>
                        <a:pt x="5037" y="24"/>
                        <a:pt x="8061" y="24"/>
                      </a:cubicBezTo>
                      <a:cubicBezTo>
                        <a:pt x="12193" y="1"/>
                        <a:pt x="15562" y="3358"/>
                        <a:pt x="15527" y="750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3"/>
                    </a:gs>
                    <a:gs pos="100000">
                      <a:schemeClr val="accent4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43" name="Google Shape;1143;p24"/>
                <p:cNvSpPr/>
                <p:nvPr/>
              </p:nvSpPr>
              <p:spPr>
                <a:xfrm>
                  <a:off x="5159267" y="1417872"/>
                  <a:ext cx="287318" cy="245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5" h="6536" extrusionOk="0">
                      <a:moveTo>
                        <a:pt x="4392" y="0"/>
                      </a:moveTo>
                      <a:cubicBezTo>
                        <a:pt x="4385" y="0"/>
                        <a:pt x="4378" y="0"/>
                        <a:pt x="4370" y="0"/>
                      </a:cubicBezTo>
                      <a:cubicBezTo>
                        <a:pt x="1453" y="0"/>
                        <a:pt x="1" y="3512"/>
                        <a:pt x="2061" y="5572"/>
                      </a:cubicBezTo>
                      <a:cubicBezTo>
                        <a:pt x="2722" y="6238"/>
                        <a:pt x="3538" y="6535"/>
                        <a:pt x="4339" y="6535"/>
                      </a:cubicBezTo>
                      <a:cubicBezTo>
                        <a:pt x="6018" y="6535"/>
                        <a:pt x="7633" y="5229"/>
                        <a:pt x="7633" y="3262"/>
                      </a:cubicBezTo>
                      <a:cubicBezTo>
                        <a:pt x="7645" y="1460"/>
                        <a:pt x="6192" y="0"/>
                        <a:pt x="439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44" name="Google Shape;1144;p24"/>
                <p:cNvSpPr/>
                <p:nvPr/>
              </p:nvSpPr>
              <p:spPr>
                <a:xfrm>
                  <a:off x="5100676" y="1668886"/>
                  <a:ext cx="445240" cy="209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47" h="5567" extrusionOk="0">
                      <a:moveTo>
                        <a:pt x="3977" y="1"/>
                      </a:moveTo>
                      <a:cubicBezTo>
                        <a:pt x="2393" y="429"/>
                        <a:pt x="1000" y="1358"/>
                        <a:pt x="0" y="2656"/>
                      </a:cubicBezTo>
                      <a:cubicBezTo>
                        <a:pt x="1500" y="4596"/>
                        <a:pt x="3715" y="5567"/>
                        <a:pt x="5928" y="5567"/>
                      </a:cubicBezTo>
                      <a:cubicBezTo>
                        <a:pt x="8141" y="5567"/>
                        <a:pt x="10353" y="4596"/>
                        <a:pt x="11847" y="2656"/>
                      </a:cubicBezTo>
                      <a:cubicBezTo>
                        <a:pt x="10847" y="1358"/>
                        <a:pt x="9454" y="429"/>
                        <a:pt x="7870" y="1"/>
                      </a:cubicBezTo>
                      <a:cubicBezTo>
                        <a:pt x="7251" y="274"/>
                        <a:pt x="6587" y="411"/>
                        <a:pt x="5923" y="411"/>
                      </a:cubicBezTo>
                      <a:cubicBezTo>
                        <a:pt x="5260" y="411"/>
                        <a:pt x="4596" y="274"/>
                        <a:pt x="397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45" name="Google Shape;1145;p24"/>
                <p:cNvSpPr/>
                <p:nvPr/>
              </p:nvSpPr>
              <p:spPr>
                <a:xfrm>
                  <a:off x="5198653" y="1498411"/>
                  <a:ext cx="248383" cy="84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9" h="2257" extrusionOk="0">
                      <a:moveTo>
                        <a:pt x="1203" y="905"/>
                      </a:moveTo>
                      <a:cubicBezTo>
                        <a:pt x="1207" y="905"/>
                        <a:pt x="1211" y="905"/>
                        <a:pt x="1215" y="905"/>
                      </a:cubicBezTo>
                      <a:lnTo>
                        <a:pt x="2751" y="905"/>
                      </a:lnTo>
                      <a:lnTo>
                        <a:pt x="2751" y="1310"/>
                      </a:lnTo>
                      <a:cubicBezTo>
                        <a:pt x="2751" y="1334"/>
                        <a:pt x="2739" y="1358"/>
                        <a:pt x="2715" y="1381"/>
                      </a:cubicBezTo>
                      <a:lnTo>
                        <a:pt x="2668" y="1429"/>
                      </a:lnTo>
                      <a:cubicBezTo>
                        <a:pt x="2587" y="1510"/>
                        <a:pt x="2473" y="1558"/>
                        <a:pt x="2360" y="1558"/>
                      </a:cubicBezTo>
                      <a:cubicBezTo>
                        <a:pt x="2306" y="1558"/>
                        <a:pt x="2253" y="1547"/>
                        <a:pt x="2203" y="1524"/>
                      </a:cubicBezTo>
                      <a:lnTo>
                        <a:pt x="1167" y="1108"/>
                      </a:lnTo>
                      <a:cubicBezTo>
                        <a:pt x="1052" y="1073"/>
                        <a:pt x="1082" y="905"/>
                        <a:pt x="1203" y="905"/>
                      </a:cubicBezTo>
                      <a:close/>
                      <a:moveTo>
                        <a:pt x="5406" y="905"/>
                      </a:moveTo>
                      <a:cubicBezTo>
                        <a:pt x="5525" y="905"/>
                        <a:pt x="5549" y="1072"/>
                        <a:pt x="5442" y="1108"/>
                      </a:cubicBezTo>
                      <a:lnTo>
                        <a:pt x="4418" y="1524"/>
                      </a:lnTo>
                      <a:cubicBezTo>
                        <a:pt x="4364" y="1547"/>
                        <a:pt x="4309" y="1558"/>
                        <a:pt x="4253" y="1558"/>
                      </a:cubicBezTo>
                      <a:cubicBezTo>
                        <a:pt x="4136" y="1558"/>
                        <a:pt x="4022" y="1510"/>
                        <a:pt x="3942" y="1429"/>
                      </a:cubicBezTo>
                      <a:lnTo>
                        <a:pt x="3894" y="1381"/>
                      </a:lnTo>
                      <a:cubicBezTo>
                        <a:pt x="3870" y="1358"/>
                        <a:pt x="3858" y="1334"/>
                        <a:pt x="3858" y="1310"/>
                      </a:cubicBezTo>
                      <a:lnTo>
                        <a:pt x="3858" y="905"/>
                      </a:lnTo>
                      <a:close/>
                      <a:moveTo>
                        <a:pt x="36" y="0"/>
                      </a:moveTo>
                      <a:cubicBezTo>
                        <a:pt x="13" y="143"/>
                        <a:pt x="1" y="274"/>
                        <a:pt x="1" y="417"/>
                      </a:cubicBezTo>
                      <a:lnTo>
                        <a:pt x="1" y="1179"/>
                      </a:lnTo>
                      <a:lnTo>
                        <a:pt x="2132" y="2179"/>
                      </a:lnTo>
                      <a:cubicBezTo>
                        <a:pt x="2249" y="2231"/>
                        <a:pt x="2373" y="2256"/>
                        <a:pt x="2496" y="2256"/>
                      </a:cubicBezTo>
                      <a:cubicBezTo>
                        <a:pt x="2686" y="2256"/>
                        <a:pt x="2873" y="2195"/>
                        <a:pt x="3025" y="2072"/>
                      </a:cubicBezTo>
                      <a:lnTo>
                        <a:pt x="3299" y="1846"/>
                      </a:lnTo>
                      <a:lnTo>
                        <a:pt x="3584" y="2072"/>
                      </a:lnTo>
                      <a:cubicBezTo>
                        <a:pt x="3736" y="2195"/>
                        <a:pt x="3923" y="2256"/>
                        <a:pt x="4110" y="2256"/>
                      </a:cubicBezTo>
                      <a:cubicBezTo>
                        <a:pt x="4232" y="2256"/>
                        <a:pt x="4353" y="2231"/>
                        <a:pt x="4465" y="2179"/>
                      </a:cubicBezTo>
                      <a:lnTo>
                        <a:pt x="6609" y="1179"/>
                      </a:lnTo>
                      <a:lnTo>
                        <a:pt x="6609" y="417"/>
                      </a:lnTo>
                      <a:cubicBezTo>
                        <a:pt x="6609" y="286"/>
                        <a:pt x="6597" y="143"/>
                        <a:pt x="658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46" name="Google Shape;1146;p24"/>
                <p:cNvSpPr/>
                <p:nvPr/>
              </p:nvSpPr>
              <p:spPr>
                <a:xfrm>
                  <a:off x="5031750" y="1438881"/>
                  <a:ext cx="448848" cy="449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3" h="11955" extrusionOk="0">
                      <a:moveTo>
                        <a:pt x="1036" y="1"/>
                      </a:moveTo>
                      <a:lnTo>
                        <a:pt x="1" y="1037"/>
                      </a:lnTo>
                      <a:lnTo>
                        <a:pt x="10907" y="11955"/>
                      </a:lnTo>
                      <a:lnTo>
                        <a:pt x="11943" y="10919"/>
                      </a:lnTo>
                      <a:lnTo>
                        <a:pt x="103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47" name="Google Shape;1147;p24"/>
                <p:cNvSpPr/>
                <p:nvPr/>
              </p:nvSpPr>
              <p:spPr>
                <a:xfrm>
                  <a:off x="4139579" y="1290543"/>
                  <a:ext cx="56148" cy="4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" h="1195" extrusionOk="0">
                      <a:moveTo>
                        <a:pt x="812" y="0"/>
                      </a:moveTo>
                      <a:cubicBezTo>
                        <a:pt x="312" y="0"/>
                        <a:pt x="1" y="628"/>
                        <a:pt x="391" y="1019"/>
                      </a:cubicBezTo>
                      <a:cubicBezTo>
                        <a:pt x="514" y="1142"/>
                        <a:pt x="660" y="1195"/>
                        <a:pt x="803" y="1195"/>
                      </a:cubicBezTo>
                      <a:cubicBezTo>
                        <a:pt x="1159" y="1195"/>
                        <a:pt x="1493" y="864"/>
                        <a:pt x="1392" y="447"/>
                      </a:cubicBezTo>
                      <a:cubicBezTo>
                        <a:pt x="1344" y="233"/>
                        <a:pt x="1177" y="66"/>
                        <a:pt x="963" y="19"/>
                      </a:cubicBezTo>
                      <a:cubicBezTo>
                        <a:pt x="911" y="6"/>
                        <a:pt x="861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48" name="Google Shape;1148;p24"/>
                <p:cNvSpPr/>
                <p:nvPr/>
              </p:nvSpPr>
              <p:spPr>
                <a:xfrm>
                  <a:off x="4342261" y="1290543"/>
                  <a:ext cx="56036" cy="4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1" h="1195" extrusionOk="0">
                      <a:moveTo>
                        <a:pt x="801" y="0"/>
                      </a:moveTo>
                      <a:cubicBezTo>
                        <a:pt x="303" y="0"/>
                        <a:pt x="0" y="628"/>
                        <a:pt x="380" y="1019"/>
                      </a:cubicBezTo>
                      <a:cubicBezTo>
                        <a:pt x="503" y="1142"/>
                        <a:pt x="650" y="1195"/>
                        <a:pt x="794" y="1195"/>
                      </a:cubicBezTo>
                      <a:cubicBezTo>
                        <a:pt x="1152" y="1195"/>
                        <a:pt x="1491" y="864"/>
                        <a:pt x="1380" y="447"/>
                      </a:cubicBezTo>
                      <a:cubicBezTo>
                        <a:pt x="1333" y="233"/>
                        <a:pt x="1166" y="66"/>
                        <a:pt x="952" y="19"/>
                      </a:cubicBezTo>
                      <a:cubicBezTo>
                        <a:pt x="900" y="6"/>
                        <a:pt x="850" y="0"/>
                        <a:pt x="8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49" name="Google Shape;1149;p24"/>
                <p:cNvSpPr/>
                <p:nvPr/>
              </p:nvSpPr>
              <p:spPr>
                <a:xfrm>
                  <a:off x="4544530" y="1290543"/>
                  <a:ext cx="56148" cy="4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" h="1195" extrusionOk="0">
                      <a:moveTo>
                        <a:pt x="801" y="0"/>
                      </a:moveTo>
                      <a:cubicBezTo>
                        <a:pt x="303" y="0"/>
                        <a:pt x="1" y="628"/>
                        <a:pt x="392" y="1019"/>
                      </a:cubicBezTo>
                      <a:cubicBezTo>
                        <a:pt x="514" y="1142"/>
                        <a:pt x="661" y="1195"/>
                        <a:pt x="803" y="1195"/>
                      </a:cubicBezTo>
                      <a:cubicBezTo>
                        <a:pt x="1159" y="1195"/>
                        <a:pt x="1494" y="864"/>
                        <a:pt x="1392" y="447"/>
                      </a:cubicBezTo>
                      <a:cubicBezTo>
                        <a:pt x="1332" y="233"/>
                        <a:pt x="1165" y="66"/>
                        <a:pt x="951" y="19"/>
                      </a:cubicBezTo>
                      <a:cubicBezTo>
                        <a:pt x="899" y="6"/>
                        <a:pt x="849" y="0"/>
                        <a:pt x="80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50" name="Google Shape;1150;p24"/>
                <p:cNvSpPr/>
                <p:nvPr/>
              </p:nvSpPr>
              <p:spPr>
                <a:xfrm>
                  <a:off x="4746799" y="1290543"/>
                  <a:ext cx="56148" cy="4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" h="1195" extrusionOk="0">
                      <a:moveTo>
                        <a:pt x="809" y="0"/>
                      </a:moveTo>
                      <a:cubicBezTo>
                        <a:pt x="302" y="0"/>
                        <a:pt x="1" y="628"/>
                        <a:pt x="391" y="1019"/>
                      </a:cubicBezTo>
                      <a:cubicBezTo>
                        <a:pt x="514" y="1142"/>
                        <a:pt x="660" y="1195"/>
                        <a:pt x="803" y="1195"/>
                      </a:cubicBezTo>
                      <a:cubicBezTo>
                        <a:pt x="1159" y="1195"/>
                        <a:pt x="1493" y="864"/>
                        <a:pt x="1391" y="447"/>
                      </a:cubicBezTo>
                      <a:cubicBezTo>
                        <a:pt x="1332" y="233"/>
                        <a:pt x="1165" y="66"/>
                        <a:pt x="963" y="19"/>
                      </a:cubicBezTo>
                      <a:cubicBezTo>
                        <a:pt x="910" y="6"/>
                        <a:pt x="859" y="0"/>
                        <a:pt x="80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51" name="Google Shape;1151;p24"/>
                <p:cNvSpPr/>
                <p:nvPr/>
              </p:nvSpPr>
              <p:spPr>
                <a:xfrm>
                  <a:off x="4169945" y="1138634"/>
                  <a:ext cx="38" cy="174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645" fill="none" extrusionOk="0">
                      <a:moveTo>
                        <a:pt x="0" y="4644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52" name="Google Shape;1152;p24"/>
                <p:cNvSpPr/>
                <p:nvPr/>
              </p:nvSpPr>
              <p:spPr>
                <a:xfrm>
                  <a:off x="4372628" y="1138634"/>
                  <a:ext cx="38" cy="174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645" fill="none" extrusionOk="0">
                      <a:moveTo>
                        <a:pt x="1" y="4644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53" name="Google Shape;1153;p24"/>
                <p:cNvSpPr/>
                <p:nvPr/>
              </p:nvSpPr>
              <p:spPr>
                <a:xfrm>
                  <a:off x="4574897" y="1138634"/>
                  <a:ext cx="38" cy="174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645" fill="none" extrusionOk="0">
                      <a:moveTo>
                        <a:pt x="0" y="4644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54" name="Google Shape;1154;p24"/>
                <p:cNvSpPr/>
                <p:nvPr/>
              </p:nvSpPr>
              <p:spPr>
                <a:xfrm>
                  <a:off x="4777579" y="1138634"/>
                  <a:ext cx="38" cy="174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645" fill="none" extrusionOk="0">
                      <a:moveTo>
                        <a:pt x="1" y="4644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55" name="Google Shape;1155;p24"/>
                <p:cNvSpPr/>
                <p:nvPr/>
              </p:nvSpPr>
              <p:spPr>
                <a:xfrm>
                  <a:off x="4979848" y="1138634"/>
                  <a:ext cx="38" cy="174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645" fill="none" extrusionOk="0">
                      <a:moveTo>
                        <a:pt x="0" y="4644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56" name="Google Shape;1156;p24"/>
                <p:cNvSpPr/>
                <p:nvPr/>
              </p:nvSpPr>
              <p:spPr>
                <a:xfrm>
                  <a:off x="4949068" y="1290543"/>
                  <a:ext cx="56111" cy="4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" h="1195" extrusionOk="0">
                      <a:moveTo>
                        <a:pt x="812" y="0"/>
                      </a:moveTo>
                      <a:cubicBezTo>
                        <a:pt x="312" y="0"/>
                        <a:pt x="0" y="628"/>
                        <a:pt x="391" y="1019"/>
                      </a:cubicBezTo>
                      <a:cubicBezTo>
                        <a:pt x="514" y="1142"/>
                        <a:pt x="660" y="1195"/>
                        <a:pt x="803" y="1195"/>
                      </a:cubicBezTo>
                      <a:cubicBezTo>
                        <a:pt x="1158" y="1195"/>
                        <a:pt x="1493" y="864"/>
                        <a:pt x="1391" y="447"/>
                      </a:cubicBezTo>
                      <a:cubicBezTo>
                        <a:pt x="1343" y="233"/>
                        <a:pt x="1177" y="66"/>
                        <a:pt x="962" y="19"/>
                      </a:cubicBezTo>
                      <a:cubicBezTo>
                        <a:pt x="911" y="6"/>
                        <a:pt x="860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57" name="Google Shape;1157;p24"/>
                <p:cNvSpPr/>
                <p:nvPr/>
              </p:nvSpPr>
              <p:spPr>
                <a:xfrm>
                  <a:off x="3304533" y="2202707"/>
                  <a:ext cx="75203" cy="75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2001" extrusionOk="0">
                      <a:moveTo>
                        <a:pt x="1001" y="1"/>
                      </a:moveTo>
                      <a:cubicBezTo>
                        <a:pt x="453" y="1"/>
                        <a:pt x="0" y="453"/>
                        <a:pt x="0" y="1001"/>
                      </a:cubicBezTo>
                      <a:cubicBezTo>
                        <a:pt x="0" y="1548"/>
                        <a:pt x="453" y="2001"/>
                        <a:pt x="1001" y="2001"/>
                      </a:cubicBezTo>
                      <a:cubicBezTo>
                        <a:pt x="1548" y="2001"/>
                        <a:pt x="2001" y="1548"/>
                        <a:pt x="2001" y="1001"/>
                      </a:cubicBezTo>
                      <a:cubicBezTo>
                        <a:pt x="2001" y="453"/>
                        <a:pt x="1548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58" name="Google Shape;1158;p24"/>
                <p:cNvSpPr/>
                <p:nvPr/>
              </p:nvSpPr>
              <p:spPr>
                <a:xfrm>
                  <a:off x="3243687" y="2135247"/>
                  <a:ext cx="196895" cy="6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1749" extrusionOk="0">
                      <a:moveTo>
                        <a:pt x="661" y="1742"/>
                      </a:moveTo>
                      <a:lnTo>
                        <a:pt x="661" y="1742"/>
                      </a:lnTo>
                      <a:cubicBezTo>
                        <a:pt x="659" y="1744"/>
                        <a:pt x="657" y="1746"/>
                        <a:pt x="655" y="1748"/>
                      </a:cubicBezTo>
                      <a:lnTo>
                        <a:pt x="667" y="1748"/>
                      </a:lnTo>
                      <a:lnTo>
                        <a:pt x="661" y="1742"/>
                      </a:lnTo>
                      <a:close/>
                      <a:moveTo>
                        <a:pt x="2620" y="1"/>
                      </a:moveTo>
                      <a:cubicBezTo>
                        <a:pt x="1670" y="1"/>
                        <a:pt x="721" y="361"/>
                        <a:pt x="0" y="1081"/>
                      </a:cubicBezTo>
                      <a:lnTo>
                        <a:pt x="661" y="1742"/>
                      </a:lnTo>
                      <a:lnTo>
                        <a:pt x="661" y="1742"/>
                      </a:lnTo>
                      <a:cubicBezTo>
                        <a:pt x="1202" y="1204"/>
                        <a:pt x="1911" y="935"/>
                        <a:pt x="2620" y="935"/>
                      </a:cubicBezTo>
                      <a:cubicBezTo>
                        <a:pt x="3331" y="935"/>
                        <a:pt x="4042" y="1206"/>
                        <a:pt x="4584" y="1748"/>
                      </a:cubicBezTo>
                      <a:lnTo>
                        <a:pt x="5239" y="1081"/>
                      </a:lnTo>
                      <a:cubicBezTo>
                        <a:pt x="4519" y="361"/>
                        <a:pt x="3569" y="1"/>
                        <a:pt x="26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59" name="Google Shape;1159;p24"/>
                <p:cNvSpPr/>
                <p:nvPr/>
              </p:nvSpPr>
              <p:spPr>
                <a:xfrm>
                  <a:off x="3202497" y="2068576"/>
                  <a:ext cx="279727" cy="83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3" h="2213" extrusionOk="0">
                      <a:moveTo>
                        <a:pt x="3717" y="1"/>
                      </a:moveTo>
                      <a:cubicBezTo>
                        <a:pt x="2370" y="1"/>
                        <a:pt x="1025" y="516"/>
                        <a:pt x="1" y="1546"/>
                      </a:cubicBezTo>
                      <a:lnTo>
                        <a:pt x="656" y="2212"/>
                      </a:lnTo>
                      <a:cubicBezTo>
                        <a:pt x="1501" y="1367"/>
                        <a:pt x="2608" y="944"/>
                        <a:pt x="3716" y="944"/>
                      </a:cubicBezTo>
                      <a:cubicBezTo>
                        <a:pt x="4823" y="944"/>
                        <a:pt x="5930" y="1367"/>
                        <a:pt x="6775" y="2212"/>
                      </a:cubicBezTo>
                      <a:lnTo>
                        <a:pt x="7442" y="1546"/>
                      </a:lnTo>
                      <a:cubicBezTo>
                        <a:pt x="6412" y="516"/>
                        <a:pt x="5064" y="1"/>
                        <a:pt x="37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60" name="Google Shape;1160;p24"/>
                <p:cNvSpPr/>
                <p:nvPr/>
              </p:nvSpPr>
              <p:spPr>
                <a:xfrm>
                  <a:off x="3161344" y="1999912"/>
                  <a:ext cx="361581" cy="99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1" h="2659" extrusionOk="0">
                      <a:moveTo>
                        <a:pt x="661" y="2652"/>
                      </a:moveTo>
                      <a:lnTo>
                        <a:pt x="661" y="2652"/>
                      </a:lnTo>
                      <a:cubicBezTo>
                        <a:pt x="659" y="2654"/>
                        <a:pt x="657" y="2656"/>
                        <a:pt x="655" y="2658"/>
                      </a:cubicBezTo>
                      <a:lnTo>
                        <a:pt x="667" y="2658"/>
                      </a:lnTo>
                      <a:lnTo>
                        <a:pt x="661" y="2652"/>
                      </a:lnTo>
                      <a:close/>
                      <a:moveTo>
                        <a:pt x="4811" y="0"/>
                      </a:moveTo>
                      <a:cubicBezTo>
                        <a:pt x="3069" y="0"/>
                        <a:pt x="1328" y="664"/>
                        <a:pt x="0" y="1991"/>
                      </a:cubicBezTo>
                      <a:lnTo>
                        <a:pt x="661" y="2652"/>
                      </a:lnTo>
                      <a:lnTo>
                        <a:pt x="661" y="2652"/>
                      </a:lnTo>
                      <a:cubicBezTo>
                        <a:pt x="1809" y="1507"/>
                        <a:pt x="3310" y="935"/>
                        <a:pt x="4809" y="935"/>
                      </a:cubicBezTo>
                      <a:cubicBezTo>
                        <a:pt x="6311" y="935"/>
                        <a:pt x="7811" y="1509"/>
                        <a:pt x="8954" y="2658"/>
                      </a:cubicBezTo>
                      <a:lnTo>
                        <a:pt x="9621" y="1991"/>
                      </a:lnTo>
                      <a:cubicBezTo>
                        <a:pt x="8293" y="664"/>
                        <a:pt x="6552" y="0"/>
                        <a:pt x="481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61" name="Google Shape;1161;p24"/>
                <p:cNvSpPr/>
                <p:nvPr/>
              </p:nvSpPr>
              <p:spPr>
                <a:xfrm>
                  <a:off x="6208157" y="2302940"/>
                  <a:ext cx="44310" cy="44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1180" extrusionOk="0">
                      <a:moveTo>
                        <a:pt x="595" y="1"/>
                      </a:moveTo>
                      <a:cubicBezTo>
                        <a:pt x="274" y="1"/>
                        <a:pt x="0" y="274"/>
                        <a:pt x="0" y="596"/>
                      </a:cubicBezTo>
                      <a:cubicBezTo>
                        <a:pt x="0" y="917"/>
                        <a:pt x="274" y="1179"/>
                        <a:pt x="595" y="1179"/>
                      </a:cubicBezTo>
                      <a:cubicBezTo>
                        <a:pt x="917" y="1179"/>
                        <a:pt x="1179" y="917"/>
                        <a:pt x="1179" y="596"/>
                      </a:cubicBezTo>
                      <a:cubicBezTo>
                        <a:pt x="1179" y="274"/>
                        <a:pt x="917" y="1"/>
                        <a:pt x="59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62" name="Google Shape;1162;p24"/>
                <p:cNvSpPr/>
                <p:nvPr/>
              </p:nvSpPr>
              <p:spPr>
                <a:xfrm>
                  <a:off x="6172341" y="2263103"/>
                  <a:ext cx="116393" cy="38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" h="1037" extrusionOk="0">
                      <a:moveTo>
                        <a:pt x="388" y="1031"/>
                      </a:moveTo>
                      <a:lnTo>
                        <a:pt x="388" y="1031"/>
                      </a:lnTo>
                      <a:cubicBezTo>
                        <a:pt x="386" y="1033"/>
                        <a:pt x="384" y="1035"/>
                        <a:pt x="382" y="1037"/>
                      </a:cubicBezTo>
                      <a:lnTo>
                        <a:pt x="394" y="1037"/>
                      </a:lnTo>
                      <a:lnTo>
                        <a:pt x="388" y="1031"/>
                      </a:lnTo>
                      <a:close/>
                      <a:moveTo>
                        <a:pt x="1548" y="1"/>
                      </a:moveTo>
                      <a:cubicBezTo>
                        <a:pt x="989" y="1"/>
                        <a:pt x="429" y="215"/>
                        <a:pt x="1" y="644"/>
                      </a:cubicBezTo>
                      <a:lnTo>
                        <a:pt x="388" y="1031"/>
                      </a:lnTo>
                      <a:lnTo>
                        <a:pt x="388" y="1031"/>
                      </a:lnTo>
                      <a:cubicBezTo>
                        <a:pt x="708" y="713"/>
                        <a:pt x="1125" y="555"/>
                        <a:pt x="1542" y="555"/>
                      </a:cubicBezTo>
                      <a:cubicBezTo>
                        <a:pt x="1962" y="555"/>
                        <a:pt x="2382" y="715"/>
                        <a:pt x="2703" y="1037"/>
                      </a:cubicBezTo>
                      <a:lnTo>
                        <a:pt x="3096" y="644"/>
                      </a:lnTo>
                      <a:cubicBezTo>
                        <a:pt x="2668" y="215"/>
                        <a:pt x="2108" y="1"/>
                        <a:pt x="15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63" name="Google Shape;1163;p24"/>
                <p:cNvSpPr/>
                <p:nvPr/>
              </p:nvSpPr>
              <p:spPr>
                <a:xfrm>
                  <a:off x="6147724" y="2223979"/>
                  <a:ext cx="165175" cy="49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5" h="1304" extrusionOk="0">
                      <a:moveTo>
                        <a:pt x="2197" y="0"/>
                      </a:moveTo>
                      <a:cubicBezTo>
                        <a:pt x="1403" y="0"/>
                        <a:pt x="608" y="304"/>
                        <a:pt x="1" y="911"/>
                      </a:cubicBezTo>
                      <a:lnTo>
                        <a:pt x="394" y="1304"/>
                      </a:lnTo>
                      <a:cubicBezTo>
                        <a:pt x="894" y="804"/>
                        <a:pt x="1549" y="554"/>
                        <a:pt x="2203" y="554"/>
                      </a:cubicBezTo>
                      <a:cubicBezTo>
                        <a:pt x="2858" y="554"/>
                        <a:pt x="3513" y="804"/>
                        <a:pt x="4013" y="1304"/>
                      </a:cubicBezTo>
                      <a:lnTo>
                        <a:pt x="4394" y="911"/>
                      </a:lnTo>
                      <a:cubicBezTo>
                        <a:pt x="3787" y="304"/>
                        <a:pt x="2992" y="0"/>
                        <a:pt x="219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64" name="Google Shape;1164;p24"/>
                <p:cNvSpPr/>
                <p:nvPr/>
              </p:nvSpPr>
              <p:spPr>
                <a:xfrm>
                  <a:off x="6123559" y="2183014"/>
                  <a:ext cx="213920" cy="59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2" h="1573" extrusionOk="0">
                      <a:moveTo>
                        <a:pt x="2846" y="1"/>
                      </a:moveTo>
                      <a:cubicBezTo>
                        <a:pt x="1817" y="1"/>
                        <a:pt x="787" y="394"/>
                        <a:pt x="1" y="1179"/>
                      </a:cubicBezTo>
                      <a:lnTo>
                        <a:pt x="394" y="1572"/>
                      </a:lnTo>
                      <a:cubicBezTo>
                        <a:pt x="1072" y="894"/>
                        <a:pt x="1959" y="554"/>
                        <a:pt x="2846" y="554"/>
                      </a:cubicBezTo>
                      <a:cubicBezTo>
                        <a:pt x="3733" y="554"/>
                        <a:pt x="4620" y="894"/>
                        <a:pt x="5299" y="1572"/>
                      </a:cubicBezTo>
                      <a:lnTo>
                        <a:pt x="5692" y="1179"/>
                      </a:lnTo>
                      <a:cubicBezTo>
                        <a:pt x="4906" y="394"/>
                        <a:pt x="3876" y="1"/>
                        <a:pt x="28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65" name="Google Shape;1165;p24"/>
                <p:cNvSpPr/>
                <p:nvPr/>
              </p:nvSpPr>
              <p:spPr>
                <a:xfrm>
                  <a:off x="3003835" y="1748974"/>
                  <a:ext cx="168745" cy="172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0" h="4585" extrusionOk="0">
                      <a:moveTo>
                        <a:pt x="2239" y="394"/>
                      </a:moveTo>
                      <a:cubicBezTo>
                        <a:pt x="2822" y="394"/>
                        <a:pt x="3287" y="870"/>
                        <a:pt x="3287" y="1441"/>
                      </a:cubicBezTo>
                      <a:lnTo>
                        <a:pt x="3287" y="1596"/>
                      </a:lnTo>
                      <a:lnTo>
                        <a:pt x="1203" y="1596"/>
                      </a:lnTo>
                      <a:lnTo>
                        <a:pt x="1191" y="1441"/>
                      </a:lnTo>
                      <a:cubicBezTo>
                        <a:pt x="1191" y="870"/>
                        <a:pt x="1655" y="394"/>
                        <a:pt x="2239" y="394"/>
                      </a:cubicBezTo>
                      <a:close/>
                      <a:moveTo>
                        <a:pt x="2239" y="2462"/>
                      </a:moveTo>
                      <a:cubicBezTo>
                        <a:pt x="2411" y="2462"/>
                        <a:pt x="2584" y="2578"/>
                        <a:pt x="2584" y="2811"/>
                      </a:cubicBezTo>
                      <a:cubicBezTo>
                        <a:pt x="2584" y="2918"/>
                        <a:pt x="2525" y="3025"/>
                        <a:pt x="2429" y="3096"/>
                      </a:cubicBezTo>
                      <a:lnTo>
                        <a:pt x="2429" y="3358"/>
                      </a:lnTo>
                      <a:cubicBezTo>
                        <a:pt x="2441" y="3495"/>
                        <a:pt x="2340" y="3564"/>
                        <a:pt x="2239" y="3564"/>
                      </a:cubicBezTo>
                      <a:cubicBezTo>
                        <a:pt x="2138" y="3564"/>
                        <a:pt x="2036" y="3495"/>
                        <a:pt x="2048" y="3358"/>
                      </a:cubicBezTo>
                      <a:lnTo>
                        <a:pt x="2048" y="3096"/>
                      </a:lnTo>
                      <a:cubicBezTo>
                        <a:pt x="1953" y="3037"/>
                        <a:pt x="1894" y="2930"/>
                        <a:pt x="1894" y="2811"/>
                      </a:cubicBezTo>
                      <a:cubicBezTo>
                        <a:pt x="1894" y="2578"/>
                        <a:pt x="2066" y="2462"/>
                        <a:pt x="2239" y="2462"/>
                      </a:cubicBezTo>
                      <a:close/>
                      <a:moveTo>
                        <a:pt x="2239" y="1"/>
                      </a:moveTo>
                      <a:cubicBezTo>
                        <a:pt x="1441" y="1"/>
                        <a:pt x="798" y="644"/>
                        <a:pt x="798" y="1441"/>
                      </a:cubicBezTo>
                      <a:lnTo>
                        <a:pt x="798" y="1596"/>
                      </a:lnTo>
                      <a:lnTo>
                        <a:pt x="477" y="1596"/>
                      </a:lnTo>
                      <a:cubicBezTo>
                        <a:pt x="215" y="1596"/>
                        <a:pt x="0" y="1810"/>
                        <a:pt x="0" y="2072"/>
                      </a:cubicBezTo>
                      <a:lnTo>
                        <a:pt x="0" y="4120"/>
                      </a:lnTo>
                      <a:cubicBezTo>
                        <a:pt x="0" y="4370"/>
                        <a:pt x="215" y="4585"/>
                        <a:pt x="477" y="4585"/>
                      </a:cubicBezTo>
                      <a:lnTo>
                        <a:pt x="4013" y="4585"/>
                      </a:lnTo>
                      <a:cubicBezTo>
                        <a:pt x="4275" y="4585"/>
                        <a:pt x="4489" y="4370"/>
                        <a:pt x="4489" y="4120"/>
                      </a:cubicBezTo>
                      <a:lnTo>
                        <a:pt x="4489" y="2072"/>
                      </a:lnTo>
                      <a:cubicBezTo>
                        <a:pt x="4489" y="1810"/>
                        <a:pt x="4275" y="1596"/>
                        <a:pt x="4013" y="1596"/>
                      </a:cubicBezTo>
                      <a:lnTo>
                        <a:pt x="3691" y="1596"/>
                      </a:lnTo>
                      <a:lnTo>
                        <a:pt x="3691" y="1441"/>
                      </a:lnTo>
                      <a:cubicBezTo>
                        <a:pt x="3691" y="644"/>
                        <a:pt x="3048" y="1"/>
                        <a:pt x="22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66" name="Google Shape;1166;p24"/>
                <p:cNvSpPr/>
                <p:nvPr/>
              </p:nvSpPr>
              <p:spPr>
                <a:xfrm>
                  <a:off x="6058691" y="1739578"/>
                  <a:ext cx="134282" cy="134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3" h="3573" extrusionOk="0">
                      <a:moveTo>
                        <a:pt x="1786" y="1"/>
                      </a:moveTo>
                      <a:cubicBezTo>
                        <a:pt x="798" y="1"/>
                        <a:pt x="0" y="798"/>
                        <a:pt x="0" y="1787"/>
                      </a:cubicBezTo>
                      <a:cubicBezTo>
                        <a:pt x="0" y="2775"/>
                        <a:pt x="798" y="3573"/>
                        <a:pt x="1786" y="3573"/>
                      </a:cubicBezTo>
                      <a:cubicBezTo>
                        <a:pt x="2775" y="3573"/>
                        <a:pt x="3572" y="2775"/>
                        <a:pt x="3572" y="1787"/>
                      </a:cubicBezTo>
                      <a:cubicBezTo>
                        <a:pt x="3572" y="798"/>
                        <a:pt x="2775" y="1"/>
                        <a:pt x="17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67" name="Google Shape;1167;p24"/>
                <p:cNvSpPr/>
                <p:nvPr/>
              </p:nvSpPr>
              <p:spPr>
                <a:xfrm>
                  <a:off x="5995590" y="1870253"/>
                  <a:ext cx="260484" cy="10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2775" extrusionOk="0">
                      <a:moveTo>
                        <a:pt x="2156" y="0"/>
                      </a:moveTo>
                      <a:cubicBezTo>
                        <a:pt x="1239" y="369"/>
                        <a:pt x="513" y="1096"/>
                        <a:pt x="155" y="2012"/>
                      </a:cubicBezTo>
                      <a:cubicBezTo>
                        <a:pt x="1" y="2370"/>
                        <a:pt x="274" y="2763"/>
                        <a:pt x="667" y="2774"/>
                      </a:cubicBezTo>
                      <a:lnTo>
                        <a:pt x="6275" y="2774"/>
                      </a:lnTo>
                      <a:cubicBezTo>
                        <a:pt x="6668" y="2774"/>
                        <a:pt x="6930" y="2370"/>
                        <a:pt x="6787" y="2012"/>
                      </a:cubicBezTo>
                      <a:cubicBezTo>
                        <a:pt x="6430" y="1096"/>
                        <a:pt x="5704" y="369"/>
                        <a:pt x="4799" y="0"/>
                      </a:cubicBezTo>
                      <a:cubicBezTo>
                        <a:pt x="4406" y="304"/>
                        <a:pt x="3939" y="456"/>
                        <a:pt x="3473" y="456"/>
                      </a:cubicBezTo>
                      <a:cubicBezTo>
                        <a:pt x="3007" y="456"/>
                        <a:pt x="2543" y="304"/>
                        <a:pt x="215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68" name="Google Shape;1168;p24"/>
                <p:cNvSpPr/>
                <p:nvPr/>
              </p:nvSpPr>
              <p:spPr>
                <a:xfrm>
                  <a:off x="5632694" y="2076092"/>
                  <a:ext cx="298969" cy="292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5" h="7780" extrusionOk="0">
                      <a:moveTo>
                        <a:pt x="3983" y="2527"/>
                      </a:moveTo>
                      <a:cubicBezTo>
                        <a:pt x="5168" y="2527"/>
                        <a:pt x="5882" y="3916"/>
                        <a:pt x="5120" y="4882"/>
                      </a:cubicBezTo>
                      <a:cubicBezTo>
                        <a:pt x="4832" y="5245"/>
                        <a:pt x="4406" y="5435"/>
                        <a:pt x="3976" y="5435"/>
                      </a:cubicBezTo>
                      <a:cubicBezTo>
                        <a:pt x="3659" y="5435"/>
                        <a:pt x="3340" y="5332"/>
                        <a:pt x="3072" y="5120"/>
                      </a:cubicBezTo>
                      <a:cubicBezTo>
                        <a:pt x="2060" y="4310"/>
                        <a:pt x="2525" y="2691"/>
                        <a:pt x="3811" y="2536"/>
                      </a:cubicBezTo>
                      <a:cubicBezTo>
                        <a:pt x="3869" y="2530"/>
                        <a:pt x="3927" y="2527"/>
                        <a:pt x="3983" y="2527"/>
                      </a:cubicBezTo>
                      <a:close/>
                      <a:moveTo>
                        <a:pt x="3955" y="0"/>
                      </a:moveTo>
                      <a:cubicBezTo>
                        <a:pt x="3778" y="0"/>
                        <a:pt x="3602" y="12"/>
                        <a:pt x="3430" y="36"/>
                      </a:cubicBezTo>
                      <a:cubicBezTo>
                        <a:pt x="3227" y="60"/>
                        <a:pt x="3108" y="250"/>
                        <a:pt x="3144" y="441"/>
                      </a:cubicBezTo>
                      <a:lnTo>
                        <a:pt x="3299" y="1048"/>
                      </a:lnTo>
                      <a:cubicBezTo>
                        <a:pt x="2858" y="1155"/>
                        <a:pt x="2441" y="1357"/>
                        <a:pt x="2096" y="1643"/>
                      </a:cubicBezTo>
                      <a:lnTo>
                        <a:pt x="1703" y="1155"/>
                      </a:lnTo>
                      <a:cubicBezTo>
                        <a:pt x="1639" y="1071"/>
                        <a:pt x="1543" y="1029"/>
                        <a:pt x="1446" y="1029"/>
                      </a:cubicBezTo>
                      <a:cubicBezTo>
                        <a:pt x="1364" y="1029"/>
                        <a:pt x="1281" y="1059"/>
                        <a:pt x="1215" y="1119"/>
                      </a:cubicBezTo>
                      <a:cubicBezTo>
                        <a:pt x="1084" y="1238"/>
                        <a:pt x="977" y="1369"/>
                        <a:pt x="870" y="1500"/>
                      </a:cubicBezTo>
                      <a:cubicBezTo>
                        <a:pt x="751" y="1643"/>
                        <a:pt x="656" y="1798"/>
                        <a:pt x="560" y="1953"/>
                      </a:cubicBezTo>
                      <a:cubicBezTo>
                        <a:pt x="453" y="2119"/>
                        <a:pt x="525" y="2334"/>
                        <a:pt x="703" y="2417"/>
                      </a:cubicBezTo>
                      <a:lnTo>
                        <a:pt x="1275" y="2691"/>
                      </a:lnTo>
                      <a:cubicBezTo>
                        <a:pt x="1072" y="3096"/>
                        <a:pt x="977" y="3548"/>
                        <a:pt x="977" y="3989"/>
                      </a:cubicBezTo>
                      <a:lnTo>
                        <a:pt x="346" y="3989"/>
                      </a:lnTo>
                      <a:cubicBezTo>
                        <a:pt x="155" y="4001"/>
                        <a:pt x="1" y="4167"/>
                        <a:pt x="24" y="4358"/>
                      </a:cubicBezTo>
                      <a:cubicBezTo>
                        <a:pt x="60" y="4715"/>
                        <a:pt x="132" y="5060"/>
                        <a:pt x="263" y="5382"/>
                      </a:cubicBezTo>
                      <a:cubicBezTo>
                        <a:pt x="317" y="5517"/>
                        <a:pt x="446" y="5598"/>
                        <a:pt x="578" y="5598"/>
                      </a:cubicBezTo>
                      <a:cubicBezTo>
                        <a:pt x="620" y="5598"/>
                        <a:pt x="663" y="5590"/>
                        <a:pt x="703" y="5572"/>
                      </a:cubicBezTo>
                      <a:lnTo>
                        <a:pt x="1275" y="5298"/>
                      </a:lnTo>
                      <a:cubicBezTo>
                        <a:pt x="1465" y="5703"/>
                        <a:pt x="1751" y="6060"/>
                        <a:pt x="2108" y="6334"/>
                      </a:cubicBezTo>
                      <a:lnTo>
                        <a:pt x="1715" y="6822"/>
                      </a:lnTo>
                      <a:cubicBezTo>
                        <a:pt x="1596" y="6977"/>
                        <a:pt x="1632" y="7203"/>
                        <a:pt x="1799" y="7311"/>
                      </a:cubicBezTo>
                      <a:cubicBezTo>
                        <a:pt x="2096" y="7501"/>
                        <a:pt x="2418" y="7656"/>
                        <a:pt x="2751" y="7763"/>
                      </a:cubicBezTo>
                      <a:cubicBezTo>
                        <a:pt x="2787" y="7774"/>
                        <a:pt x="2822" y="7779"/>
                        <a:pt x="2857" y="7779"/>
                      </a:cubicBezTo>
                      <a:cubicBezTo>
                        <a:pt x="3008" y="7779"/>
                        <a:pt x="3141" y="7680"/>
                        <a:pt x="3180" y="7525"/>
                      </a:cubicBezTo>
                      <a:lnTo>
                        <a:pt x="3311" y="6918"/>
                      </a:lnTo>
                      <a:cubicBezTo>
                        <a:pt x="3531" y="6965"/>
                        <a:pt x="3757" y="6989"/>
                        <a:pt x="3983" y="6989"/>
                      </a:cubicBezTo>
                      <a:cubicBezTo>
                        <a:pt x="4210" y="6989"/>
                        <a:pt x="4436" y="6965"/>
                        <a:pt x="4656" y="6918"/>
                      </a:cubicBezTo>
                      <a:lnTo>
                        <a:pt x="4799" y="7525"/>
                      </a:lnTo>
                      <a:cubicBezTo>
                        <a:pt x="4838" y="7680"/>
                        <a:pt x="4971" y="7779"/>
                        <a:pt x="5121" y="7779"/>
                      </a:cubicBezTo>
                      <a:cubicBezTo>
                        <a:pt x="5156" y="7779"/>
                        <a:pt x="5192" y="7774"/>
                        <a:pt x="5228" y="7763"/>
                      </a:cubicBezTo>
                      <a:cubicBezTo>
                        <a:pt x="5561" y="7656"/>
                        <a:pt x="5882" y="7501"/>
                        <a:pt x="6180" y="7299"/>
                      </a:cubicBezTo>
                      <a:cubicBezTo>
                        <a:pt x="6347" y="7192"/>
                        <a:pt x="6382" y="6965"/>
                        <a:pt x="6263" y="6822"/>
                      </a:cubicBezTo>
                      <a:lnTo>
                        <a:pt x="5870" y="6322"/>
                      </a:lnTo>
                      <a:cubicBezTo>
                        <a:pt x="6216" y="6049"/>
                        <a:pt x="6501" y="5691"/>
                        <a:pt x="6692" y="5287"/>
                      </a:cubicBezTo>
                      <a:lnTo>
                        <a:pt x="7263" y="5560"/>
                      </a:lnTo>
                      <a:cubicBezTo>
                        <a:pt x="7304" y="5578"/>
                        <a:pt x="7347" y="5586"/>
                        <a:pt x="7390" y="5586"/>
                      </a:cubicBezTo>
                      <a:cubicBezTo>
                        <a:pt x="7525" y="5586"/>
                        <a:pt x="7659" y="5505"/>
                        <a:pt x="7704" y="5370"/>
                      </a:cubicBezTo>
                      <a:cubicBezTo>
                        <a:pt x="7835" y="5037"/>
                        <a:pt x="7906" y="4691"/>
                        <a:pt x="7942" y="4334"/>
                      </a:cubicBezTo>
                      <a:cubicBezTo>
                        <a:pt x="7954" y="4144"/>
                        <a:pt x="7799" y="3977"/>
                        <a:pt x="7609" y="3977"/>
                      </a:cubicBezTo>
                      <a:lnTo>
                        <a:pt x="6978" y="3977"/>
                      </a:lnTo>
                      <a:cubicBezTo>
                        <a:pt x="6978" y="3524"/>
                        <a:pt x="6882" y="3072"/>
                        <a:pt x="6680" y="2667"/>
                      </a:cubicBezTo>
                      <a:lnTo>
                        <a:pt x="7252" y="2393"/>
                      </a:lnTo>
                      <a:cubicBezTo>
                        <a:pt x="7430" y="2310"/>
                        <a:pt x="7490" y="2096"/>
                        <a:pt x="7394" y="1929"/>
                      </a:cubicBezTo>
                      <a:cubicBezTo>
                        <a:pt x="7180" y="1619"/>
                        <a:pt x="6954" y="1322"/>
                        <a:pt x="6680" y="1048"/>
                      </a:cubicBezTo>
                      <a:cubicBezTo>
                        <a:pt x="6630" y="993"/>
                        <a:pt x="6563" y="966"/>
                        <a:pt x="6494" y="966"/>
                      </a:cubicBezTo>
                      <a:cubicBezTo>
                        <a:pt x="6414" y="966"/>
                        <a:pt x="6333" y="1002"/>
                        <a:pt x="6275" y="1072"/>
                      </a:cubicBezTo>
                      <a:lnTo>
                        <a:pt x="5835" y="1619"/>
                      </a:lnTo>
                      <a:cubicBezTo>
                        <a:pt x="5489" y="1346"/>
                        <a:pt x="5073" y="1143"/>
                        <a:pt x="4632" y="1048"/>
                      </a:cubicBezTo>
                      <a:lnTo>
                        <a:pt x="4763" y="441"/>
                      </a:lnTo>
                      <a:cubicBezTo>
                        <a:pt x="4811" y="250"/>
                        <a:pt x="4680" y="60"/>
                        <a:pt x="4489" y="36"/>
                      </a:cubicBezTo>
                      <a:cubicBezTo>
                        <a:pt x="4311" y="12"/>
                        <a:pt x="4132" y="0"/>
                        <a:pt x="395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69" name="Google Shape;1169;p24"/>
                <p:cNvSpPr/>
                <p:nvPr/>
              </p:nvSpPr>
              <p:spPr>
                <a:xfrm>
                  <a:off x="2861999" y="2126979"/>
                  <a:ext cx="174984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" h="4550" extrusionOk="0">
                      <a:moveTo>
                        <a:pt x="2339" y="1485"/>
                      </a:moveTo>
                      <a:cubicBezTo>
                        <a:pt x="3023" y="1485"/>
                        <a:pt x="3429" y="2296"/>
                        <a:pt x="2989" y="2861"/>
                      </a:cubicBezTo>
                      <a:cubicBezTo>
                        <a:pt x="2817" y="3074"/>
                        <a:pt x="2566" y="3184"/>
                        <a:pt x="2316" y="3184"/>
                      </a:cubicBezTo>
                      <a:cubicBezTo>
                        <a:pt x="2132" y="3184"/>
                        <a:pt x="1949" y="3125"/>
                        <a:pt x="1798" y="3004"/>
                      </a:cubicBezTo>
                      <a:cubicBezTo>
                        <a:pt x="1203" y="2528"/>
                        <a:pt x="1465" y="1575"/>
                        <a:pt x="2227" y="1492"/>
                      </a:cubicBezTo>
                      <a:cubicBezTo>
                        <a:pt x="2265" y="1487"/>
                        <a:pt x="2303" y="1485"/>
                        <a:pt x="2339" y="1485"/>
                      </a:cubicBezTo>
                      <a:close/>
                      <a:moveTo>
                        <a:pt x="2310" y="1"/>
                      </a:moveTo>
                      <a:cubicBezTo>
                        <a:pt x="2206" y="1"/>
                        <a:pt x="2102" y="9"/>
                        <a:pt x="2000" y="27"/>
                      </a:cubicBezTo>
                      <a:cubicBezTo>
                        <a:pt x="1881" y="39"/>
                        <a:pt x="1810" y="146"/>
                        <a:pt x="1834" y="254"/>
                      </a:cubicBezTo>
                      <a:lnTo>
                        <a:pt x="1917" y="611"/>
                      </a:lnTo>
                      <a:cubicBezTo>
                        <a:pt x="1667" y="682"/>
                        <a:pt x="1417" y="789"/>
                        <a:pt x="1215" y="956"/>
                      </a:cubicBezTo>
                      <a:lnTo>
                        <a:pt x="1000" y="682"/>
                      </a:lnTo>
                      <a:cubicBezTo>
                        <a:pt x="962" y="631"/>
                        <a:pt x="903" y="607"/>
                        <a:pt x="846" y="607"/>
                      </a:cubicBezTo>
                      <a:cubicBezTo>
                        <a:pt x="796" y="607"/>
                        <a:pt x="748" y="625"/>
                        <a:pt x="715" y="658"/>
                      </a:cubicBezTo>
                      <a:cubicBezTo>
                        <a:pt x="643" y="730"/>
                        <a:pt x="572" y="801"/>
                        <a:pt x="512" y="885"/>
                      </a:cubicBezTo>
                      <a:cubicBezTo>
                        <a:pt x="441" y="968"/>
                        <a:pt x="381" y="1051"/>
                        <a:pt x="322" y="1146"/>
                      </a:cubicBezTo>
                      <a:cubicBezTo>
                        <a:pt x="274" y="1242"/>
                        <a:pt x="310" y="1373"/>
                        <a:pt x="405" y="1420"/>
                      </a:cubicBezTo>
                      <a:lnTo>
                        <a:pt x="738" y="1575"/>
                      </a:lnTo>
                      <a:cubicBezTo>
                        <a:pt x="631" y="1813"/>
                        <a:pt x="572" y="2075"/>
                        <a:pt x="572" y="2337"/>
                      </a:cubicBezTo>
                      <a:lnTo>
                        <a:pt x="203" y="2337"/>
                      </a:lnTo>
                      <a:cubicBezTo>
                        <a:pt x="95" y="2337"/>
                        <a:pt x="0" y="2444"/>
                        <a:pt x="12" y="2551"/>
                      </a:cubicBezTo>
                      <a:cubicBezTo>
                        <a:pt x="36" y="2754"/>
                        <a:pt x="84" y="2956"/>
                        <a:pt x="155" y="3159"/>
                      </a:cubicBezTo>
                      <a:cubicBezTo>
                        <a:pt x="181" y="3238"/>
                        <a:pt x="259" y="3284"/>
                        <a:pt x="337" y="3284"/>
                      </a:cubicBezTo>
                      <a:cubicBezTo>
                        <a:pt x="364" y="3284"/>
                        <a:pt x="392" y="3278"/>
                        <a:pt x="417" y="3266"/>
                      </a:cubicBezTo>
                      <a:lnTo>
                        <a:pt x="750" y="3099"/>
                      </a:lnTo>
                      <a:cubicBezTo>
                        <a:pt x="869" y="3337"/>
                        <a:pt x="1036" y="3540"/>
                        <a:pt x="1238" y="3706"/>
                      </a:cubicBezTo>
                      <a:lnTo>
                        <a:pt x="1012" y="3992"/>
                      </a:lnTo>
                      <a:cubicBezTo>
                        <a:pt x="941" y="4087"/>
                        <a:pt x="965" y="4218"/>
                        <a:pt x="1060" y="4278"/>
                      </a:cubicBezTo>
                      <a:cubicBezTo>
                        <a:pt x="1227" y="4385"/>
                        <a:pt x="1417" y="4480"/>
                        <a:pt x="1619" y="4540"/>
                      </a:cubicBezTo>
                      <a:cubicBezTo>
                        <a:pt x="1638" y="4546"/>
                        <a:pt x="1658" y="4549"/>
                        <a:pt x="1677" y="4549"/>
                      </a:cubicBezTo>
                      <a:cubicBezTo>
                        <a:pt x="1765" y="4549"/>
                        <a:pt x="1848" y="4485"/>
                        <a:pt x="1858" y="4397"/>
                      </a:cubicBezTo>
                      <a:lnTo>
                        <a:pt x="1941" y="4040"/>
                      </a:lnTo>
                      <a:cubicBezTo>
                        <a:pt x="2072" y="4069"/>
                        <a:pt x="2203" y="4084"/>
                        <a:pt x="2334" y="4084"/>
                      </a:cubicBezTo>
                      <a:cubicBezTo>
                        <a:pt x="2465" y="4084"/>
                        <a:pt x="2596" y="4069"/>
                        <a:pt x="2727" y="4040"/>
                      </a:cubicBezTo>
                      <a:lnTo>
                        <a:pt x="2810" y="4397"/>
                      </a:lnTo>
                      <a:cubicBezTo>
                        <a:pt x="2829" y="4483"/>
                        <a:pt x="2910" y="4538"/>
                        <a:pt x="2996" y="4538"/>
                      </a:cubicBezTo>
                      <a:cubicBezTo>
                        <a:pt x="3017" y="4538"/>
                        <a:pt x="3039" y="4535"/>
                        <a:pt x="3060" y="4528"/>
                      </a:cubicBezTo>
                      <a:cubicBezTo>
                        <a:pt x="3251" y="4468"/>
                        <a:pt x="3441" y="4373"/>
                        <a:pt x="3620" y="4266"/>
                      </a:cubicBezTo>
                      <a:cubicBezTo>
                        <a:pt x="3715" y="4194"/>
                        <a:pt x="3727" y="4075"/>
                        <a:pt x="3655" y="3980"/>
                      </a:cubicBezTo>
                      <a:lnTo>
                        <a:pt x="3429" y="3694"/>
                      </a:lnTo>
                      <a:cubicBezTo>
                        <a:pt x="3632" y="3528"/>
                        <a:pt x="3798" y="3325"/>
                        <a:pt x="3917" y="3087"/>
                      </a:cubicBezTo>
                      <a:lnTo>
                        <a:pt x="4251" y="3242"/>
                      </a:lnTo>
                      <a:cubicBezTo>
                        <a:pt x="4276" y="3255"/>
                        <a:pt x="4303" y="3260"/>
                        <a:pt x="4331" y="3260"/>
                      </a:cubicBezTo>
                      <a:cubicBezTo>
                        <a:pt x="4408" y="3260"/>
                        <a:pt x="4486" y="3214"/>
                        <a:pt x="4513" y="3135"/>
                      </a:cubicBezTo>
                      <a:cubicBezTo>
                        <a:pt x="4584" y="2944"/>
                        <a:pt x="4632" y="2742"/>
                        <a:pt x="4644" y="2528"/>
                      </a:cubicBezTo>
                      <a:cubicBezTo>
                        <a:pt x="4656" y="2420"/>
                        <a:pt x="4572" y="2325"/>
                        <a:pt x="4453" y="2313"/>
                      </a:cubicBezTo>
                      <a:lnTo>
                        <a:pt x="4084" y="2313"/>
                      </a:lnTo>
                      <a:cubicBezTo>
                        <a:pt x="4084" y="2051"/>
                        <a:pt x="4024" y="1789"/>
                        <a:pt x="3917" y="1551"/>
                      </a:cubicBezTo>
                      <a:lnTo>
                        <a:pt x="4239" y="1397"/>
                      </a:lnTo>
                      <a:cubicBezTo>
                        <a:pt x="4346" y="1349"/>
                        <a:pt x="4382" y="1218"/>
                        <a:pt x="4322" y="1123"/>
                      </a:cubicBezTo>
                      <a:cubicBezTo>
                        <a:pt x="4203" y="932"/>
                        <a:pt x="4072" y="765"/>
                        <a:pt x="3917" y="611"/>
                      </a:cubicBezTo>
                      <a:cubicBezTo>
                        <a:pt x="3885" y="578"/>
                        <a:pt x="3844" y="563"/>
                        <a:pt x="3805" y="563"/>
                      </a:cubicBezTo>
                      <a:cubicBezTo>
                        <a:pt x="3758" y="563"/>
                        <a:pt x="3711" y="584"/>
                        <a:pt x="3679" y="623"/>
                      </a:cubicBezTo>
                      <a:lnTo>
                        <a:pt x="3405" y="956"/>
                      </a:lnTo>
                      <a:cubicBezTo>
                        <a:pt x="3203" y="789"/>
                        <a:pt x="2965" y="670"/>
                        <a:pt x="2703" y="623"/>
                      </a:cubicBezTo>
                      <a:lnTo>
                        <a:pt x="2786" y="254"/>
                      </a:lnTo>
                      <a:cubicBezTo>
                        <a:pt x="2810" y="146"/>
                        <a:pt x="2727" y="39"/>
                        <a:pt x="2620" y="27"/>
                      </a:cubicBezTo>
                      <a:cubicBezTo>
                        <a:pt x="2518" y="9"/>
                        <a:pt x="2414" y="1"/>
                        <a:pt x="231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70" name="Google Shape;1170;p24"/>
                <p:cNvSpPr/>
                <p:nvPr/>
              </p:nvSpPr>
              <p:spPr>
                <a:xfrm>
                  <a:off x="5964735" y="2430194"/>
                  <a:ext cx="361581" cy="214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1" h="5700" extrusionOk="0">
                      <a:moveTo>
                        <a:pt x="3769" y="0"/>
                      </a:moveTo>
                      <a:cubicBezTo>
                        <a:pt x="2881" y="0"/>
                        <a:pt x="1993" y="518"/>
                        <a:pt x="1679" y="1544"/>
                      </a:cubicBezTo>
                      <a:cubicBezTo>
                        <a:pt x="667" y="1806"/>
                        <a:pt x="0" y="2782"/>
                        <a:pt x="119" y="3818"/>
                      </a:cubicBezTo>
                      <a:cubicBezTo>
                        <a:pt x="238" y="4854"/>
                        <a:pt x="1095" y="5651"/>
                        <a:pt x="2143" y="5687"/>
                      </a:cubicBezTo>
                      <a:lnTo>
                        <a:pt x="8025" y="5687"/>
                      </a:lnTo>
                      <a:cubicBezTo>
                        <a:pt x="8073" y="5687"/>
                        <a:pt x="8132" y="5699"/>
                        <a:pt x="8180" y="5699"/>
                      </a:cubicBezTo>
                      <a:cubicBezTo>
                        <a:pt x="8977" y="5699"/>
                        <a:pt x="9620" y="5056"/>
                        <a:pt x="9620" y="4258"/>
                      </a:cubicBezTo>
                      <a:cubicBezTo>
                        <a:pt x="9620" y="3461"/>
                        <a:pt x="8977" y="2818"/>
                        <a:pt x="8180" y="2818"/>
                      </a:cubicBezTo>
                      <a:cubicBezTo>
                        <a:pt x="8025" y="2818"/>
                        <a:pt x="7882" y="2842"/>
                        <a:pt x="7739" y="2889"/>
                      </a:cubicBezTo>
                      <a:cubicBezTo>
                        <a:pt x="7453" y="2080"/>
                        <a:pt x="6691" y="1520"/>
                        <a:pt x="5834" y="1484"/>
                      </a:cubicBezTo>
                      <a:cubicBezTo>
                        <a:pt x="5499" y="492"/>
                        <a:pt x="4634" y="0"/>
                        <a:pt x="37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71" name="Google Shape;1171;p24"/>
                <p:cNvSpPr/>
                <p:nvPr/>
              </p:nvSpPr>
              <p:spPr>
                <a:xfrm>
                  <a:off x="3196709" y="1544525"/>
                  <a:ext cx="255974" cy="153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1" h="4096" extrusionOk="0">
                      <a:moveTo>
                        <a:pt x="2694" y="1"/>
                      </a:moveTo>
                      <a:cubicBezTo>
                        <a:pt x="2054" y="1"/>
                        <a:pt x="1414" y="376"/>
                        <a:pt x="1191" y="1119"/>
                      </a:cubicBezTo>
                      <a:cubicBezTo>
                        <a:pt x="464" y="1321"/>
                        <a:pt x="0" y="2012"/>
                        <a:pt x="83" y="2750"/>
                      </a:cubicBezTo>
                      <a:cubicBezTo>
                        <a:pt x="167" y="3488"/>
                        <a:pt x="786" y="4060"/>
                        <a:pt x="1524" y="4095"/>
                      </a:cubicBezTo>
                      <a:lnTo>
                        <a:pt x="5870" y="4095"/>
                      </a:lnTo>
                      <a:cubicBezTo>
                        <a:pt x="6406" y="4036"/>
                        <a:pt x="6810" y="3595"/>
                        <a:pt x="6810" y="3059"/>
                      </a:cubicBezTo>
                      <a:cubicBezTo>
                        <a:pt x="6810" y="2524"/>
                        <a:pt x="6406" y="2071"/>
                        <a:pt x="5870" y="2024"/>
                      </a:cubicBezTo>
                      <a:lnTo>
                        <a:pt x="5870" y="2036"/>
                      </a:lnTo>
                      <a:cubicBezTo>
                        <a:pt x="5763" y="2036"/>
                        <a:pt x="5656" y="2047"/>
                        <a:pt x="5548" y="2083"/>
                      </a:cubicBezTo>
                      <a:cubicBezTo>
                        <a:pt x="5346" y="1500"/>
                        <a:pt x="4798" y="1095"/>
                        <a:pt x="4179" y="1071"/>
                      </a:cubicBezTo>
                      <a:cubicBezTo>
                        <a:pt x="3939" y="355"/>
                        <a:pt x="3316" y="1"/>
                        <a:pt x="269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72" name="Google Shape;1172;p24"/>
                <p:cNvSpPr/>
                <p:nvPr/>
              </p:nvSpPr>
              <p:spPr>
                <a:xfrm>
                  <a:off x="2917471" y="2500286"/>
                  <a:ext cx="170963" cy="146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9" h="3885" extrusionOk="0">
                      <a:moveTo>
                        <a:pt x="2588" y="896"/>
                      </a:moveTo>
                      <a:cubicBezTo>
                        <a:pt x="3126" y="896"/>
                        <a:pt x="3644" y="1312"/>
                        <a:pt x="3644" y="1941"/>
                      </a:cubicBezTo>
                      <a:cubicBezTo>
                        <a:pt x="3644" y="2512"/>
                        <a:pt x="3168" y="2977"/>
                        <a:pt x="2596" y="2977"/>
                      </a:cubicBezTo>
                      <a:cubicBezTo>
                        <a:pt x="1667" y="2977"/>
                        <a:pt x="1203" y="1858"/>
                        <a:pt x="1858" y="1203"/>
                      </a:cubicBezTo>
                      <a:cubicBezTo>
                        <a:pt x="2069" y="991"/>
                        <a:pt x="2331" y="896"/>
                        <a:pt x="2588" y="896"/>
                      </a:cubicBezTo>
                      <a:close/>
                      <a:moveTo>
                        <a:pt x="2618" y="0"/>
                      </a:moveTo>
                      <a:cubicBezTo>
                        <a:pt x="2610" y="0"/>
                        <a:pt x="2603" y="0"/>
                        <a:pt x="2596" y="0"/>
                      </a:cubicBezTo>
                      <a:cubicBezTo>
                        <a:pt x="870" y="0"/>
                        <a:pt x="1" y="2084"/>
                        <a:pt x="1227" y="3310"/>
                      </a:cubicBezTo>
                      <a:cubicBezTo>
                        <a:pt x="1620" y="3707"/>
                        <a:pt x="2105" y="3884"/>
                        <a:pt x="2582" y="3884"/>
                      </a:cubicBezTo>
                      <a:cubicBezTo>
                        <a:pt x="3578" y="3884"/>
                        <a:pt x="4537" y="3109"/>
                        <a:pt x="4537" y="1941"/>
                      </a:cubicBezTo>
                      <a:cubicBezTo>
                        <a:pt x="4549" y="877"/>
                        <a:pt x="3679" y="0"/>
                        <a:pt x="26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73" name="Google Shape;1173;p24"/>
                <p:cNvSpPr/>
                <p:nvPr/>
              </p:nvSpPr>
              <p:spPr>
                <a:xfrm>
                  <a:off x="3058443" y="2550195"/>
                  <a:ext cx="327118" cy="87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4" h="2340" extrusionOk="0">
                      <a:moveTo>
                        <a:pt x="8117" y="0"/>
                      </a:moveTo>
                      <a:cubicBezTo>
                        <a:pt x="8091" y="0"/>
                        <a:pt x="8064" y="2"/>
                        <a:pt x="8037" y="6"/>
                      </a:cubicBezTo>
                      <a:lnTo>
                        <a:pt x="702" y="6"/>
                      </a:lnTo>
                      <a:cubicBezTo>
                        <a:pt x="0" y="89"/>
                        <a:pt x="0" y="1101"/>
                        <a:pt x="702" y="1184"/>
                      </a:cubicBezTo>
                      <a:lnTo>
                        <a:pt x="5227" y="1184"/>
                      </a:lnTo>
                      <a:lnTo>
                        <a:pt x="5227" y="1708"/>
                      </a:lnTo>
                      <a:cubicBezTo>
                        <a:pt x="5227" y="1863"/>
                        <a:pt x="5346" y="1982"/>
                        <a:pt x="5501" y="1982"/>
                      </a:cubicBezTo>
                      <a:lnTo>
                        <a:pt x="5810" y="1982"/>
                      </a:lnTo>
                      <a:cubicBezTo>
                        <a:pt x="5953" y="1982"/>
                        <a:pt x="6084" y="1863"/>
                        <a:pt x="6084" y="1708"/>
                      </a:cubicBezTo>
                      <a:lnTo>
                        <a:pt x="6084" y="1184"/>
                      </a:lnTo>
                      <a:lnTo>
                        <a:pt x="6715" y="1184"/>
                      </a:lnTo>
                      <a:lnTo>
                        <a:pt x="6715" y="2066"/>
                      </a:lnTo>
                      <a:cubicBezTo>
                        <a:pt x="6715" y="2220"/>
                        <a:pt x="6834" y="2339"/>
                        <a:pt x="6989" y="2339"/>
                      </a:cubicBezTo>
                      <a:lnTo>
                        <a:pt x="7299" y="2339"/>
                      </a:lnTo>
                      <a:cubicBezTo>
                        <a:pt x="7453" y="2339"/>
                        <a:pt x="7572" y="2220"/>
                        <a:pt x="7572" y="2066"/>
                      </a:cubicBezTo>
                      <a:lnTo>
                        <a:pt x="7572" y="1184"/>
                      </a:lnTo>
                      <a:lnTo>
                        <a:pt x="8037" y="1184"/>
                      </a:lnTo>
                      <a:cubicBezTo>
                        <a:pt x="8064" y="1188"/>
                        <a:pt x="8091" y="1190"/>
                        <a:pt x="8117" y="1190"/>
                      </a:cubicBezTo>
                      <a:cubicBezTo>
                        <a:pt x="8439" y="1190"/>
                        <a:pt x="8703" y="931"/>
                        <a:pt x="8703" y="601"/>
                      </a:cubicBezTo>
                      <a:cubicBezTo>
                        <a:pt x="8703" y="260"/>
                        <a:pt x="8439" y="0"/>
                        <a:pt x="81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74" name="Google Shape;1174;p24"/>
                <p:cNvSpPr/>
                <p:nvPr/>
              </p:nvSpPr>
              <p:spPr>
                <a:xfrm>
                  <a:off x="6476158" y="2493709"/>
                  <a:ext cx="346849" cy="113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9" h="3014" extrusionOk="0">
                      <a:moveTo>
                        <a:pt x="1498" y="699"/>
                      </a:moveTo>
                      <a:cubicBezTo>
                        <a:pt x="1911" y="699"/>
                        <a:pt x="2311" y="1024"/>
                        <a:pt x="2311" y="1509"/>
                      </a:cubicBezTo>
                      <a:cubicBezTo>
                        <a:pt x="2311" y="1949"/>
                        <a:pt x="1954" y="2318"/>
                        <a:pt x="1513" y="2318"/>
                      </a:cubicBezTo>
                      <a:cubicBezTo>
                        <a:pt x="787" y="2318"/>
                        <a:pt x="430" y="1449"/>
                        <a:pt x="942" y="937"/>
                      </a:cubicBezTo>
                      <a:cubicBezTo>
                        <a:pt x="1103" y="772"/>
                        <a:pt x="1302" y="699"/>
                        <a:pt x="1498" y="699"/>
                      </a:cubicBezTo>
                      <a:close/>
                      <a:moveTo>
                        <a:pt x="1505" y="1"/>
                      </a:moveTo>
                      <a:cubicBezTo>
                        <a:pt x="1425" y="1"/>
                        <a:pt x="1344" y="7"/>
                        <a:pt x="1263" y="21"/>
                      </a:cubicBezTo>
                      <a:cubicBezTo>
                        <a:pt x="525" y="151"/>
                        <a:pt x="1" y="783"/>
                        <a:pt x="1" y="1521"/>
                      </a:cubicBezTo>
                      <a:cubicBezTo>
                        <a:pt x="13" y="2271"/>
                        <a:pt x="561" y="2890"/>
                        <a:pt x="1287" y="2997"/>
                      </a:cubicBezTo>
                      <a:cubicBezTo>
                        <a:pt x="1361" y="3008"/>
                        <a:pt x="1435" y="3013"/>
                        <a:pt x="1508" y="3013"/>
                      </a:cubicBezTo>
                      <a:cubicBezTo>
                        <a:pt x="2161" y="3013"/>
                        <a:pt x="2749" y="2592"/>
                        <a:pt x="2942" y="1949"/>
                      </a:cubicBezTo>
                      <a:lnTo>
                        <a:pt x="6442" y="1949"/>
                      </a:lnTo>
                      <a:lnTo>
                        <a:pt x="6442" y="2354"/>
                      </a:lnTo>
                      <a:cubicBezTo>
                        <a:pt x="6442" y="2473"/>
                        <a:pt x="6537" y="2568"/>
                        <a:pt x="6657" y="2568"/>
                      </a:cubicBezTo>
                      <a:lnTo>
                        <a:pt x="6895" y="2568"/>
                      </a:lnTo>
                      <a:cubicBezTo>
                        <a:pt x="7014" y="2568"/>
                        <a:pt x="7097" y="2473"/>
                        <a:pt x="7097" y="2354"/>
                      </a:cubicBezTo>
                      <a:lnTo>
                        <a:pt x="7097" y="1949"/>
                      </a:lnTo>
                      <a:lnTo>
                        <a:pt x="7597" y="1949"/>
                      </a:lnTo>
                      <a:lnTo>
                        <a:pt x="7597" y="2628"/>
                      </a:lnTo>
                      <a:cubicBezTo>
                        <a:pt x="7597" y="2747"/>
                        <a:pt x="7692" y="2842"/>
                        <a:pt x="7800" y="2842"/>
                      </a:cubicBezTo>
                      <a:lnTo>
                        <a:pt x="8050" y="2842"/>
                      </a:lnTo>
                      <a:cubicBezTo>
                        <a:pt x="8169" y="2842"/>
                        <a:pt x="8252" y="2747"/>
                        <a:pt x="8252" y="2628"/>
                      </a:cubicBezTo>
                      <a:lnTo>
                        <a:pt x="8252" y="1949"/>
                      </a:lnTo>
                      <a:lnTo>
                        <a:pt x="8621" y="1949"/>
                      </a:lnTo>
                      <a:cubicBezTo>
                        <a:pt x="9224" y="1949"/>
                        <a:pt x="9228" y="1044"/>
                        <a:pt x="8633" y="1044"/>
                      </a:cubicBezTo>
                      <a:cubicBezTo>
                        <a:pt x="8629" y="1044"/>
                        <a:pt x="8625" y="1044"/>
                        <a:pt x="8621" y="1044"/>
                      </a:cubicBezTo>
                      <a:lnTo>
                        <a:pt x="2930" y="1044"/>
                      </a:lnTo>
                      <a:cubicBezTo>
                        <a:pt x="2729" y="410"/>
                        <a:pt x="2143" y="1"/>
                        <a:pt x="15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75" name="Google Shape;1175;p24"/>
                <p:cNvSpPr/>
                <p:nvPr/>
              </p:nvSpPr>
              <p:spPr>
                <a:xfrm>
                  <a:off x="2478056" y="2335599"/>
                  <a:ext cx="234515" cy="294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0" h="7836" extrusionOk="0">
                      <a:moveTo>
                        <a:pt x="3120" y="679"/>
                      </a:moveTo>
                      <a:lnTo>
                        <a:pt x="5680" y="1620"/>
                      </a:lnTo>
                      <a:lnTo>
                        <a:pt x="5692" y="3739"/>
                      </a:lnTo>
                      <a:cubicBezTo>
                        <a:pt x="5704" y="5275"/>
                        <a:pt x="4715" y="6633"/>
                        <a:pt x="3263" y="7109"/>
                      </a:cubicBezTo>
                      <a:lnTo>
                        <a:pt x="3120" y="7156"/>
                      </a:lnTo>
                      <a:lnTo>
                        <a:pt x="2965" y="7109"/>
                      </a:lnTo>
                      <a:cubicBezTo>
                        <a:pt x="1513" y="6633"/>
                        <a:pt x="536" y="5275"/>
                        <a:pt x="548" y="3739"/>
                      </a:cubicBezTo>
                      <a:lnTo>
                        <a:pt x="548" y="1620"/>
                      </a:lnTo>
                      <a:lnTo>
                        <a:pt x="3120" y="679"/>
                      </a:lnTo>
                      <a:close/>
                      <a:moveTo>
                        <a:pt x="3120" y="1"/>
                      </a:moveTo>
                      <a:lnTo>
                        <a:pt x="13" y="1144"/>
                      </a:lnTo>
                      <a:lnTo>
                        <a:pt x="13" y="3704"/>
                      </a:lnTo>
                      <a:cubicBezTo>
                        <a:pt x="1" y="5561"/>
                        <a:pt x="1179" y="7204"/>
                        <a:pt x="2941" y="7787"/>
                      </a:cubicBezTo>
                      <a:lnTo>
                        <a:pt x="3120" y="7835"/>
                      </a:lnTo>
                      <a:lnTo>
                        <a:pt x="3299" y="7787"/>
                      </a:lnTo>
                      <a:cubicBezTo>
                        <a:pt x="5061" y="7204"/>
                        <a:pt x="6239" y="5561"/>
                        <a:pt x="6228" y="3704"/>
                      </a:cubicBezTo>
                      <a:lnTo>
                        <a:pt x="6228" y="1144"/>
                      </a:lnTo>
                      <a:lnTo>
                        <a:pt x="312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76" name="Google Shape;1176;p24"/>
                <p:cNvSpPr/>
                <p:nvPr/>
              </p:nvSpPr>
              <p:spPr>
                <a:xfrm>
                  <a:off x="2523268" y="2406104"/>
                  <a:ext cx="144542" cy="142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6" h="3779" extrusionOk="0">
                      <a:moveTo>
                        <a:pt x="1919" y="1227"/>
                      </a:moveTo>
                      <a:cubicBezTo>
                        <a:pt x="2489" y="1227"/>
                        <a:pt x="2839" y="1899"/>
                        <a:pt x="2465" y="2375"/>
                      </a:cubicBezTo>
                      <a:cubicBezTo>
                        <a:pt x="2329" y="2546"/>
                        <a:pt x="2126" y="2634"/>
                        <a:pt x="1920" y="2634"/>
                      </a:cubicBezTo>
                      <a:cubicBezTo>
                        <a:pt x="1766" y="2634"/>
                        <a:pt x="1609" y="2584"/>
                        <a:pt x="1477" y="2482"/>
                      </a:cubicBezTo>
                      <a:cubicBezTo>
                        <a:pt x="988" y="2090"/>
                        <a:pt x="1215" y="1304"/>
                        <a:pt x="1834" y="1232"/>
                      </a:cubicBezTo>
                      <a:cubicBezTo>
                        <a:pt x="1863" y="1229"/>
                        <a:pt x="1891" y="1227"/>
                        <a:pt x="1919" y="1227"/>
                      </a:cubicBezTo>
                      <a:close/>
                      <a:moveTo>
                        <a:pt x="1907" y="0"/>
                      </a:moveTo>
                      <a:cubicBezTo>
                        <a:pt x="1822" y="0"/>
                        <a:pt x="1738" y="6"/>
                        <a:pt x="1655" y="18"/>
                      </a:cubicBezTo>
                      <a:cubicBezTo>
                        <a:pt x="1560" y="30"/>
                        <a:pt x="1500" y="125"/>
                        <a:pt x="1512" y="208"/>
                      </a:cubicBezTo>
                      <a:lnTo>
                        <a:pt x="1584" y="506"/>
                      </a:lnTo>
                      <a:cubicBezTo>
                        <a:pt x="1369" y="566"/>
                        <a:pt x="1167" y="661"/>
                        <a:pt x="1000" y="804"/>
                      </a:cubicBezTo>
                      <a:lnTo>
                        <a:pt x="810" y="566"/>
                      </a:lnTo>
                      <a:cubicBezTo>
                        <a:pt x="778" y="527"/>
                        <a:pt x="731" y="506"/>
                        <a:pt x="686" y="506"/>
                      </a:cubicBezTo>
                      <a:cubicBezTo>
                        <a:pt x="648" y="506"/>
                        <a:pt x="611" y="521"/>
                        <a:pt x="584" y="554"/>
                      </a:cubicBezTo>
                      <a:cubicBezTo>
                        <a:pt x="512" y="613"/>
                        <a:pt x="464" y="673"/>
                        <a:pt x="405" y="744"/>
                      </a:cubicBezTo>
                      <a:cubicBezTo>
                        <a:pt x="357" y="804"/>
                        <a:pt x="310" y="875"/>
                        <a:pt x="262" y="958"/>
                      </a:cubicBezTo>
                      <a:cubicBezTo>
                        <a:pt x="214" y="1030"/>
                        <a:pt x="238" y="1137"/>
                        <a:pt x="334" y="1185"/>
                      </a:cubicBezTo>
                      <a:lnTo>
                        <a:pt x="607" y="1316"/>
                      </a:lnTo>
                      <a:cubicBezTo>
                        <a:pt x="512" y="1506"/>
                        <a:pt x="464" y="1720"/>
                        <a:pt x="464" y="1947"/>
                      </a:cubicBezTo>
                      <a:lnTo>
                        <a:pt x="167" y="1947"/>
                      </a:lnTo>
                      <a:cubicBezTo>
                        <a:pt x="72" y="1947"/>
                        <a:pt x="0" y="2030"/>
                        <a:pt x="12" y="2125"/>
                      </a:cubicBezTo>
                      <a:cubicBezTo>
                        <a:pt x="24" y="2292"/>
                        <a:pt x="60" y="2459"/>
                        <a:pt x="119" y="2625"/>
                      </a:cubicBezTo>
                      <a:cubicBezTo>
                        <a:pt x="146" y="2687"/>
                        <a:pt x="211" y="2722"/>
                        <a:pt x="277" y="2722"/>
                      </a:cubicBezTo>
                      <a:cubicBezTo>
                        <a:pt x="300" y="2722"/>
                        <a:pt x="324" y="2718"/>
                        <a:pt x="345" y="2709"/>
                      </a:cubicBezTo>
                      <a:lnTo>
                        <a:pt x="619" y="2578"/>
                      </a:lnTo>
                      <a:cubicBezTo>
                        <a:pt x="715" y="2768"/>
                        <a:pt x="845" y="2947"/>
                        <a:pt x="1024" y="3078"/>
                      </a:cubicBezTo>
                      <a:lnTo>
                        <a:pt x="834" y="3316"/>
                      </a:lnTo>
                      <a:cubicBezTo>
                        <a:pt x="774" y="3387"/>
                        <a:pt x="786" y="3495"/>
                        <a:pt x="869" y="3554"/>
                      </a:cubicBezTo>
                      <a:cubicBezTo>
                        <a:pt x="1012" y="3649"/>
                        <a:pt x="1167" y="3721"/>
                        <a:pt x="1334" y="3768"/>
                      </a:cubicBezTo>
                      <a:cubicBezTo>
                        <a:pt x="1350" y="3775"/>
                        <a:pt x="1367" y="3779"/>
                        <a:pt x="1384" y="3779"/>
                      </a:cubicBezTo>
                      <a:cubicBezTo>
                        <a:pt x="1452" y="3779"/>
                        <a:pt x="1517" y="3725"/>
                        <a:pt x="1536" y="3649"/>
                      </a:cubicBezTo>
                      <a:lnTo>
                        <a:pt x="1607" y="3352"/>
                      </a:lnTo>
                      <a:cubicBezTo>
                        <a:pt x="1709" y="3375"/>
                        <a:pt x="1816" y="3387"/>
                        <a:pt x="1924" y="3387"/>
                      </a:cubicBezTo>
                      <a:cubicBezTo>
                        <a:pt x="2033" y="3387"/>
                        <a:pt x="2143" y="3375"/>
                        <a:pt x="2250" y="3352"/>
                      </a:cubicBezTo>
                      <a:lnTo>
                        <a:pt x="2322" y="3649"/>
                      </a:lnTo>
                      <a:cubicBezTo>
                        <a:pt x="2331" y="3725"/>
                        <a:pt x="2394" y="3779"/>
                        <a:pt x="2468" y="3779"/>
                      </a:cubicBezTo>
                      <a:cubicBezTo>
                        <a:pt x="2486" y="3779"/>
                        <a:pt x="2505" y="3775"/>
                        <a:pt x="2524" y="3768"/>
                      </a:cubicBezTo>
                      <a:cubicBezTo>
                        <a:pt x="2691" y="3721"/>
                        <a:pt x="2846" y="3637"/>
                        <a:pt x="2989" y="3542"/>
                      </a:cubicBezTo>
                      <a:cubicBezTo>
                        <a:pt x="3060" y="3495"/>
                        <a:pt x="3084" y="3387"/>
                        <a:pt x="3024" y="3316"/>
                      </a:cubicBezTo>
                      <a:lnTo>
                        <a:pt x="2834" y="3078"/>
                      </a:lnTo>
                      <a:cubicBezTo>
                        <a:pt x="2917" y="3006"/>
                        <a:pt x="2989" y="2935"/>
                        <a:pt x="3060" y="2840"/>
                      </a:cubicBezTo>
                      <a:cubicBezTo>
                        <a:pt x="3131" y="2756"/>
                        <a:pt x="3191" y="2661"/>
                        <a:pt x="3239" y="2566"/>
                      </a:cubicBezTo>
                      <a:lnTo>
                        <a:pt x="3512" y="2697"/>
                      </a:lnTo>
                      <a:cubicBezTo>
                        <a:pt x="3535" y="2710"/>
                        <a:pt x="3559" y="2716"/>
                        <a:pt x="3582" y="2716"/>
                      </a:cubicBezTo>
                      <a:cubicBezTo>
                        <a:pt x="3643" y="2716"/>
                        <a:pt x="3701" y="2674"/>
                        <a:pt x="3727" y="2613"/>
                      </a:cubicBezTo>
                      <a:cubicBezTo>
                        <a:pt x="3786" y="2447"/>
                        <a:pt x="3822" y="2280"/>
                        <a:pt x="3846" y="2101"/>
                      </a:cubicBezTo>
                      <a:cubicBezTo>
                        <a:pt x="3846" y="2018"/>
                        <a:pt x="3774" y="1935"/>
                        <a:pt x="3679" y="1935"/>
                      </a:cubicBezTo>
                      <a:lnTo>
                        <a:pt x="3382" y="1935"/>
                      </a:lnTo>
                      <a:cubicBezTo>
                        <a:pt x="3382" y="1709"/>
                        <a:pt x="3334" y="1494"/>
                        <a:pt x="3239" y="1304"/>
                      </a:cubicBezTo>
                      <a:lnTo>
                        <a:pt x="3512" y="1173"/>
                      </a:lnTo>
                      <a:cubicBezTo>
                        <a:pt x="3596" y="1125"/>
                        <a:pt x="3620" y="1030"/>
                        <a:pt x="3572" y="947"/>
                      </a:cubicBezTo>
                      <a:cubicBezTo>
                        <a:pt x="3477" y="792"/>
                        <a:pt x="3358" y="649"/>
                        <a:pt x="3239" y="518"/>
                      </a:cubicBezTo>
                      <a:cubicBezTo>
                        <a:pt x="3212" y="491"/>
                        <a:pt x="3178" y="479"/>
                        <a:pt x="3144" y="479"/>
                      </a:cubicBezTo>
                      <a:cubicBezTo>
                        <a:pt x="3103" y="479"/>
                        <a:pt x="3062" y="497"/>
                        <a:pt x="3036" y="530"/>
                      </a:cubicBezTo>
                      <a:lnTo>
                        <a:pt x="2822" y="792"/>
                      </a:lnTo>
                      <a:cubicBezTo>
                        <a:pt x="2643" y="649"/>
                        <a:pt x="2441" y="554"/>
                        <a:pt x="2239" y="506"/>
                      </a:cubicBezTo>
                      <a:lnTo>
                        <a:pt x="2298" y="208"/>
                      </a:lnTo>
                      <a:cubicBezTo>
                        <a:pt x="2322" y="125"/>
                        <a:pt x="2250" y="30"/>
                        <a:pt x="2167" y="18"/>
                      </a:cubicBezTo>
                      <a:cubicBezTo>
                        <a:pt x="2078" y="6"/>
                        <a:pt x="1991" y="0"/>
                        <a:pt x="19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77" name="Google Shape;1177;p24"/>
                <p:cNvSpPr/>
                <p:nvPr/>
              </p:nvSpPr>
              <p:spPr>
                <a:xfrm>
                  <a:off x="5762917" y="1450982"/>
                  <a:ext cx="219745" cy="276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7" h="7347" extrusionOk="0">
                      <a:moveTo>
                        <a:pt x="2929" y="643"/>
                      </a:moveTo>
                      <a:lnTo>
                        <a:pt x="5334" y="1524"/>
                      </a:lnTo>
                      <a:lnTo>
                        <a:pt x="5334" y="3513"/>
                      </a:lnTo>
                      <a:cubicBezTo>
                        <a:pt x="5346" y="4941"/>
                        <a:pt x="4430" y="6215"/>
                        <a:pt x="3060" y="6668"/>
                      </a:cubicBezTo>
                      <a:lnTo>
                        <a:pt x="2929" y="6715"/>
                      </a:lnTo>
                      <a:lnTo>
                        <a:pt x="2786" y="6668"/>
                      </a:lnTo>
                      <a:cubicBezTo>
                        <a:pt x="1429" y="6215"/>
                        <a:pt x="512" y="4941"/>
                        <a:pt x="512" y="3513"/>
                      </a:cubicBezTo>
                      <a:lnTo>
                        <a:pt x="512" y="1524"/>
                      </a:lnTo>
                      <a:lnTo>
                        <a:pt x="2929" y="643"/>
                      </a:lnTo>
                      <a:close/>
                      <a:moveTo>
                        <a:pt x="2929" y="0"/>
                      </a:moveTo>
                      <a:lnTo>
                        <a:pt x="12" y="1072"/>
                      </a:lnTo>
                      <a:lnTo>
                        <a:pt x="12" y="3477"/>
                      </a:lnTo>
                      <a:cubicBezTo>
                        <a:pt x="0" y="5215"/>
                        <a:pt x="1108" y="6751"/>
                        <a:pt x="2763" y="7299"/>
                      </a:cubicBezTo>
                      <a:lnTo>
                        <a:pt x="2929" y="7346"/>
                      </a:lnTo>
                      <a:lnTo>
                        <a:pt x="3096" y="7299"/>
                      </a:lnTo>
                      <a:cubicBezTo>
                        <a:pt x="4739" y="6751"/>
                        <a:pt x="5846" y="5215"/>
                        <a:pt x="5846" y="3477"/>
                      </a:cubicBezTo>
                      <a:lnTo>
                        <a:pt x="5846" y="1072"/>
                      </a:lnTo>
                      <a:lnTo>
                        <a:pt x="292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78" name="Google Shape;1178;p24"/>
                <p:cNvSpPr/>
                <p:nvPr/>
              </p:nvSpPr>
              <p:spPr>
                <a:xfrm>
                  <a:off x="5804972" y="1516977"/>
                  <a:ext cx="136086" cy="133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1" h="3549" extrusionOk="0">
                      <a:moveTo>
                        <a:pt x="1812" y="1156"/>
                      </a:moveTo>
                      <a:cubicBezTo>
                        <a:pt x="2346" y="1156"/>
                        <a:pt x="2673" y="1791"/>
                        <a:pt x="2322" y="2233"/>
                      </a:cubicBezTo>
                      <a:cubicBezTo>
                        <a:pt x="2192" y="2397"/>
                        <a:pt x="1999" y="2483"/>
                        <a:pt x="1804" y="2483"/>
                      </a:cubicBezTo>
                      <a:cubicBezTo>
                        <a:pt x="1660" y="2483"/>
                        <a:pt x="1515" y="2436"/>
                        <a:pt x="1394" y="2340"/>
                      </a:cubicBezTo>
                      <a:cubicBezTo>
                        <a:pt x="941" y="1971"/>
                        <a:pt x="1144" y="1233"/>
                        <a:pt x="1727" y="1161"/>
                      </a:cubicBezTo>
                      <a:cubicBezTo>
                        <a:pt x="1756" y="1158"/>
                        <a:pt x="1784" y="1156"/>
                        <a:pt x="1812" y="1156"/>
                      </a:cubicBezTo>
                      <a:close/>
                      <a:moveTo>
                        <a:pt x="1792" y="0"/>
                      </a:moveTo>
                      <a:cubicBezTo>
                        <a:pt x="1712" y="0"/>
                        <a:pt x="1632" y="6"/>
                        <a:pt x="1548" y="18"/>
                      </a:cubicBezTo>
                      <a:cubicBezTo>
                        <a:pt x="1465" y="30"/>
                        <a:pt x="1406" y="113"/>
                        <a:pt x="1429" y="209"/>
                      </a:cubicBezTo>
                      <a:lnTo>
                        <a:pt x="1489" y="483"/>
                      </a:lnTo>
                      <a:cubicBezTo>
                        <a:pt x="1298" y="530"/>
                        <a:pt x="1108" y="614"/>
                        <a:pt x="953" y="744"/>
                      </a:cubicBezTo>
                      <a:lnTo>
                        <a:pt x="774" y="530"/>
                      </a:lnTo>
                      <a:cubicBezTo>
                        <a:pt x="742" y="492"/>
                        <a:pt x="696" y="470"/>
                        <a:pt x="651" y="470"/>
                      </a:cubicBezTo>
                      <a:cubicBezTo>
                        <a:pt x="613" y="470"/>
                        <a:pt x="576" y="486"/>
                        <a:pt x="548" y="518"/>
                      </a:cubicBezTo>
                      <a:cubicBezTo>
                        <a:pt x="489" y="566"/>
                        <a:pt x="441" y="625"/>
                        <a:pt x="393" y="685"/>
                      </a:cubicBezTo>
                      <a:cubicBezTo>
                        <a:pt x="334" y="756"/>
                        <a:pt x="298" y="816"/>
                        <a:pt x="251" y="887"/>
                      </a:cubicBezTo>
                      <a:cubicBezTo>
                        <a:pt x="203" y="959"/>
                        <a:pt x="239" y="1066"/>
                        <a:pt x="310" y="1102"/>
                      </a:cubicBezTo>
                      <a:lnTo>
                        <a:pt x="572" y="1221"/>
                      </a:lnTo>
                      <a:cubicBezTo>
                        <a:pt x="489" y="1411"/>
                        <a:pt x="441" y="1614"/>
                        <a:pt x="441" y="1816"/>
                      </a:cubicBezTo>
                      <a:lnTo>
                        <a:pt x="155" y="1816"/>
                      </a:lnTo>
                      <a:cubicBezTo>
                        <a:pt x="72" y="1816"/>
                        <a:pt x="1" y="1899"/>
                        <a:pt x="12" y="1983"/>
                      </a:cubicBezTo>
                      <a:cubicBezTo>
                        <a:pt x="24" y="2138"/>
                        <a:pt x="60" y="2304"/>
                        <a:pt x="120" y="2447"/>
                      </a:cubicBezTo>
                      <a:cubicBezTo>
                        <a:pt x="137" y="2508"/>
                        <a:pt x="192" y="2549"/>
                        <a:pt x="253" y="2549"/>
                      </a:cubicBezTo>
                      <a:cubicBezTo>
                        <a:pt x="276" y="2549"/>
                        <a:pt x="299" y="2543"/>
                        <a:pt x="322" y="2530"/>
                      </a:cubicBezTo>
                      <a:lnTo>
                        <a:pt x="572" y="2411"/>
                      </a:lnTo>
                      <a:cubicBezTo>
                        <a:pt x="667" y="2590"/>
                        <a:pt x="798" y="2757"/>
                        <a:pt x="953" y="2876"/>
                      </a:cubicBezTo>
                      <a:lnTo>
                        <a:pt x="774" y="3102"/>
                      </a:lnTo>
                      <a:cubicBezTo>
                        <a:pt x="715" y="3173"/>
                        <a:pt x="739" y="3281"/>
                        <a:pt x="822" y="3328"/>
                      </a:cubicBezTo>
                      <a:cubicBezTo>
                        <a:pt x="953" y="3411"/>
                        <a:pt x="1108" y="3483"/>
                        <a:pt x="1263" y="3542"/>
                      </a:cubicBezTo>
                      <a:cubicBezTo>
                        <a:pt x="1277" y="3547"/>
                        <a:pt x="1291" y="3549"/>
                        <a:pt x="1305" y="3549"/>
                      </a:cubicBezTo>
                      <a:cubicBezTo>
                        <a:pt x="1373" y="3549"/>
                        <a:pt x="1433" y="3502"/>
                        <a:pt x="1453" y="3423"/>
                      </a:cubicBezTo>
                      <a:lnTo>
                        <a:pt x="1513" y="3150"/>
                      </a:lnTo>
                      <a:cubicBezTo>
                        <a:pt x="1614" y="3173"/>
                        <a:pt x="1715" y="3185"/>
                        <a:pt x="1816" y="3185"/>
                      </a:cubicBezTo>
                      <a:cubicBezTo>
                        <a:pt x="1917" y="3185"/>
                        <a:pt x="2019" y="3173"/>
                        <a:pt x="2120" y="3150"/>
                      </a:cubicBezTo>
                      <a:lnTo>
                        <a:pt x="2179" y="3423"/>
                      </a:lnTo>
                      <a:cubicBezTo>
                        <a:pt x="2198" y="3497"/>
                        <a:pt x="2252" y="3542"/>
                        <a:pt x="2320" y="3542"/>
                      </a:cubicBezTo>
                      <a:cubicBezTo>
                        <a:pt x="2340" y="3542"/>
                        <a:pt x="2360" y="3539"/>
                        <a:pt x="2382" y="3531"/>
                      </a:cubicBezTo>
                      <a:cubicBezTo>
                        <a:pt x="2525" y="3483"/>
                        <a:pt x="2679" y="3411"/>
                        <a:pt x="2810" y="3328"/>
                      </a:cubicBezTo>
                      <a:cubicBezTo>
                        <a:pt x="2882" y="3281"/>
                        <a:pt x="2894" y="3173"/>
                        <a:pt x="2846" y="3102"/>
                      </a:cubicBezTo>
                      <a:lnTo>
                        <a:pt x="2668" y="2888"/>
                      </a:lnTo>
                      <a:cubicBezTo>
                        <a:pt x="2822" y="2757"/>
                        <a:pt x="2953" y="2590"/>
                        <a:pt x="3037" y="2411"/>
                      </a:cubicBezTo>
                      <a:lnTo>
                        <a:pt x="3299" y="2530"/>
                      </a:lnTo>
                      <a:cubicBezTo>
                        <a:pt x="3320" y="2540"/>
                        <a:pt x="3343" y="2544"/>
                        <a:pt x="3365" y="2544"/>
                      </a:cubicBezTo>
                      <a:cubicBezTo>
                        <a:pt x="3427" y="2544"/>
                        <a:pt x="3483" y="2509"/>
                        <a:pt x="3501" y="2447"/>
                      </a:cubicBezTo>
                      <a:cubicBezTo>
                        <a:pt x="3561" y="2292"/>
                        <a:pt x="3596" y="2138"/>
                        <a:pt x="3608" y="1983"/>
                      </a:cubicBezTo>
                      <a:cubicBezTo>
                        <a:pt x="3620" y="1887"/>
                        <a:pt x="3549" y="1816"/>
                        <a:pt x="3465" y="1816"/>
                      </a:cubicBezTo>
                      <a:lnTo>
                        <a:pt x="3180" y="1816"/>
                      </a:lnTo>
                      <a:cubicBezTo>
                        <a:pt x="3180" y="1614"/>
                        <a:pt x="3132" y="1411"/>
                        <a:pt x="3037" y="1221"/>
                      </a:cubicBezTo>
                      <a:lnTo>
                        <a:pt x="3299" y="1102"/>
                      </a:lnTo>
                      <a:cubicBezTo>
                        <a:pt x="3382" y="1054"/>
                        <a:pt x="3406" y="959"/>
                        <a:pt x="3358" y="887"/>
                      </a:cubicBezTo>
                      <a:cubicBezTo>
                        <a:pt x="3263" y="744"/>
                        <a:pt x="3168" y="614"/>
                        <a:pt x="3049" y="483"/>
                      </a:cubicBezTo>
                      <a:cubicBezTo>
                        <a:pt x="3020" y="460"/>
                        <a:pt x="2987" y="448"/>
                        <a:pt x="2955" y="448"/>
                      </a:cubicBezTo>
                      <a:cubicBezTo>
                        <a:pt x="2918" y="448"/>
                        <a:pt x="2883" y="463"/>
                        <a:pt x="2858" y="494"/>
                      </a:cubicBezTo>
                      <a:lnTo>
                        <a:pt x="2656" y="744"/>
                      </a:lnTo>
                      <a:cubicBezTo>
                        <a:pt x="2489" y="614"/>
                        <a:pt x="2298" y="530"/>
                        <a:pt x="2096" y="483"/>
                      </a:cubicBezTo>
                      <a:lnTo>
                        <a:pt x="2168" y="209"/>
                      </a:lnTo>
                      <a:cubicBezTo>
                        <a:pt x="2179" y="113"/>
                        <a:pt x="2120" y="30"/>
                        <a:pt x="2037" y="18"/>
                      </a:cubicBezTo>
                      <a:cubicBezTo>
                        <a:pt x="1953" y="6"/>
                        <a:pt x="1873" y="0"/>
                        <a:pt x="17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  <p:sp>
            <p:nvSpPr>
              <p:cNvPr id="1195" name="Google Shape;1195;p24"/>
              <p:cNvSpPr/>
              <p:nvPr/>
            </p:nvSpPr>
            <p:spPr>
              <a:xfrm>
                <a:off x="1129639" y="3211248"/>
                <a:ext cx="482409" cy="568323"/>
              </a:xfrm>
              <a:custGeom>
                <a:avLst/>
                <a:gdLst/>
                <a:ahLst/>
                <a:cxnLst/>
                <a:rect l="l" t="t" r="r" b="b"/>
                <a:pathLst>
                  <a:path w="12836" h="15122" extrusionOk="0">
                    <a:moveTo>
                      <a:pt x="6418" y="0"/>
                    </a:moveTo>
                    <a:cubicBezTo>
                      <a:pt x="6341" y="0"/>
                      <a:pt x="6263" y="9"/>
                      <a:pt x="6192" y="27"/>
                    </a:cubicBezTo>
                    <a:lnTo>
                      <a:pt x="763" y="1265"/>
                    </a:lnTo>
                    <a:cubicBezTo>
                      <a:pt x="755" y="1265"/>
                      <a:pt x="747" y="1265"/>
                      <a:pt x="740" y="1265"/>
                    </a:cubicBezTo>
                    <a:cubicBezTo>
                      <a:pt x="345" y="1265"/>
                      <a:pt x="24" y="1571"/>
                      <a:pt x="1" y="1968"/>
                    </a:cubicBezTo>
                    <a:lnTo>
                      <a:pt x="1" y="5266"/>
                    </a:lnTo>
                    <a:cubicBezTo>
                      <a:pt x="1" y="6576"/>
                      <a:pt x="203" y="7873"/>
                      <a:pt x="584" y="9124"/>
                    </a:cubicBezTo>
                    <a:cubicBezTo>
                      <a:pt x="1144" y="10886"/>
                      <a:pt x="2120" y="12564"/>
                      <a:pt x="3632" y="13743"/>
                    </a:cubicBezTo>
                    <a:cubicBezTo>
                      <a:pt x="4442" y="14374"/>
                      <a:pt x="5370" y="14839"/>
                      <a:pt x="6358" y="15112"/>
                    </a:cubicBezTo>
                    <a:cubicBezTo>
                      <a:pt x="6388" y="15118"/>
                      <a:pt x="6418" y="15121"/>
                      <a:pt x="6448" y="15121"/>
                    </a:cubicBezTo>
                    <a:cubicBezTo>
                      <a:pt x="6478" y="15121"/>
                      <a:pt x="6507" y="15118"/>
                      <a:pt x="6537" y="15112"/>
                    </a:cubicBezTo>
                    <a:cubicBezTo>
                      <a:pt x="11204" y="13791"/>
                      <a:pt x="12835" y="9040"/>
                      <a:pt x="12835" y="5266"/>
                    </a:cubicBezTo>
                    <a:lnTo>
                      <a:pt x="12835" y="1968"/>
                    </a:lnTo>
                    <a:cubicBezTo>
                      <a:pt x="12812" y="1571"/>
                      <a:pt x="12491" y="1265"/>
                      <a:pt x="12096" y="1265"/>
                    </a:cubicBezTo>
                    <a:cubicBezTo>
                      <a:pt x="12089" y="1265"/>
                      <a:pt x="12081" y="1265"/>
                      <a:pt x="12073" y="1265"/>
                    </a:cubicBezTo>
                    <a:lnTo>
                      <a:pt x="6644" y="27"/>
                    </a:lnTo>
                    <a:cubicBezTo>
                      <a:pt x="6573" y="9"/>
                      <a:pt x="6495" y="0"/>
                      <a:pt x="64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96" name="Google Shape;1196;p24"/>
              <p:cNvSpPr/>
              <p:nvPr/>
            </p:nvSpPr>
            <p:spPr>
              <a:xfrm>
                <a:off x="1157375" y="3246689"/>
                <a:ext cx="426937" cy="500336"/>
              </a:xfrm>
              <a:custGeom>
                <a:avLst/>
                <a:gdLst/>
                <a:ahLst/>
                <a:cxnLst/>
                <a:rect l="l" t="t" r="r" b="b"/>
                <a:pathLst>
                  <a:path w="11360" h="13313" extrusionOk="0">
                    <a:moveTo>
                      <a:pt x="5680" y="1"/>
                    </a:moveTo>
                    <a:lnTo>
                      <a:pt x="572" y="977"/>
                    </a:lnTo>
                    <a:cubicBezTo>
                      <a:pt x="565" y="977"/>
                      <a:pt x="558" y="977"/>
                      <a:pt x="551" y="977"/>
                    </a:cubicBezTo>
                    <a:cubicBezTo>
                      <a:pt x="262" y="977"/>
                      <a:pt x="12" y="1211"/>
                      <a:pt x="1" y="1501"/>
                    </a:cubicBezTo>
                    <a:lnTo>
                      <a:pt x="1" y="4502"/>
                    </a:lnTo>
                    <a:cubicBezTo>
                      <a:pt x="1" y="7847"/>
                      <a:pt x="1501" y="12169"/>
                      <a:pt x="5680" y="13312"/>
                    </a:cubicBezTo>
                    <a:lnTo>
                      <a:pt x="5728" y="13312"/>
                    </a:lnTo>
                    <a:cubicBezTo>
                      <a:pt x="9907" y="12169"/>
                      <a:pt x="11359" y="7847"/>
                      <a:pt x="11359" y="4502"/>
                    </a:cubicBezTo>
                    <a:lnTo>
                      <a:pt x="11359" y="1501"/>
                    </a:lnTo>
                    <a:cubicBezTo>
                      <a:pt x="11336" y="1211"/>
                      <a:pt x="11097" y="977"/>
                      <a:pt x="10809" y="977"/>
                    </a:cubicBezTo>
                    <a:cubicBezTo>
                      <a:pt x="10802" y="977"/>
                      <a:pt x="10795" y="977"/>
                      <a:pt x="10788" y="977"/>
                    </a:cubicBezTo>
                    <a:lnTo>
                      <a:pt x="568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97" name="Google Shape;1197;p24"/>
              <p:cNvSpPr/>
              <p:nvPr/>
            </p:nvSpPr>
            <p:spPr>
              <a:xfrm>
                <a:off x="1163651" y="3254769"/>
                <a:ext cx="413934" cy="484626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12895" extrusionOk="0">
                    <a:moveTo>
                      <a:pt x="10466" y="941"/>
                    </a:moveTo>
                    <a:cubicBezTo>
                      <a:pt x="10752" y="929"/>
                      <a:pt x="11002" y="1155"/>
                      <a:pt x="11014" y="1441"/>
                    </a:cubicBezTo>
                    <a:lnTo>
                      <a:pt x="11014" y="4358"/>
                    </a:lnTo>
                    <a:cubicBezTo>
                      <a:pt x="11014" y="7596"/>
                      <a:pt x="9609" y="11787"/>
                      <a:pt x="5561" y="12895"/>
                    </a:cubicBezTo>
                    <a:cubicBezTo>
                      <a:pt x="5549" y="12895"/>
                      <a:pt x="5525" y="12895"/>
                      <a:pt x="5513" y="12895"/>
                    </a:cubicBezTo>
                    <a:cubicBezTo>
                      <a:pt x="1465" y="11787"/>
                      <a:pt x="0" y="7596"/>
                      <a:pt x="0" y="4358"/>
                    </a:cubicBezTo>
                    <a:lnTo>
                      <a:pt x="0" y="1441"/>
                    </a:lnTo>
                    <a:cubicBezTo>
                      <a:pt x="24" y="1155"/>
                      <a:pt x="262" y="929"/>
                      <a:pt x="560" y="941"/>
                    </a:cubicBezTo>
                    <a:lnTo>
                      <a:pt x="5501" y="0"/>
                    </a:lnTo>
                    <a:close/>
                  </a:path>
                </a:pathLst>
              </a:custGeom>
              <a:gradFill>
                <a:gsLst>
                  <a:gs pos="0">
                    <a:srgbClr val="EDC3D8"/>
                  </a:gs>
                  <a:gs pos="100000">
                    <a:srgbClr val="C8659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98" name="Google Shape;1198;p24"/>
              <p:cNvSpPr/>
              <p:nvPr/>
            </p:nvSpPr>
            <p:spPr>
              <a:xfrm>
                <a:off x="1236148" y="3334406"/>
                <a:ext cx="267174" cy="261837"/>
              </a:xfrm>
              <a:custGeom>
                <a:avLst/>
                <a:gdLst/>
                <a:ahLst/>
                <a:cxnLst/>
                <a:rect l="l" t="t" r="r" b="b"/>
                <a:pathLst>
                  <a:path w="7109" h="6967" extrusionOk="0">
                    <a:moveTo>
                      <a:pt x="3574" y="2266"/>
                    </a:moveTo>
                    <a:cubicBezTo>
                      <a:pt x="4626" y="2266"/>
                      <a:pt x="5265" y="3507"/>
                      <a:pt x="4584" y="4370"/>
                    </a:cubicBezTo>
                    <a:cubicBezTo>
                      <a:pt x="4325" y="4698"/>
                      <a:pt x="3948" y="4865"/>
                      <a:pt x="3566" y="4865"/>
                    </a:cubicBezTo>
                    <a:cubicBezTo>
                      <a:pt x="3282" y="4865"/>
                      <a:pt x="2994" y="4772"/>
                      <a:pt x="2751" y="4584"/>
                    </a:cubicBezTo>
                    <a:cubicBezTo>
                      <a:pt x="1846" y="3870"/>
                      <a:pt x="2262" y="2406"/>
                      <a:pt x="3417" y="2275"/>
                    </a:cubicBezTo>
                    <a:cubicBezTo>
                      <a:pt x="3470" y="2269"/>
                      <a:pt x="3523" y="2266"/>
                      <a:pt x="3574" y="2266"/>
                    </a:cubicBezTo>
                    <a:close/>
                    <a:moveTo>
                      <a:pt x="3542" y="1"/>
                    </a:moveTo>
                    <a:cubicBezTo>
                      <a:pt x="3385" y="1"/>
                      <a:pt x="3227" y="12"/>
                      <a:pt x="3072" y="36"/>
                    </a:cubicBezTo>
                    <a:cubicBezTo>
                      <a:pt x="2893" y="60"/>
                      <a:pt x="2786" y="227"/>
                      <a:pt x="2822" y="393"/>
                    </a:cubicBezTo>
                    <a:lnTo>
                      <a:pt x="2953" y="941"/>
                    </a:lnTo>
                    <a:cubicBezTo>
                      <a:pt x="2560" y="1036"/>
                      <a:pt x="2191" y="1215"/>
                      <a:pt x="1869" y="1465"/>
                    </a:cubicBezTo>
                    <a:lnTo>
                      <a:pt x="1524" y="1025"/>
                    </a:lnTo>
                    <a:cubicBezTo>
                      <a:pt x="1467" y="954"/>
                      <a:pt x="1382" y="918"/>
                      <a:pt x="1296" y="918"/>
                    </a:cubicBezTo>
                    <a:cubicBezTo>
                      <a:pt x="1221" y="918"/>
                      <a:pt x="1144" y="945"/>
                      <a:pt x="1084" y="1001"/>
                    </a:cubicBezTo>
                    <a:cubicBezTo>
                      <a:pt x="977" y="1108"/>
                      <a:pt x="869" y="1227"/>
                      <a:pt x="774" y="1346"/>
                    </a:cubicBezTo>
                    <a:cubicBezTo>
                      <a:pt x="679" y="1477"/>
                      <a:pt x="584" y="1608"/>
                      <a:pt x="500" y="1739"/>
                    </a:cubicBezTo>
                    <a:cubicBezTo>
                      <a:pt x="417" y="1894"/>
                      <a:pt x="465" y="2084"/>
                      <a:pt x="619" y="2168"/>
                    </a:cubicBezTo>
                    <a:lnTo>
                      <a:pt x="1131" y="2406"/>
                    </a:lnTo>
                    <a:cubicBezTo>
                      <a:pt x="965" y="2775"/>
                      <a:pt x="869" y="3168"/>
                      <a:pt x="869" y="3572"/>
                    </a:cubicBezTo>
                    <a:lnTo>
                      <a:pt x="310" y="3572"/>
                    </a:lnTo>
                    <a:cubicBezTo>
                      <a:pt x="131" y="3572"/>
                      <a:pt x="0" y="3727"/>
                      <a:pt x="12" y="3894"/>
                    </a:cubicBezTo>
                    <a:cubicBezTo>
                      <a:pt x="48" y="4215"/>
                      <a:pt x="119" y="4525"/>
                      <a:pt x="226" y="4823"/>
                    </a:cubicBezTo>
                    <a:cubicBezTo>
                      <a:pt x="269" y="4942"/>
                      <a:pt x="379" y="5012"/>
                      <a:pt x="494" y="5012"/>
                    </a:cubicBezTo>
                    <a:cubicBezTo>
                      <a:pt x="540" y="5012"/>
                      <a:pt x="587" y="5001"/>
                      <a:pt x="631" y="4977"/>
                    </a:cubicBezTo>
                    <a:lnTo>
                      <a:pt x="1143" y="4739"/>
                    </a:lnTo>
                    <a:cubicBezTo>
                      <a:pt x="1310" y="5096"/>
                      <a:pt x="1572" y="5418"/>
                      <a:pt x="1881" y="5668"/>
                    </a:cubicBezTo>
                    <a:lnTo>
                      <a:pt x="1536" y="6108"/>
                    </a:lnTo>
                    <a:cubicBezTo>
                      <a:pt x="1429" y="6251"/>
                      <a:pt x="1465" y="6442"/>
                      <a:pt x="1608" y="6537"/>
                    </a:cubicBezTo>
                    <a:cubicBezTo>
                      <a:pt x="1869" y="6716"/>
                      <a:pt x="2155" y="6859"/>
                      <a:pt x="2465" y="6954"/>
                    </a:cubicBezTo>
                    <a:cubicBezTo>
                      <a:pt x="2494" y="6962"/>
                      <a:pt x="2523" y="6966"/>
                      <a:pt x="2551" y="6966"/>
                    </a:cubicBezTo>
                    <a:cubicBezTo>
                      <a:pt x="2686" y="6966"/>
                      <a:pt x="2804" y="6877"/>
                      <a:pt x="2834" y="6739"/>
                    </a:cubicBezTo>
                    <a:lnTo>
                      <a:pt x="2965" y="6192"/>
                    </a:lnTo>
                    <a:cubicBezTo>
                      <a:pt x="3161" y="6233"/>
                      <a:pt x="3361" y="6254"/>
                      <a:pt x="3560" y="6254"/>
                    </a:cubicBezTo>
                    <a:cubicBezTo>
                      <a:pt x="3760" y="6254"/>
                      <a:pt x="3959" y="6233"/>
                      <a:pt x="4155" y="6192"/>
                    </a:cubicBezTo>
                    <a:lnTo>
                      <a:pt x="4275" y="6739"/>
                    </a:lnTo>
                    <a:cubicBezTo>
                      <a:pt x="4312" y="6872"/>
                      <a:pt x="4426" y="6960"/>
                      <a:pt x="4555" y="6960"/>
                    </a:cubicBezTo>
                    <a:cubicBezTo>
                      <a:pt x="4588" y="6960"/>
                      <a:pt x="4622" y="6954"/>
                      <a:pt x="4656" y="6942"/>
                    </a:cubicBezTo>
                    <a:cubicBezTo>
                      <a:pt x="4965" y="6847"/>
                      <a:pt x="5251" y="6704"/>
                      <a:pt x="5513" y="6537"/>
                    </a:cubicBezTo>
                    <a:cubicBezTo>
                      <a:pt x="5656" y="6430"/>
                      <a:pt x="5691" y="6239"/>
                      <a:pt x="5584" y="6097"/>
                    </a:cubicBezTo>
                    <a:lnTo>
                      <a:pt x="5227" y="5668"/>
                    </a:lnTo>
                    <a:cubicBezTo>
                      <a:pt x="5549" y="5406"/>
                      <a:pt x="5799" y="5096"/>
                      <a:pt x="5977" y="4727"/>
                    </a:cubicBezTo>
                    <a:lnTo>
                      <a:pt x="6477" y="4965"/>
                    </a:lnTo>
                    <a:cubicBezTo>
                      <a:pt x="6518" y="4984"/>
                      <a:pt x="6561" y="4993"/>
                      <a:pt x="6603" y="4993"/>
                    </a:cubicBezTo>
                    <a:cubicBezTo>
                      <a:pt x="6723" y="4993"/>
                      <a:pt x="6838" y="4922"/>
                      <a:pt x="6882" y="4799"/>
                    </a:cubicBezTo>
                    <a:cubicBezTo>
                      <a:pt x="6989" y="4501"/>
                      <a:pt x="7061" y="4192"/>
                      <a:pt x="7096" y="3870"/>
                    </a:cubicBezTo>
                    <a:cubicBezTo>
                      <a:pt x="7108" y="3703"/>
                      <a:pt x="6965" y="3549"/>
                      <a:pt x="6799" y="3549"/>
                    </a:cubicBezTo>
                    <a:lnTo>
                      <a:pt x="6239" y="3549"/>
                    </a:lnTo>
                    <a:cubicBezTo>
                      <a:pt x="6227" y="3156"/>
                      <a:pt x="6144" y="2751"/>
                      <a:pt x="5965" y="2382"/>
                    </a:cubicBezTo>
                    <a:lnTo>
                      <a:pt x="6477" y="2144"/>
                    </a:lnTo>
                    <a:cubicBezTo>
                      <a:pt x="6632" y="2060"/>
                      <a:pt x="6680" y="1870"/>
                      <a:pt x="6596" y="1727"/>
                    </a:cubicBezTo>
                    <a:cubicBezTo>
                      <a:pt x="6418" y="1441"/>
                      <a:pt x="6203" y="1179"/>
                      <a:pt x="5965" y="941"/>
                    </a:cubicBezTo>
                    <a:cubicBezTo>
                      <a:pt x="5920" y="891"/>
                      <a:pt x="5857" y="867"/>
                      <a:pt x="5793" y="867"/>
                    </a:cubicBezTo>
                    <a:cubicBezTo>
                      <a:pt x="5723" y="867"/>
                      <a:pt x="5652" y="897"/>
                      <a:pt x="5608" y="953"/>
                    </a:cubicBezTo>
                    <a:lnTo>
                      <a:pt x="5227" y="1453"/>
                    </a:lnTo>
                    <a:cubicBezTo>
                      <a:pt x="4906" y="1203"/>
                      <a:pt x="4536" y="1025"/>
                      <a:pt x="4144" y="941"/>
                    </a:cubicBezTo>
                    <a:lnTo>
                      <a:pt x="4275" y="393"/>
                    </a:lnTo>
                    <a:cubicBezTo>
                      <a:pt x="4310" y="227"/>
                      <a:pt x="4191" y="60"/>
                      <a:pt x="4013" y="36"/>
                    </a:cubicBezTo>
                    <a:cubicBezTo>
                      <a:pt x="3858" y="12"/>
                      <a:pt x="3700" y="1"/>
                      <a:pt x="35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7" name="Google Shape;1075;p24">
              <a:extLst>
                <a:ext uri="{FF2B5EF4-FFF2-40B4-BE49-F238E27FC236}">
                  <a16:creationId xmlns:a16="http://schemas.microsoft.com/office/drawing/2014/main" id="{41939C4F-6BD5-3B0E-6194-B07292C87FCB}"/>
                </a:ext>
              </a:extLst>
            </p:cNvPr>
            <p:cNvSpPr/>
            <p:nvPr/>
          </p:nvSpPr>
          <p:spPr>
            <a:xfrm flipH="1">
              <a:off x="4841053" y="2434666"/>
              <a:ext cx="1039436" cy="294493"/>
            </a:xfrm>
            <a:custGeom>
              <a:avLst/>
              <a:gdLst/>
              <a:ahLst/>
              <a:cxnLst/>
              <a:rect l="l" t="t" r="r" b="b"/>
              <a:pathLst>
                <a:path w="24111" h="11479" fill="none" extrusionOk="0">
                  <a:moveTo>
                    <a:pt x="1" y="11478"/>
                  </a:moveTo>
                  <a:lnTo>
                    <a:pt x="1" y="7906"/>
                  </a:lnTo>
                  <a:cubicBezTo>
                    <a:pt x="1" y="6918"/>
                    <a:pt x="977" y="6108"/>
                    <a:pt x="2191" y="6108"/>
                  </a:cubicBezTo>
                  <a:lnTo>
                    <a:pt x="23004" y="6108"/>
                  </a:lnTo>
                  <a:cubicBezTo>
                    <a:pt x="23611" y="6108"/>
                    <a:pt x="24111" y="5704"/>
                    <a:pt x="24111" y="5216"/>
                  </a:cubicBezTo>
                  <a:lnTo>
                    <a:pt x="2411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C70939-C0D4-3C5D-3DE2-AB21FB2FC31D}"/>
              </a:ext>
            </a:extLst>
          </p:cNvPr>
          <p:cNvSpPr/>
          <p:nvPr/>
        </p:nvSpPr>
        <p:spPr>
          <a:xfrm>
            <a:off x="39191" y="3277194"/>
            <a:ext cx="1625600" cy="185029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200" dirty="0"/>
              <a:t>Encryption secures data at rest and in transit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200" dirty="0"/>
              <a:t>Does not prevent information leakage during model training or inference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242689-84C4-E8EE-5E13-B65BB391083E}"/>
              </a:ext>
            </a:extLst>
          </p:cNvPr>
          <p:cNvSpPr/>
          <p:nvPr/>
        </p:nvSpPr>
        <p:spPr>
          <a:xfrm>
            <a:off x="2286937" y="3284884"/>
            <a:ext cx="1625600" cy="184260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lvl="1" indent="-171450">
              <a:buFont typeface="Wingdings" panose="05000000000000000000" pitchFamily="2" charset="2"/>
              <a:buChar char="v"/>
            </a:pPr>
            <a:r>
              <a:rPr lang="en-US" sz="1100" dirty="0"/>
              <a:t>Anonymized health data remains susceptible to re-identification</a:t>
            </a:r>
          </a:p>
          <a:p>
            <a:pPr marL="171450" lvl="1" indent="-171450">
              <a:buFont typeface="Wingdings" panose="05000000000000000000" pitchFamily="2" charset="2"/>
              <a:buChar char="v"/>
            </a:pPr>
            <a:r>
              <a:rPr lang="en-US" sz="1100" dirty="0"/>
              <a:t>Linkage and auxiliary information attacks reduce anonymization effectiveness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62B2ED-C9DD-5761-F76E-D278FBFBB076}"/>
              </a:ext>
            </a:extLst>
          </p:cNvPr>
          <p:cNvSpPr/>
          <p:nvPr/>
        </p:nvSpPr>
        <p:spPr>
          <a:xfrm>
            <a:off x="4889469" y="3277194"/>
            <a:ext cx="1694615" cy="184260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Access control assumes trusted and well-behaved insiders</a:t>
            </a:r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Privileged users can misuse data without violating access policies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8EF199-5708-7B35-618D-0DDA3934CE53}"/>
              </a:ext>
            </a:extLst>
          </p:cNvPr>
          <p:cNvSpPr/>
          <p:nvPr/>
        </p:nvSpPr>
        <p:spPr>
          <a:xfrm>
            <a:off x="7458641" y="3254870"/>
            <a:ext cx="1625600" cy="187262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en-US" sz="1200" dirty="0"/>
              <a:t>Traditional security controls are often layered onto existing architectures</a:t>
            </a:r>
          </a:p>
          <a:p>
            <a:pPr marL="171450" lvl="1" indent="-171450">
              <a:buFont typeface="Wingdings" panose="05000000000000000000" pitchFamily="2" charset="2"/>
              <a:buChar char="ü"/>
            </a:pPr>
            <a:r>
              <a:rPr lang="en-US" sz="1200" dirty="0"/>
              <a:t>Data-centric and centralized designs remain fundamentally exposed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55CB3-9DB2-6F58-5751-48014F0B2FDD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24/73</a:t>
            </a:r>
            <a:endParaRPr lang="fa-IR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E3BA0-D7C5-0A48-4C80-2AE4F6181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7B3E41E0-0247-CEC5-C852-2A177BBB180F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800" i="1" dirty="0">
                <a:solidFill>
                  <a:schemeClr val="tx1"/>
                </a:solidFill>
              </a:rPr>
              <a:t>Security controls cannot compensate for insecure architectures.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FDC6C9-94DE-CE03-0F2B-B6494F650DAB}"/>
              </a:ext>
            </a:extLst>
          </p:cNvPr>
          <p:cNvSpPr/>
          <p:nvPr/>
        </p:nvSpPr>
        <p:spPr>
          <a:xfrm>
            <a:off x="1" y="4323806"/>
            <a:ext cx="9144000" cy="81969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 err="1">
                <a:solidFill>
                  <a:schemeClr val="tx1"/>
                </a:solidFill>
              </a:rPr>
              <a:t>Akinsiku</a:t>
            </a:r>
            <a:r>
              <a:rPr lang="en-US" sz="1000" dirty="0">
                <a:solidFill>
                  <a:schemeClr val="tx1"/>
                </a:solidFill>
              </a:rPr>
              <a:t> AM. A comprehensive survey of federated learning approaches for privacy-preserving machine learning. Tech-Sphere Journal for Pure and Applied Sciences. 2025 Jul 7;2(1).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Gu X, Sabrina F, Fan Z, Sohail S. A review of privacy enhancement methods for federated learning in healthcare systems. International Journal of Environmental Research and Public Health. 2023 Aug 7;20(15):6539.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77677A-C6CD-D278-98A7-02CF16CCDEBE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25/73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07240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25"/>
          <p:cNvSpPr txBox="1">
            <a:spLocks noGrp="1"/>
          </p:cNvSpPr>
          <p:nvPr>
            <p:ph type="title"/>
          </p:nvPr>
        </p:nvSpPr>
        <p:spPr>
          <a:xfrm>
            <a:off x="442712" y="-93715"/>
            <a:ext cx="8229600" cy="2558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dirty="0">
                <a:latin typeface="+mj-lt"/>
              </a:rPr>
              <a:t>The Core Security Dilemma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58800" y="1346537"/>
            <a:ext cx="5629075" cy="3377860"/>
            <a:chOff x="1758800" y="1346537"/>
            <a:chExt cx="5629075" cy="3377860"/>
          </a:xfrm>
        </p:grpSpPr>
        <p:sp>
          <p:nvSpPr>
            <p:cNvPr id="1203" name="Google Shape;1203;p25"/>
            <p:cNvSpPr/>
            <p:nvPr/>
          </p:nvSpPr>
          <p:spPr>
            <a:xfrm>
              <a:off x="6397275" y="3171888"/>
              <a:ext cx="990600" cy="990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6397275" y="1613500"/>
              <a:ext cx="990600" cy="990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1758800" y="3171888"/>
              <a:ext cx="990600" cy="990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1758800" y="1613500"/>
              <a:ext cx="990600" cy="990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2691566" y="3667172"/>
              <a:ext cx="331460" cy="28"/>
            </a:xfrm>
            <a:custGeom>
              <a:avLst/>
              <a:gdLst/>
              <a:ahLst/>
              <a:cxnLst/>
              <a:rect l="l" t="t" r="r" b="b"/>
              <a:pathLst>
                <a:path w="13943" h="1" fill="none" extrusionOk="0">
                  <a:moveTo>
                    <a:pt x="1" y="0"/>
                  </a:moveTo>
                  <a:lnTo>
                    <a:pt x="13943" y="0"/>
                  </a:lnTo>
                </a:path>
              </a:pathLst>
            </a:custGeom>
            <a:noFill/>
            <a:ln w="1340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6108651" y="2336325"/>
              <a:ext cx="424315" cy="259246"/>
            </a:xfrm>
            <a:custGeom>
              <a:avLst/>
              <a:gdLst/>
              <a:ahLst/>
              <a:cxnLst/>
              <a:rect l="l" t="t" r="r" b="b"/>
              <a:pathLst>
                <a:path w="17849" h="9312" fill="none" extrusionOk="0">
                  <a:moveTo>
                    <a:pt x="17848" y="1"/>
                  </a:moveTo>
                  <a:lnTo>
                    <a:pt x="1" y="9312"/>
                  </a:lnTo>
                </a:path>
              </a:pathLst>
            </a:custGeom>
            <a:noFill/>
            <a:ln w="13400" cap="flat" cmpd="sng">
              <a:solidFill>
                <a:srgbClr val="724BA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6108651" y="3667172"/>
              <a:ext cx="331745" cy="28"/>
            </a:xfrm>
            <a:custGeom>
              <a:avLst/>
              <a:gdLst/>
              <a:ahLst/>
              <a:cxnLst/>
              <a:rect l="l" t="t" r="r" b="b"/>
              <a:pathLst>
                <a:path w="13955" h="1" fill="none" extrusionOk="0">
                  <a:moveTo>
                    <a:pt x="13955" y="0"/>
                  </a:moveTo>
                  <a:lnTo>
                    <a:pt x="1" y="0"/>
                  </a:lnTo>
                </a:path>
              </a:pathLst>
            </a:custGeom>
            <a:noFill/>
            <a:ln w="1340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2621649" y="2336325"/>
              <a:ext cx="424315" cy="259246"/>
            </a:xfrm>
            <a:custGeom>
              <a:avLst/>
              <a:gdLst/>
              <a:ahLst/>
              <a:cxnLst/>
              <a:rect l="l" t="t" r="r" b="b"/>
              <a:pathLst>
                <a:path w="17849" h="9312" fill="none" extrusionOk="0">
                  <a:moveTo>
                    <a:pt x="1" y="1"/>
                  </a:moveTo>
                  <a:lnTo>
                    <a:pt x="17848" y="9312"/>
                  </a:lnTo>
                </a:path>
              </a:pathLst>
            </a:custGeom>
            <a:noFill/>
            <a:ln w="1340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2083356" y="3733463"/>
              <a:ext cx="488926" cy="69962"/>
            </a:xfrm>
            <a:custGeom>
              <a:avLst/>
              <a:gdLst/>
              <a:ahLst/>
              <a:cxnLst/>
              <a:rect l="l" t="t" r="r" b="b"/>
              <a:pathLst>
                <a:path w="17562" h="2513" extrusionOk="0">
                  <a:moveTo>
                    <a:pt x="0" y="1"/>
                  </a:moveTo>
                  <a:lnTo>
                    <a:pt x="0" y="1310"/>
                  </a:lnTo>
                  <a:cubicBezTo>
                    <a:pt x="0" y="1965"/>
                    <a:pt x="548" y="2513"/>
                    <a:pt x="1215" y="2513"/>
                  </a:cubicBezTo>
                  <a:lnTo>
                    <a:pt x="16347" y="2513"/>
                  </a:lnTo>
                  <a:cubicBezTo>
                    <a:pt x="17014" y="2513"/>
                    <a:pt x="17562" y="1965"/>
                    <a:pt x="17562" y="1310"/>
                  </a:cubicBezTo>
                  <a:lnTo>
                    <a:pt x="17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2083356" y="3464640"/>
              <a:ext cx="488926" cy="268851"/>
            </a:xfrm>
            <a:custGeom>
              <a:avLst/>
              <a:gdLst/>
              <a:ahLst/>
              <a:cxnLst/>
              <a:rect l="l" t="t" r="r" b="b"/>
              <a:pathLst>
                <a:path w="17562" h="9657" extrusionOk="0">
                  <a:moveTo>
                    <a:pt x="1215" y="1"/>
                  </a:moveTo>
                  <a:cubicBezTo>
                    <a:pt x="548" y="1"/>
                    <a:pt x="0" y="536"/>
                    <a:pt x="0" y="1203"/>
                  </a:cubicBezTo>
                  <a:lnTo>
                    <a:pt x="0" y="9657"/>
                  </a:lnTo>
                  <a:lnTo>
                    <a:pt x="17562" y="9657"/>
                  </a:lnTo>
                  <a:lnTo>
                    <a:pt x="17562" y="1203"/>
                  </a:lnTo>
                  <a:cubicBezTo>
                    <a:pt x="17562" y="536"/>
                    <a:pt x="17014" y="1"/>
                    <a:pt x="16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2114509" y="3495793"/>
              <a:ext cx="424309" cy="219129"/>
            </a:xfrm>
            <a:custGeom>
              <a:avLst/>
              <a:gdLst/>
              <a:ahLst/>
              <a:cxnLst/>
              <a:rect l="l" t="t" r="r" b="b"/>
              <a:pathLst>
                <a:path w="15241" h="7871" extrusionOk="0">
                  <a:moveTo>
                    <a:pt x="0" y="1"/>
                  </a:moveTo>
                  <a:lnTo>
                    <a:pt x="0" y="7871"/>
                  </a:lnTo>
                  <a:lnTo>
                    <a:pt x="15240" y="7871"/>
                  </a:lnTo>
                  <a:lnTo>
                    <a:pt x="152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2314707" y="3756348"/>
              <a:ext cx="23887" cy="24221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0"/>
                  </a:moveTo>
                  <a:cubicBezTo>
                    <a:pt x="191" y="0"/>
                    <a:pt x="1" y="203"/>
                    <a:pt x="1" y="441"/>
                  </a:cubicBezTo>
                  <a:cubicBezTo>
                    <a:pt x="1" y="679"/>
                    <a:pt x="191" y="869"/>
                    <a:pt x="429" y="869"/>
                  </a:cubicBezTo>
                  <a:cubicBezTo>
                    <a:pt x="667" y="869"/>
                    <a:pt x="858" y="679"/>
                    <a:pt x="858" y="441"/>
                  </a:cubicBezTo>
                  <a:cubicBezTo>
                    <a:pt x="858" y="203"/>
                    <a:pt x="667" y="0"/>
                    <a:pt x="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2286199" y="3803397"/>
              <a:ext cx="83242" cy="83242"/>
            </a:xfrm>
            <a:custGeom>
              <a:avLst/>
              <a:gdLst/>
              <a:ahLst/>
              <a:cxnLst/>
              <a:rect l="l" t="t" r="r" b="b"/>
              <a:pathLst>
                <a:path w="2990" h="2990" extrusionOk="0">
                  <a:moveTo>
                    <a:pt x="191" y="1"/>
                  </a:moveTo>
                  <a:lnTo>
                    <a:pt x="1" y="2989"/>
                  </a:lnTo>
                  <a:lnTo>
                    <a:pt x="2989" y="2989"/>
                  </a:lnTo>
                  <a:lnTo>
                    <a:pt x="27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2042571" y="3886611"/>
              <a:ext cx="570497" cy="35162"/>
            </a:xfrm>
            <a:custGeom>
              <a:avLst/>
              <a:gdLst/>
              <a:ahLst/>
              <a:cxnLst/>
              <a:rect l="l" t="t" r="r" b="b"/>
              <a:pathLst>
                <a:path w="20492" h="1263" extrusionOk="0">
                  <a:moveTo>
                    <a:pt x="1" y="0"/>
                  </a:moveTo>
                  <a:lnTo>
                    <a:pt x="1" y="1262"/>
                  </a:lnTo>
                  <a:lnTo>
                    <a:pt x="20491" y="1262"/>
                  </a:lnTo>
                  <a:lnTo>
                    <a:pt x="204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1841705" y="3324828"/>
              <a:ext cx="335778" cy="314202"/>
            </a:xfrm>
            <a:custGeom>
              <a:avLst/>
              <a:gdLst/>
              <a:ahLst/>
              <a:cxnLst/>
              <a:rect l="l" t="t" r="r" b="b"/>
              <a:pathLst>
                <a:path w="12061" h="11286" extrusionOk="0">
                  <a:moveTo>
                    <a:pt x="6862" y="1"/>
                  </a:moveTo>
                  <a:cubicBezTo>
                    <a:pt x="4798" y="1"/>
                    <a:pt x="2757" y="1120"/>
                    <a:pt x="1763" y="3225"/>
                  </a:cubicBezTo>
                  <a:cubicBezTo>
                    <a:pt x="1" y="6928"/>
                    <a:pt x="2656" y="11214"/>
                    <a:pt x="6751" y="11285"/>
                  </a:cubicBezTo>
                  <a:cubicBezTo>
                    <a:pt x="7251" y="11285"/>
                    <a:pt x="7251" y="10535"/>
                    <a:pt x="6751" y="10535"/>
                  </a:cubicBezTo>
                  <a:cubicBezTo>
                    <a:pt x="3191" y="10476"/>
                    <a:pt x="893" y="6761"/>
                    <a:pt x="2406" y="3546"/>
                  </a:cubicBezTo>
                  <a:cubicBezTo>
                    <a:pt x="3274" y="1715"/>
                    <a:pt x="5054" y="737"/>
                    <a:pt x="6853" y="737"/>
                  </a:cubicBezTo>
                  <a:cubicBezTo>
                    <a:pt x="8211" y="737"/>
                    <a:pt x="9579" y="1295"/>
                    <a:pt x="10573" y="2463"/>
                  </a:cubicBezTo>
                  <a:lnTo>
                    <a:pt x="10180" y="2784"/>
                  </a:lnTo>
                  <a:cubicBezTo>
                    <a:pt x="10085" y="2868"/>
                    <a:pt x="10109" y="3022"/>
                    <a:pt x="10228" y="3070"/>
                  </a:cubicBezTo>
                  <a:lnTo>
                    <a:pt x="11859" y="3677"/>
                  </a:lnTo>
                  <a:cubicBezTo>
                    <a:pt x="11872" y="3680"/>
                    <a:pt x="11884" y="3681"/>
                    <a:pt x="11896" y="3681"/>
                  </a:cubicBezTo>
                  <a:cubicBezTo>
                    <a:pt x="11987" y="3681"/>
                    <a:pt x="12060" y="3607"/>
                    <a:pt x="12050" y="3523"/>
                  </a:cubicBezTo>
                  <a:lnTo>
                    <a:pt x="11776" y="1808"/>
                  </a:lnTo>
                  <a:cubicBezTo>
                    <a:pt x="11759" y="1718"/>
                    <a:pt x="11682" y="1668"/>
                    <a:pt x="11604" y="1668"/>
                  </a:cubicBezTo>
                  <a:cubicBezTo>
                    <a:pt x="11568" y="1668"/>
                    <a:pt x="11532" y="1678"/>
                    <a:pt x="11502" y="1701"/>
                  </a:cubicBezTo>
                  <a:lnTo>
                    <a:pt x="11157" y="1999"/>
                  </a:lnTo>
                  <a:cubicBezTo>
                    <a:pt x="10010" y="647"/>
                    <a:pt x="8429" y="1"/>
                    <a:pt x="6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19" name="Google Shape;1219;p25"/>
            <p:cNvSpPr/>
            <p:nvPr/>
          </p:nvSpPr>
          <p:spPr>
            <a:xfrm>
              <a:off x="1965677" y="3411939"/>
              <a:ext cx="136917" cy="136917"/>
            </a:xfrm>
            <a:custGeom>
              <a:avLst/>
              <a:gdLst/>
              <a:ahLst/>
              <a:cxnLst/>
              <a:rect l="l" t="t" r="r" b="b"/>
              <a:pathLst>
                <a:path w="4918" h="4918" extrusionOk="0">
                  <a:moveTo>
                    <a:pt x="2465" y="1"/>
                  </a:moveTo>
                  <a:cubicBezTo>
                    <a:pt x="1108" y="1"/>
                    <a:pt x="0" y="1108"/>
                    <a:pt x="0" y="2465"/>
                  </a:cubicBezTo>
                  <a:cubicBezTo>
                    <a:pt x="0" y="3823"/>
                    <a:pt x="1108" y="4918"/>
                    <a:pt x="2465" y="4918"/>
                  </a:cubicBezTo>
                  <a:cubicBezTo>
                    <a:pt x="3822" y="4918"/>
                    <a:pt x="4918" y="3823"/>
                    <a:pt x="4918" y="2465"/>
                  </a:cubicBezTo>
                  <a:cubicBezTo>
                    <a:pt x="4918" y="1108"/>
                    <a:pt x="3822" y="1"/>
                    <a:pt x="24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0" name="Google Shape;1220;p25"/>
            <p:cNvSpPr/>
            <p:nvPr/>
          </p:nvSpPr>
          <p:spPr>
            <a:xfrm>
              <a:off x="2009441" y="3461327"/>
              <a:ext cx="50724" cy="43458"/>
            </a:xfrm>
            <a:custGeom>
              <a:avLst/>
              <a:gdLst/>
              <a:ahLst/>
              <a:cxnLst/>
              <a:rect l="l" t="t" r="r" b="b"/>
              <a:pathLst>
                <a:path w="1822" h="1561" fill="none" extrusionOk="0">
                  <a:moveTo>
                    <a:pt x="0" y="941"/>
                  </a:moveTo>
                  <a:lnTo>
                    <a:pt x="726" y="1560"/>
                  </a:lnTo>
                  <a:lnTo>
                    <a:pt x="1822" y="1"/>
                  </a:lnTo>
                </a:path>
              </a:pathLst>
            </a:custGeom>
            <a:noFill/>
            <a:ln w="77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1990204" y="2136784"/>
              <a:ext cx="489928" cy="163449"/>
            </a:xfrm>
            <a:custGeom>
              <a:avLst/>
              <a:gdLst/>
              <a:ahLst/>
              <a:cxnLst/>
              <a:rect l="l" t="t" r="r" b="b"/>
              <a:pathLst>
                <a:path w="17598" h="5871" extrusionOk="0">
                  <a:moveTo>
                    <a:pt x="858" y="0"/>
                  </a:moveTo>
                  <a:cubicBezTo>
                    <a:pt x="382" y="0"/>
                    <a:pt x="1" y="381"/>
                    <a:pt x="1" y="846"/>
                  </a:cubicBezTo>
                  <a:lnTo>
                    <a:pt x="1" y="1120"/>
                  </a:lnTo>
                  <a:lnTo>
                    <a:pt x="7871" y="5620"/>
                  </a:lnTo>
                  <a:cubicBezTo>
                    <a:pt x="8156" y="5787"/>
                    <a:pt x="8478" y="5870"/>
                    <a:pt x="8801" y="5870"/>
                  </a:cubicBezTo>
                  <a:cubicBezTo>
                    <a:pt x="9124" y="5870"/>
                    <a:pt x="9448" y="5787"/>
                    <a:pt x="9740" y="5620"/>
                  </a:cubicBezTo>
                  <a:lnTo>
                    <a:pt x="17598" y="1120"/>
                  </a:lnTo>
                  <a:lnTo>
                    <a:pt x="17598" y="846"/>
                  </a:lnTo>
                  <a:cubicBezTo>
                    <a:pt x="17598" y="381"/>
                    <a:pt x="17217" y="0"/>
                    <a:pt x="16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1990204" y="2167937"/>
              <a:ext cx="489928" cy="249613"/>
            </a:xfrm>
            <a:custGeom>
              <a:avLst/>
              <a:gdLst/>
              <a:ahLst/>
              <a:cxnLst/>
              <a:rect l="l" t="t" r="r" b="b"/>
              <a:pathLst>
                <a:path w="17598" h="8966" extrusionOk="0">
                  <a:moveTo>
                    <a:pt x="1" y="1"/>
                  </a:moveTo>
                  <a:lnTo>
                    <a:pt x="1" y="8109"/>
                  </a:lnTo>
                  <a:cubicBezTo>
                    <a:pt x="1" y="8585"/>
                    <a:pt x="382" y="8966"/>
                    <a:pt x="858" y="8966"/>
                  </a:cubicBezTo>
                  <a:lnTo>
                    <a:pt x="16753" y="8966"/>
                  </a:lnTo>
                  <a:cubicBezTo>
                    <a:pt x="17217" y="8966"/>
                    <a:pt x="17598" y="8585"/>
                    <a:pt x="17598" y="8109"/>
                  </a:cubicBezTo>
                  <a:lnTo>
                    <a:pt x="17598" y="1"/>
                  </a:lnTo>
                  <a:lnTo>
                    <a:pt x="9740" y="4501"/>
                  </a:lnTo>
                  <a:cubicBezTo>
                    <a:pt x="9448" y="4668"/>
                    <a:pt x="9124" y="4751"/>
                    <a:pt x="8801" y="4751"/>
                  </a:cubicBezTo>
                  <a:cubicBezTo>
                    <a:pt x="8478" y="4751"/>
                    <a:pt x="8156" y="4668"/>
                    <a:pt x="7871" y="45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233163" y="1977010"/>
              <a:ext cx="33185" cy="159802"/>
            </a:xfrm>
            <a:custGeom>
              <a:avLst/>
              <a:gdLst/>
              <a:ahLst/>
              <a:cxnLst/>
              <a:rect l="l" t="t" r="r" b="b"/>
              <a:pathLst>
                <a:path w="1192" h="5740" extrusionOk="0">
                  <a:moveTo>
                    <a:pt x="1" y="1"/>
                  </a:moveTo>
                  <a:lnTo>
                    <a:pt x="1" y="5739"/>
                  </a:lnTo>
                  <a:lnTo>
                    <a:pt x="1191" y="5739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1960693" y="2167268"/>
              <a:ext cx="292069" cy="301034"/>
            </a:xfrm>
            <a:custGeom>
              <a:avLst/>
              <a:gdLst/>
              <a:ahLst/>
              <a:cxnLst/>
              <a:rect l="l" t="t" r="r" b="b"/>
              <a:pathLst>
                <a:path w="10491" h="10813" extrusionOk="0">
                  <a:moveTo>
                    <a:pt x="2263" y="1"/>
                  </a:moveTo>
                  <a:lnTo>
                    <a:pt x="1" y="5025"/>
                  </a:lnTo>
                  <a:lnTo>
                    <a:pt x="1132" y="4692"/>
                  </a:lnTo>
                  <a:cubicBezTo>
                    <a:pt x="1311" y="6204"/>
                    <a:pt x="1858" y="8537"/>
                    <a:pt x="3442" y="9847"/>
                  </a:cubicBezTo>
                  <a:cubicBezTo>
                    <a:pt x="4191" y="10469"/>
                    <a:pt x="5140" y="10813"/>
                    <a:pt x="6118" y="10813"/>
                  </a:cubicBezTo>
                  <a:cubicBezTo>
                    <a:pt x="6150" y="10813"/>
                    <a:pt x="6183" y="10812"/>
                    <a:pt x="6216" y="10812"/>
                  </a:cubicBezTo>
                  <a:cubicBezTo>
                    <a:pt x="6609" y="10812"/>
                    <a:pt x="7014" y="10764"/>
                    <a:pt x="7407" y="10681"/>
                  </a:cubicBezTo>
                  <a:cubicBezTo>
                    <a:pt x="7466" y="10669"/>
                    <a:pt x="8978" y="10383"/>
                    <a:pt x="10490" y="8990"/>
                  </a:cubicBezTo>
                  <a:lnTo>
                    <a:pt x="8490" y="8990"/>
                  </a:lnTo>
                  <a:cubicBezTo>
                    <a:pt x="8085" y="9228"/>
                    <a:pt x="7645" y="9407"/>
                    <a:pt x="7180" y="9526"/>
                  </a:cubicBezTo>
                  <a:cubicBezTo>
                    <a:pt x="6842" y="9591"/>
                    <a:pt x="6523" y="9624"/>
                    <a:pt x="6222" y="9624"/>
                  </a:cubicBezTo>
                  <a:cubicBezTo>
                    <a:pt x="5431" y="9624"/>
                    <a:pt x="4764" y="9396"/>
                    <a:pt x="4204" y="8930"/>
                  </a:cubicBezTo>
                  <a:cubicBezTo>
                    <a:pt x="2739" y="7728"/>
                    <a:pt x="2358" y="5239"/>
                    <a:pt x="2263" y="4025"/>
                  </a:cubicBezTo>
                  <a:lnTo>
                    <a:pt x="2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2235502" y="1613475"/>
              <a:ext cx="28842" cy="264118"/>
            </a:xfrm>
            <a:custGeom>
              <a:avLst/>
              <a:gdLst/>
              <a:ahLst/>
              <a:cxnLst/>
              <a:rect l="l" t="t" r="r" b="b"/>
              <a:pathLst>
                <a:path w="1036" h="9487" extrusionOk="0">
                  <a:moveTo>
                    <a:pt x="518" y="0"/>
                  </a:moveTo>
                  <a:cubicBezTo>
                    <a:pt x="345" y="0"/>
                    <a:pt x="173" y="3"/>
                    <a:pt x="0" y="9"/>
                  </a:cubicBezTo>
                  <a:lnTo>
                    <a:pt x="0" y="9487"/>
                  </a:lnTo>
                  <a:lnTo>
                    <a:pt x="1036" y="9487"/>
                  </a:lnTo>
                  <a:lnTo>
                    <a:pt x="1036" y="9"/>
                  </a:lnTo>
                  <a:cubicBezTo>
                    <a:pt x="863" y="3"/>
                    <a:pt x="691" y="0"/>
                    <a:pt x="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6" name="Google Shape;1226;p25"/>
            <p:cNvSpPr/>
            <p:nvPr/>
          </p:nvSpPr>
          <p:spPr>
            <a:xfrm>
              <a:off x="2168853" y="1857353"/>
              <a:ext cx="141566" cy="121327"/>
            </a:xfrm>
            <a:custGeom>
              <a:avLst/>
              <a:gdLst/>
              <a:ahLst/>
              <a:cxnLst/>
              <a:rect l="l" t="t" r="r" b="b"/>
              <a:pathLst>
                <a:path w="5085" h="4358" extrusionOk="0">
                  <a:moveTo>
                    <a:pt x="2900" y="1077"/>
                  </a:moveTo>
                  <a:cubicBezTo>
                    <a:pt x="3462" y="1077"/>
                    <a:pt x="4001" y="1519"/>
                    <a:pt x="4001" y="2179"/>
                  </a:cubicBezTo>
                  <a:cubicBezTo>
                    <a:pt x="4001" y="2786"/>
                    <a:pt x="3513" y="3275"/>
                    <a:pt x="2906" y="3275"/>
                  </a:cubicBezTo>
                  <a:cubicBezTo>
                    <a:pt x="1930" y="3275"/>
                    <a:pt x="1430" y="2096"/>
                    <a:pt x="2132" y="1405"/>
                  </a:cubicBezTo>
                  <a:cubicBezTo>
                    <a:pt x="2356" y="1178"/>
                    <a:pt x="2630" y="1077"/>
                    <a:pt x="2900" y="1077"/>
                  </a:cubicBezTo>
                  <a:close/>
                  <a:moveTo>
                    <a:pt x="2906" y="0"/>
                  </a:moveTo>
                  <a:cubicBezTo>
                    <a:pt x="965" y="0"/>
                    <a:pt x="1" y="2346"/>
                    <a:pt x="1370" y="3715"/>
                  </a:cubicBezTo>
                  <a:cubicBezTo>
                    <a:pt x="1814" y="4159"/>
                    <a:pt x="2360" y="4357"/>
                    <a:pt x="2895" y="4357"/>
                  </a:cubicBezTo>
                  <a:cubicBezTo>
                    <a:pt x="4013" y="4357"/>
                    <a:pt x="5085" y="3491"/>
                    <a:pt x="5085" y="2179"/>
                  </a:cubicBezTo>
                  <a:cubicBezTo>
                    <a:pt x="5085" y="977"/>
                    <a:pt x="4109" y="0"/>
                    <a:pt x="2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7" name="Google Shape;1227;p25"/>
            <p:cNvSpPr/>
            <p:nvPr/>
          </p:nvSpPr>
          <p:spPr>
            <a:xfrm>
              <a:off x="6542898" y="1835805"/>
              <a:ext cx="707052" cy="598671"/>
            </a:xfrm>
            <a:custGeom>
              <a:avLst/>
              <a:gdLst/>
              <a:ahLst/>
              <a:cxnLst/>
              <a:rect l="l" t="t" r="r" b="b"/>
              <a:pathLst>
                <a:path w="25397" h="21504" extrusionOk="0">
                  <a:moveTo>
                    <a:pt x="8704" y="1"/>
                  </a:moveTo>
                  <a:lnTo>
                    <a:pt x="7894" y="1941"/>
                  </a:lnTo>
                  <a:lnTo>
                    <a:pt x="1727" y="1941"/>
                  </a:lnTo>
                  <a:cubicBezTo>
                    <a:pt x="1727" y="1941"/>
                    <a:pt x="0" y="17098"/>
                    <a:pt x="12704" y="21503"/>
                  </a:cubicBezTo>
                  <a:cubicBezTo>
                    <a:pt x="25396" y="17098"/>
                    <a:pt x="23670" y="1941"/>
                    <a:pt x="23670" y="1941"/>
                  </a:cubicBezTo>
                  <a:lnTo>
                    <a:pt x="17514" y="1941"/>
                  </a:lnTo>
                  <a:lnTo>
                    <a:pt x="166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636357" y="1883217"/>
              <a:ext cx="260248" cy="501538"/>
            </a:xfrm>
            <a:custGeom>
              <a:avLst/>
              <a:gdLst/>
              <a:ahLst/>
              <a:cxnLst/>
              <a:rect l="l" t="t" r="r" b="b"/>
              <a:pathLst>
                <a:path w="9348" h="18015" extrusionOk="0">
                  <a:moveTo>
                    <a:pt x="7097" y="0"/>
                  </a:moveTo>
                  <a:cubicBezTo>
                    <a:pt x="6645" y="0"/>
                    <a:pt x="6240" y="274"/>
                    <a:pt x="6061" y="691"/>
                  </a:cubicBezTo>
                  <a:lnTo>
                    <a:pt x="5561" y="1857"/>
                  </a:lnTo>
                  <a:lnTo>
                    <a:pt x="1144" y="1857"/>
                  </a:lnTo>
                  <a:cubicBezTo>
                    <a:pt x="513" y="1857"/>
                    <a:pt x="1" y="2393"/>
                    <a:pt x="13" y="3024"/>
                  </a:cubicBezTo>
                  <a:cubicBezTo>
                    <a:pt x="60" y="4751"/>
                    <a:pt x="311" y="6477"/>
                    <a:pt x="751" y="8144"/>
                  </a:cubicBezTo>
                  <a:cubicBezTo>
                    <a:pt x="2085" y="13037"/>
                    <a:pt x="4966" y="16359"/>
                    <a:pt x="9347" y="18014"/>
                  </a:cubicBezTo>
                  <a:lnTo>
                    <a:pt x="9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6896578" y="1883217"/>
              <a:ext cx="259886" cy="501538"/>
            </a:xfrm>
            <a:custGeom>
              <a:avLst/>
              <a:gdLst/>
              <a:ahLst/>
              <a:cxnLst/>
              <a:rect l="l" t="t" r="r" b="b"/>
              <a:pathLst>
                <a:path w="9335" h="18015" extrusionOk="0">
                  <a:moveTo>
                    <a:pt x="0" y="0"/>
                  </a:moveTo>
                  <a:lnTo>
                    <a:pt x="0" y="18014"/>
                  </a:lnTo>
                  <a:cubicBezTo>
                    <a:pt x="4370" y="16359"/>
                    <a:pt x="7263" y="13049"/>
                    <a:pt x="8585" y="8144"/>
                  </a:cubicBezTo>
                  <a:cubicBezTo>
                    <a:pt x="9025" y="6477"/>
                    <a:pt x="9275" y="4751"/>
                    <a:pt x="9323" y="3024"/>
                  </a:cubicBezTo>
                  <a:cubicBezTo>
                    <a:pt x="9335" y="2393"/>
                    <a:pt x="8835" y="1857"/>
                    <a:pt x="8192" y="1857"/>
                  </a:cubicBezTo>
                  <a:lnTo>
                    <a:pt x="3775" y="1857"/>
                  </a:lnTo>
                  <a:lnTo>
                    <a:pt x="3286" y="691"/>
                  </a:lnTo>
                  <a:cubicBezTo>
                    <a:pt x="3108" y="274"/>
                    <a:pt x="2691" y="0"/>
                    <a:pt x="2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6814700" y="2080769"/>
              <a:ext cx="163449" cy="146188"/>
            </a:xfrm>
            <a:custGeom>
              <a:avLst/>
              <a:gdLst/>
              <a:ahLst/>
              <a:cxnLst/>
              <a:rect l="l" t="t" r="r" b="b"/>
              <a:pathLst>
                <a:path w="5871" h="5251" extrusionOk="0">
                  <a:moveTo>
                    <a:pt x="477" y="0"/>
                  </a:moveTo>
                  <a:cubicBezTo>
                    <a:pt x="215" y="0"/>
                    <a:pt x="1" y="215"/>
                    <a:pt x="1" y="476"/>
                  </a:cubicBezTo>
                  <a:lnTo>
                    <a:pt x="1" y="4775"/>
                  </a:lnTo>
                  <a:cubicBezTo>
                    <a:pt x="1" y="5037"/>
                    <a:pt x="215" y="5251"/>
                    <a:pt x="477" y="5251"/>
                  </a:cubicBezTo>
                  <a:lnTo>
                    <a:pt x="5394" y="5251"/>
                  </a:lnTo>
                  <a:cubicBezTo>
                    <a:pt x="5656" y="5251"/>
                    <a:pt x="5870" y="5037"/>
                    <a:pt x="5870" y="4775"/>
                  </a:cubicBezTo>
                  <a:lnTo>
                    <a:pt x="5870" y="476"/>
                  </a:lnTo>
                  <a:cubicBezTo>
                    <a:pt x="5870" y="215"/>
                    <a:pt x="5656" y="0"/>
                    <a:pt x="53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6849834" y="1963758"/>
              <a:ext cx="95491" cy="117039"/>
            </a:xfrm>
            <a:custGeom>
              <a:avLst/>
              <a:gdLst/>
              <a:ahLst/>
              <a:cxnLst/>
              <a:rect l="l" t="t" r="r" b="b"/>
              <a:pathLst>
                <a:path w="3430" h="4204" fill="none" extrusionOk="0">
                  <a:moveTo>
                    <a:pt x="3430" y="4203"/>
                  </a:moveTo>
                  <a:lnTo>
                    <a:pt x="3430" y="1715"/>
                  </a:lnTo>
                  <a:cubicBezTo>
                    <a:pt x="3430" y="762"/>
                    <a:pt x="2668" y="0"/>
                    <a:pt x="1715" y="0"/>
                  </a:cubicBezTo>
                  <a:lnTo>
                    <a:pt x="1715" y="0"/>
                  </a:lnTo>
                  <a:cubicBezTo>
                    <a:pt x="763" y="0"/>
                    <a:pt x="1" y="762"/>
                    <a:pt x="1" y="1715"/>
                  </a:cubicBezTo>
                  <a:lnTo>
                    <a:pt x="1" y="4203"/>
                  </a:lnTo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6876672" y="2119022"/>
              <a:ext cx="35830" cy="69489"/>
            </a:xfrm>
            <a:custGeom>
              <a:avLst/>
              <a:gdLst/>
              <a:ahLst/>
              <a:cxnLst/>
              <a:rect l="l" t="t" r="r" b="b"/>
              <a:pathLst>
                <a:path w="1287" h="2496" extrusionOk="0">
                  <a:moveTo>
                    <a:pt x="711" y="1"/>
                  </a:moveTo>
                  <a:cubicBezTo>
                    <a:pt x="601" y="1"/>
                    <a:pt x="487" y="33"/>
                    <a:pt x="382" y="103"/>
                  </a:cubicBezTo>
                  <a:cubicBezTo>
                    <a:pt x="1" y="365"/>
                    <a:pt x="72" y="948"/>
                    <a:pt x="501" y="1115"/>
                  </a:cubicBezTo>
                  <a:lnTo>
                    <a:pt x="132" y="2496"/>
                  </a:lnTo>
                  <a:lnTo>
                    <a:pt x="1192" y="2496"/>
                  </a:lnTo>
                  <a:lnTo>
                    <a:pt x="882" y="1127"/>
                  </a:lnTo>
                  <a:cubicBezTo>
                    <a:pt x="1120" y="1043"/>
                    <a:pt x="1287" y="829"/>
                    <a:pt x="1287" y="579"/>
                  </a:cubicBezTo>
                  <a:cubicBezTo>
                    <a:pt x="1287" y="239"/>
                    <a:pt x="1012" y="1"/>
                    <a:pt x="7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3" name="Google Shape;1233;p25"/>
            <p:cNvSpPr/>
            <p:nvPr/>
          </p:nvSpPr>
          <p:spPr>
            <a:xfrm>
              <a:off x="6547213" y="3496433"/>
              <a:ext cx="216790" cy="214535"/>
            </a:xfrm>
            <a:custGeom>
              <a:avLst/>
              <a:gdLst/>
              <a:ahLst/>
              <a:cxnLst/>
              <a:rect l="l" t="t" r="r" b="b"/>
              <a:pathLst>
                <a:path w="7787" h="7706" extrusionOk="0">
                  <a:moveTo>
                    <a:pt x="3854" y="1"/>
                  </a:moveTo>
                  <a:cubicBezTo>
                    <a:pt x="1727" y="1"/>
                    <a:pt x="0" y="1721"/>
                    <a:pt x="0" y="3847"/>
                  </a:cubicBezTo>
                  <a:cubicBezTo>
                    <a:pt x="0" y="5981"/>
                    <a:pt x="1739" y="7706"/>
                    <a:pt x="3876" y="7706"/>
                  </a:cubicBezTo>
                  <a:cubicBezTo>
                    <a:pt x="3897" y="7706"/>
                    <a:pt x="3919" y="7705"/>
                    <a:pt x="3941" y="7705"/>
                  </a:cubicBezTo>
                  <a:lnTo>
                    <a:pt x="7787" y="7705"/>
                  </a:lnTo>
                  <a:lnTo>
                    <a:pt x="7787" y="2"/>
                  </a:lnTo>
                  <a:lnTo>
                    <a:pt x="3941" y="2"/>
                  </a:lnTo>
                  <a:cubicBezTo>
                    <a:pt x="3912" y="1"/>
                    <a:pt x="3883" y="1"/>
                    <a:pt x="38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4" name="Google Shape;1234;p25"/>
            <p:cNvSpPr/>
            <p:nvPr/>
          </p:nvSpPr>
          <p:spPr>
            <a:xfrm>
              <a:off x="6763976" y="3496433"/>
              <a:ext cx="491933" cy="214535"/>
            </a:xfrm>
            <a:custGeom>
              <a:avLst/>
              <a:gdLst/>
              <a:ahLst/>
              <a:cxnLst/>
              <a:rect l="l" t="t" r="r" b="b"/>
              <a:pathLst>
                <a:path w="17670" h="7706" extrusionOk="0">
                  <a:moveTo>
                    <a:pt x="13827" y="1"/>
                  </a:moveTo>
                  <a:cubicBezTo>
                    <a:pt x="13798" y="1"/>
                    <a:pt x="13770" y="1"/>
                    <a:pt x="13741" y="2"/>
                  </a:cubicBezTo>
                  <a:lnTo>
                    <a:pt x="1" y="2"/>
                  </a:lnTo>
                  <a:lnTo>
                    <a:pt x="1" y="7705"/>
                  </a:lnTo>
                  <a:lnTo>
                    <a:pt x="13741" y="7705"/>
                  </a:lnTo>
                  <a:cubicBezTo>
                    <a:pt x="13762" y="7705"/>
                    <a:pt x="13784" y="7706"/>
                    <a:pt x="13806" y="7706"/>
                  </a:cubicBezTo>
                  <a:cubicBezTo>
                    <a:pt x="15931" y="7706"/>
                    <a:pt x="17670" y="5981"/>
                    <a:pt x="17670" y="3847"/>
                  </a:cubicBezTo>
                  <a:cubicBezTo>
                    <a:pt x="17670" y="1721"/>
                    <a:pt x="15943" y="1"/>
                    <a:pt x="13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6614837" y="3583322"/>
              <a:ext cx="99444" cy="90174"/>
            </a:xfrm>
            <a:custGeom>
              <a:avLst/>
              <a:gdLst/>
              <a:ahLst/>
              <a:cxnLst/>
              <a:rect l="l" t="t" r="r" b="b"/>
              <a:pathLst>
                <a:path w="3572" h="3239" extrusionOk="0">
                  <a:moveTo>
                    <a:pt x="2858" y="441"/>
                  </a:moveTo>
                  <a:cubicBezTo>
                    <a:pt x="3000" y="441"/>
                    <a:pt x="3119" y="560"/>
                    <a:pt x="3119" y="703"/>
                  </a:cubicBezTo>
                  <a:lnTo>
                    <a:pt x="3119" y="2536"/>
                  </a:lnTo>
                  <a:cubicBezTo>
                    <a:pt x="3119" y="2679"/>
                    <a:pt x="3000" y="2798"/>
                    <a:pt x="2858" y="2798"/>
                  </a:cubicBezTo>
                  <a:lnTo>
                    <a:pt x="714" y="2798"/>
                  </a:lnTo>
                  <a:cubicBezTo>
                    <a:pt x="560" y="2798"/>
                    <a:pt x="441" y="2679"/>
                    <a:pt x="441" y="2536"/>
                  </a:cubicBezTo>
                  <a:lnTo>
                    <a:pt x="441" y="715"/>
                  </a:lnTo>
                  <a:cubicBezTo>
                    <a:pt x="441" y="560"/>
                    <a:pt x="560" y="453"/>
                    <a:pt x="714" y="453"/>
                  </a:cubicBezTo>
                  <a:lnTo>
                    <a:pt x="2858" y="441"/>
                  </a:lnTo>
                  <a:close/>
                  <a:moveTo>
                    <a:pt x="714" y="0"/>
                  </a:moveTo>
                  <a:cubicBezTo>
                    <a:pt x="322" y="0"/>
                    <a:pt x="0" y="310"/>
                    <a:pt x="0" y="703"/>
                  </a:cubicBezTo>
                  <a:lnTo>
                    <a:pt x="0" y="2524"/>
                  </a:lnTo>
                  <a:cubicBezTo>
                    <a:pt x="0" y="2917"/>
                    <a:pt x="322" y="3239"/>
                    <a:pt x="714" y="3239"/>
                  </a:cubicBezTo>
                  <a:lnTo>
                    <a:pt x="2858" y="3239"/>
                  </a:lnTo>
                  <a:cubicBezTo>
                    <a:pt x="3239" y="3239"/>
                    <a:pt x="3560" y="2917"/>
                    <a:pt x="3572" y="2536"/>
                  </a:cubicBezTo>
                  <a:lnTo>
                    <a:pt x="3572" y="715"/>
                  </a:lnTo>
                  <a:cubicBezTo>
                    <a:pt x="3560" y="322"/>
                    <a:pt x="3250" y="0"/>
                    <a:pt x="2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6" name="Google Shape;1236;p25"/>
            <p:cNvSpPr/>
            <p:nvPr/>
          </p:nvSpPr>
          <p:spPr>
            <a:xfrm>
              <a:off x="6633712" y="3521991"/>
              <a:ext cx="63002" cy="67317"/>
            </a:xfrm>
            <a:custGeom>
              <a:avLst/>
              <a:gdLst/>
              <a:ahLst/>
              <a:cxnLst/>
              <a:rect l="l" t="t" r="r" b="b"/>
              <a:pathLst>
                <a:path w="2263" h="2418" extrusionOk="0">
                  <a:moveTo>
                    <a:pt x="1132" y="0"/>
                  </a:moveTo>
                  <a:cubicBezTo>
                    <a:pt x="525" y="0"/>
                    <a:pt x="13" y="489"/>
                    <a:pt x="1" y="1096"/>
                  </a:cubicBezTo>
                  <a:lnTo>
                    <a:pt x="1" y="2417"/>
                  </a:lnTo>
                  <a:lnTo>
                    <a:pt x="441" y="2417"/>
                  </a:lnTo>
                  <a:lnTo>
                    <a:pt x="441" y="1096"/>
                  </a:lnTo>
                  <a:cubicBezTo>
                    <a:pt x="441" y="637"/>
                    <a:pt x="784" y="408"/>
                    <a:pt x="1127" y="408"/>
                  </a:cubicBezTo>
                  <a:cubicBezTo>
                    <a:pt x="1471" y="408"/>
                    <a:pt x="1816" y="637"/>
                    <a:pt x="1822" y="1096"/>
                  </a:cubicBezTo>
                  <a:lnTo>
                    <a:pt x="1822" y="2417"/>
                  </a:lnTo>
                  <a:lnTo>
                    <a:pt x="2263" y="2417"/>
                  </a:lnTo>
                  <a:lnTo>
                    <a:pt x="2263" y="1096"/>
                  </a:lnTo>
                  <a:cubicBezTo>
                    <a:pt x="2251" y="489"/>
                    <a:pt x="1739" y="0"/>
                    <a:pt x="1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7" name="Google Shape;1237;p25"/>
            <p:cNvSpPr/>
            <p:nvPr/>
          </p:nvSpPr>
          <p:spPr>
            <a:xfrm>
              <a:off x="6653924" y="3609770"/>
              <a:ext cx="19265" cy="37222"/>
            </a:xfrm>
            <a:custGeom>
              <a:avLst/>
              <a:gdLst/>
              <a:ahLst/>
              <a:cxnLst/>
              <a:rect l="l" t="t" r="r" b="b"/>
              <a:pathLst>
                <a:path w="692" h="1337" extrusionOk="0">
                  <a:moveTo>
                    <a:pt x="369" y="1"/>
                  </a:moveTo>
                  <a:cubicBezTo>
                    <a:pt x="313" y="1"/>
                    <a:pt x="256" y="16"/>
                    <a:pt x="203" y="50"/>
                  </a:cubicBezTo>
                  <a:cubicBezTo>
                    <a:pt x="1" y="193"/>
                    <a:pt x="37" y="503"/>
                    <a:pt x="263" y="598"/>
                  </a:cubicBezTo>
                  <a:lnTo>
                    <a:pt x="72" y="1336"/>
                  </a:lnTo>
                  <a:lnTo>
                    <a:pt x="632" y="1336"/>
                  </a:lnTo>
                  <a:lnTo>
                    <a:pt x="465" y="610"/>
                  </a:lnTo>
                  <a:cubicBezTo>
                    <a:pt x="596" y="562"/>
                    <a:pt x="692" y="443"/>
                    <a:pt x="680" y="312"/>
                  </a:cubicBezTo>
                  <a:cubicBezTo>
                    <a:pt x="680" y="127"/>
                    <a:pt x="530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6820658" y="3563751"/>
              <a:ext cx="111416" cy="83242"/>
            </a:xfrm>
            <a:custGeom>
              <a:avLst/>
              <a:gdLst/>
              <a:ahLst/>
              <a:cxnLst/>
              <a:rect l="l" t="t" r="r" b="b"/>
              <a:pathLst>
                <a:path w="4002" h="2990" extrusionOk="0">
                  <a:moveTo>
                    <a:pt x="1" y="1"/>
                  </a:moveTo>
                  <a:lnTo>
                    <a:pt x="870" y="2989"/>
                  </a:lnTo>
                  <a:lnTo>
                    <a:pt x="1287" y="2989"/>
                  </a:lnTo>
                  <a:lnTo>
                    <a:pt x="1989" y="715"/>
                  </a:lnTo>
                  <a:lnTo>
                    <a:pt x="2715" y="2989"/>
                  </a:lnTo>
                  <a:lnTo>
                    <a:pt x="3132" y="2989"/>
                  </a:lnTo>
                  <a:lnTo>
                    <a:pt x="4001" y="1"/>
                  </a:lnTo>
                  <a:lnTo>
                    <a:pt x="3489" y="1"/>
                  </a:lnTo>
                  <a:lnTo>
                    <a:pt x="2918" y="2275"/>
                  </a:lnTo>
                  <a:lnTo>
                    <a:pt x="2203" y="1"/>
                  </a:lnTo>
                  <a:lnTo>
                    <a:pt x="1799" y="1"/>
                  </a:lnTo>
                  <a:lnTo>
                    <a:pt x="1096" y="2227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39" name="Google Shape;1239;p25"/>
            <p:cNvSpPr/>
            <p:nvPr/>
          </p:nvSpPr>
          <p:spPr>
            <a:xfrm>
              <a:off x="6939006" y="3563751"/>
              <a:ext cx="111388" cy="83242"/>
            </a:xfrm>
            <a:custGeom>
              <a:avLst/>
              <a:gdLst/>
              <a:ahLst/>
              <a:cxnLst/>
              <a:rect l="l" t="t" r="r" b="b"/>
              <a:pathLst>
                <a:path w="4001" h="2990" extrusionOk="0">
                  <a:moveTo>
                    <a:pt x="0" y="1"/>
                  </a:moveTo>
                  <a:lnTo>
                    <a:pt x="870" y="2989"/>
                  </a:lnTo>
                  <a:lnTo>
                    <a:pt x="1286" y="2989"/>
                  </a:lnTo>
                  <a:lnTo>
                    <a:pt x="1989" y="715"/>
                  </a:lnTo>
                  <a:lnTo>
                    <a:pt x="2715" y="2989"/>
                  </a:lnTo>
                  <a:lnTo>
                    <a:pt x="3132" y="2989"/>
                  </a:lnTo>
                  <a:lnTo>
                    <a:pt x="4001" y="1"/>
                  </a:lnTo>
                  <a:lnTo>
                    <a:pt x="3489" y="1"/>
                  </a:lnTo>
                  <a:lnTo>
                    <a:pt x="2917" y="2275"/>
                  </a:lnTo>
                  <a:lnTo>
                    <a:pt x="2203" y="1"/>
                  </a:lnTo>
                  <a:lnTo>
                    <a:pt x="1798" y="1"/>
                  </a:lnTo>
                  <a:lnTo>
                    <a:pt x="1096" y="222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7057326" y="3563751"/>
              <a:ext cx="111416" cy="83242"/>
            </a:xfrm>
            <a:custGeom>
              <a:avLst/>
              <a:gdLst/>
              <a:ahLst/>
              <a:cxnLst/>
              <a:rect l="l" t="t" r="r" b="b"/>
              <a:pathLst>
                <a:path w="4002" h="2990" extrusionOk="0">
                  <a:moveTo>
                    <a:pt x="1" y="1"/>
                  </a:moveTo>
                  <a:lnTo>
                    <a:pt x="870" y="2989"/>
                  </a:lnTo>
                  <a:lnTo>
                    <a:pt x="1287" y="2989"/>
                  </a:lnTo>
                  <a:lnTo>
                    <a:pt x="1989" y="715"/>
                  </a:lnTo>
                  <a:lnTo>
                    <a:pt x="2716" y="2989"/>
                  </a:lnTo>
                  <a:lnTo>
                    <a:pt x="3132" y="2989"/>
                  </a:lnTo>
                  <a:lnTo>
                    <a:pt x="4001" y="1"/>
                  </a:lnTo>
                  <a:lnTo>
                    <a:pt x="3489" y="1"/>
                  </a:lnTo>
                  <a:lnTo>
                    <a:pt x="2918" y="2275"/>
                  </a:lnTo>
                  <a:lnTo>
                    <a:pt x="2204" y="1"/>
                  </a:lnTo>
                  <a:lnTo>
                    <a:pt x="1799" y="1"/>
                  </a:lnTo>
                  <a:lnTo>
                    <a:pt x="1096" y="2227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6751392" y="3720490"/>
              <a:ext cx="290733" cy="364064"/>
            </a:xfrm>
            <a:custGeom>
              <a:avLst/>
              <a:gdLst/>
              <a:ahLst/>
              <a:cxnLst/>
              <a:rect l="l" t="t" r="r" b="b"/>
              <a:pathLst>
                <a:path w="10443" h="13077" extrusionOk="0">
                  <a:moveTo>
                    <a:pt x="4042" y="0"/>
                  </a:moveTo>
                  <a:cubicBezTo>
                    <a:pt x="3969" y="0"/>
                    <a:pt x="3888" y="16"/>
                    <a:pt x="3799" y="50"/>
                  </a:cubicBezTo>
                  <a:cubicBezTo>
                    <a:pt x="3513" y="169"/>
                    <a:pt x="3382" y="514"/>
                    <a:pt x="3346" y="788"/>
                  </a:cubicBezTo>
                  <a:cubicBezTo>
                    <a:pt x="3203" y="1610"/>
                    <a:pt x="3263" y="2407"/>
                    <a:pt x="3263" y="3229"/>
                  </a:cubicBezTo>
                  <a:cubicBezTo>
                    <a:pt x="3275" y="4455"/>
                    <a:pt x="3263" y="5658"/>
                    <a:pt x="3298" y="6884"/>
                  </a:cubicBezTo>
                  <a:cubicBezTo>
                    <a:pt x="3310" y="7206"/>
                    <a:pt x="3322" y="7658"/>
                    <a:pt x="2989" y="7860"/>
                  </a:cubicBezTo>
                  <a:cubicBezTo>
                    <a:pt x="2894" y="7903"/>
                    <a:pt x="2791" y="7924"/>
                    <a:pt x="2689" y="7924"/>
                  </a:cubicBezTo>
                  <a:cubicBezTo>
                    <a:pt x="2562" y="7924"/>
                    <a:pt x="2435" y="7891"/>
                    <a:pt x="2322" y="7825"/>
                  </a:cubicBezTo>
                  <a:cubicBezTo>
                    <a:pt x="1810" y="7575"/>
                    <a:pt x="1465" y="7122"/>
                    <a:pt x="989" y="6825"/>
                  </a:cubicBezTo>
                  <a:cubicBezTo>
                    <a:pt x="841" y="6732"/>
                    <a:pt x="669" y="6659"/>
                    <a:pt x="504" y="6659"/>
                  </a:cubicBezTo>
                  <a:cubicBezTo>
                    <a:pt x="415" y="6659"/>
                    <a:pt x="329" y="6680"/>
                    <a:pt x="250" y="6729"/>
                  </a:cubicBezTo>
                  <a:cubicBezTo>
                    <a:pt x="84" y="6836"/>
                    <a:pt x="0" y="7027"/>
                    <a:pt x="12" y="7229"/>
                  </a:cubicBezTo>
                  <a:cubicBezTo>
                    <a:pt x="36" y="7420"/>
                    <a:pt x="96" y="7598"/>
                    <a:pt x="203" y="7765"/>
                  </a:cubicBezTo>
                  <a:lnTo>
                    <a:pt x="227" y="7813"/>
                  </a:lnTo>
                  <a:cubicBezTo>
                    <a:pt x="572" y="8408"/>
                    <a:pt x="1036" y="8920"/>
                    <a:pt x="1501" y="9408"/>
                  </a:cubicBezTo>
                  <a:lnTo>
                    <a:pt x="3287" y="11337"/>
                  </a:lnTo>
                  <a:cubicBezTo>
                    <a:pt x="3977" y="12063"/>
                    <a:pt x="4775" y="12921"/>
                    <a:pt x="5823" y="13040"/>
                  </a:cubicBezTo>
                  <a:cubicBezTo>
                    <a:pt x="6024" y="13064"/>
                    <a:pt x="6229" y="13076"/>
                    <a:pt x="6434" y="13076"/>
                  </a:cubicBezTo>
                  <a:cubicBezTo>
                    <a:pt x="7248" y="13076"/>
                    <a:pt x="8069" y="12874"/>
                    <a:pt x="8716" y="12361"/>
                  </a:cubicBezTo>
                  <a:cubicBezTo>
                    <a:pt x="8978" y="12123"/>
                    <a:pt x="9192" y="11849"/>
                    <a:pt x="9347" y="11539"/>
                  </a:cubicBezTo>
                  <a:cubicBezTo>
                    <a:pt x="9752" y="10825"/>
                    <a:pt x="10109" y="10111"/>
                    <a:pt x="10276" y="9301"/>
                  </a:cubicBezTo>
                  <a:cubicBezTo>
                    <a:pt x="10418" y="8503"/>
                    <a:pt x="10442" y="7694"/>
                    <a:pt x="10347" y="6896"/>
                  </a:cubicBezTo>
                  <a:cubicBezTo>
                    <a:pt x="10323" y="6610"/>
                    <a:pt x="10264" y="6325"/>
                    <a:pt x="10156" y="6051"/>
                  </a:cubicBezTo>
                  <a:cubicBezTo>
                    <a:pt x="9993" y="5675"/>
                    <a:pt x="9627" y="5456"/>
                    <a:pt x="9248" y="5456"/>
                  </a:cubicBezTo>
                  <a:cubicBezTo>
                    <a:pt x="9076" y="5456"/>
                    <a:pt x="8900" y="5501"/>
                    <a:pt x="8740" y="5598"/>
                  </a:cubicBezTo>
                  <a:cubicBezTo>
                    <a:pt x="8680" y="5443"/>
                    <a:pt x="8573" y="5301"/>
                    <a:pt x="8430" y="5205"/>
                  </a:cubicBezTo>
                  <a:cubicBezTo>
                    <a:pt x="8219" y="5045"/>
                    <a:pt x="7981" y="4947"/>
                    <a:pt x="7741" y="4947"/>
                  </a:cubicBezTo>
                  <a:cubicBezTo>
                    <a:pt x="7588" y="4947"/>
                    <a:pt x="7435" y="4987"/>
                    <a:pt x="7287" y="5074"/>
                  </a:cubicBezTo>
                  <a:cubicBezTo>
                    <a:pt x="7228" y="5110"/>
                    <a:pt x="6925" y="5320"/>
                    <a:pt x="6953" y="5405"/>
                  </a:cubicBezTo>
                  <a:lnTo>
                    <a:pt x="6953" y="5405"/>
                  </a:lnTo>
                  <a:cubicBezTo>
                    <a:pt x="6881" y="5216"/>
                    <a:pt x="6774" y="5050"/>
                    <a:pt x="6632" y="4908"/>
                  </a:cubicBezTo>
                  <a:cubicBezTo>
                    <a:pt x="6501" y="4777"/>
                    <a:pt x="6311" y="4681"/>
                    <a:pt x="6120" y="4658"/>
                  </a:cubicBezTo>
                  <a:cubicBezTo>
                    <a:pt x="6088" y="4654"/>
                    <a:pt x="6056" y="4653"/>
                    <a:pt x="6024" y="4653"/>
                  </a:cubicBezTo>
                  <a:cubicBezTo>
                    <a:pt x="5497" y="4653"/>
                    <a:pt x="5170" y="5112"/>
                    <a:pt x="5013" y="5539"/>
                  </a:cubicBezTo>
                  <a:lnTo>
                    <a:pt x="5013" y="4836"/>
                  </a:lnTo>
                  <a:cubicBezTo>
                    <a:pt x="5013" y="4598"/>
                    <a:pt x="5001" y="4372"/>
                    <a:pt x="4989" y="4134"/>
                  </a:cubicBezTo>
                  <a:cubicBezTo>
                    <a:pt x="4942" y="3074"/>
                    <a:pt x="4930" y="2003"/>
                    <a:pt x="4727" y="943"/>
                  </a:cubicBezTo>
                  <a:cubicBezTo>
                    <a:pt x="4646" y="546"/>
                    <a:pt x="4477" y="0"/>
                    <a:pt x="4042" y="0"/>
                  </a:cubicBezTo>
                  <a:close/>
                </a:path>
              </a:pathLst>
            </a:custGeom>
            <a:solidFill>
              <a:schemeClr val="lt1"/>
            </a:solidFill>
            <a:ln w="68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2" name="Google Shape;1242;p25"/>
            <p:cNvSpPr/>
            <p:nvPr/>
          </p:nvSpPr>
          <p:spPr>
            <a:xfrm>
              <a:off x="6890926" y="3874668"/>
              <a:ext cx="28" cy="28202"/>
            </a:xfrm>
            <a:custGeom>
              <a:avLst/>
              <a:gdLst/>
              <a:ahLst/>
              <a:cxnLst/>
              <a:rect l="l" t="t" r="r" b="b"/>
              <a:pathLst>
                <a:path w="1" h="1013" extrusionOk="0">
                  <a:moveTo>
                    <a:pt x="1" y="1"/>
                  </a:moveTo>
                  <a:lnTo>
                    <a:pt x="1" y="101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3" name="Google Shape;1243;p25"/>
            <p:cNvSpPr/>
            <p:nvPr/>
          </p:nvSpPr>
          <p:spPr>
            <a:xfrm>
              <a:off x="6890926" y="3874668"/>
              <a:ext cx="28" cy="28202"/>
            </a:xfrm>
            <a:custGeom>
              <a:avLst/>
              <a:gdLst/>
              <a:ahLst/>
              <a:cxnLst/>
              <a:rect l="l" t="t" r="r" b="b"/>
              <a:pathLst>
                <a:path w="1" h="1013" fill="none" extrusionOk="0">
                  <a:moveTo>
                    <a:pt x="1" y="1"/>
                  </a:moveTo>
                  <a:lnTo>
                    <a:pt x="1" y="1013"/>
                  </a:lnTo>
                </a:path>
              </a:pathLst>
            </a:custGeom>
            <a:noFill/>
            <a:ln w="6850" cap="rnd" cmpd="sng">
              <a:solidFill>
                <a:srgbClr val="492D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4" name="Google Shape;1244;p25"/>
            <p:cNvSpPr/>
            <p:nvPr/>
          </p:nvSpPr>
          <p:spPr>
            <a:xfrm>
              <a:off x="6944963" y="3871021"/>
              <a:ext cx="28" cy="34494"/>
            </a:xfrm>
            <a:custGeom>
              <a:avLst/>
              <a:gdLst/>
              <a:ahLst/>
              <a:cxnLst/>
              <a:rect l="l" t="t" r="r" b="b"/>
              <a:pathLst>
                <a:path w="1" h="1239" extrusionOk="0">
                  <a:moveTo>
                    <a:pt x="1" y="1"/>
                  </a:moveTo>
                  <a:lnTo>
                    <a:pt x="1" y="123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6944963" y="3871021"/>
              <a:ext cx="28" cy="34494"/>
            </a:xfrm>
            <a:custGeom>
              <a:avLst/>
              <a:gdLst/>
              <a:ahLst/>
              <a:cxnLst/>
              <a:rect l="l" t="t" r="r" b="b"/>
              <a:pathLst>
                <a:path w="1" h="1239" fill="none" extrusionOk="0">
                  <a:moveTo>
                    <a:pt x="1" y="1"/>
                  </a:moveTo>
                  <a:lnTo>
                    <a:pt x="1" y="1239"/>
                  </a:lnTo>
                </a:path>
              </a:pathLst>
            </a:custGeom>
            <a:noFill/>
            <a:ln w="6850" cap="rnd" cmpd="sng">
              <a:solidFill>
                <a:srgbClr val="492D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6994352" y="3871021"/>
              <a:ext cx="28" cy="34494"/>
            </a:xfrm>
            <a:custGeom>
              <a:avLst/>
              <a:gdLst/>
              <a:ahLst/>
              <a:cxnLst/>
              <a:rect l="l" t="t" r="r" b="b"/>
              <a:pathLst>
                <a:path w="1" h="1239" extrusionOk="0">
                  <a:moveTo>
                    <a:pt x="1" y="1"/>
                  </a:moveTo>
                  <a:lnTo>
                    <a:pt x="1" y="123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6994352" y="3871021"/>
              <a:ext cx="28" cy="34494"/>
            </a:xfrm>
            <a:custGeom>
              <a:avLst/>
              <a:gdLst/>
              <a:ahLst/>
              <a:cxnLst/>
              <a:rect l="l" t="t" r="r" b="b"/>
              <a:pathLst>
                <a:path w="1" h="1239" fill="none" extrusionOk="0">
                  <a:moveTo>
                    <a:pt x="1" y="1"/>
                  </a:moveTo>
                  <a:lnTo>
                    <a:pt x="1" y="1239"/>
                  </a:lnTo>
                </a:path>
              </a:pathLst>
            </a:custGeom>
            <a:noFill/>
            <a:ln w="6850" cap="rnd" cmpd="sng">
              <a:solidFill>
                <a:srgbClr val="492D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8" name="Google Shape;1248;p25"/>
            <p:cNvSpPr/>
            <p:nvPr/>
          </p:nvSpPr>
          <p:spPr>
            <a:xfrm>
              <a:off x="2958212" y="1494143"/>
              <a:ext cx="3230254" cy="3230254"/>
            </a:xfrm>
            <a:custGeom>
              <a:avLst/>
              <a:gdLst/>
              <a:ahLst/>
              <a:cxnLst/>
              <a:rect l="l" t="t" r="r" b="b"/>
              <a:pathLst>
                <a:path w="83642" h="83642" fill="none" extrusionOk="0">
                  <a:moveTo>
                    <a:pt x="83642" y="41815"/>
                  </a:moveTo>
                  <a:cubicBezTo>
                    <a:pt x="83642" y="64913"/>
                    <a:pt x="64913" y="83642"/>
                    <a:pt x="41815" y="83642"/>
                  </a:cubicBezTo>
                  <a:cubicBezTo>
                    <a:pt x="18717" y="83642"/>
                    <a:pt x="1" y="64913"/>
                    <a:pt x="1" y="41815"/>
                  </a:cubicBezTo>
                  <a:cubicBezTo>
                    <a:pt x="1" y="18717"/>
                    <a:pt x="18717" y="0"/>
                    <a:pt x="41815" y="0"/>
                  </a:cubicBezTo>
                  <a:cubicBezTo>
                    <a:pt x="64913" y="0"/>
                    <a:pt x="83642" y="18717"/>
                    <a:pt x="83642" y="41815"/>
                  </a:cubicBezTo>
                  <a:close/>
                </a:path>
              </a:pathLst>
            </a:custGeom>
            <a:solidFill>
              <a:schemeClr val="accent6"/>
            </a:solidFill>
            <a:ln w="6400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49" name="Google Shape;1249;p25"/>
            <p:cNvSpPr/>
            <p:nvPr/>
          </p:nvSpPr>
          <p:spPr>
            <a:xfrm>
              <a:off x="3896245" y="4241569"/>
              <a:ext cx="1381322" cy="104853"/>
            </a:xfrm>
            <a:custGeom>
              <a:avLst/>
              <a:gdLst/>
              <a:ahLst/>
              <a:cxnLst/>
              <a:rect l="l" t="t" r="r" b="b"/>
              <a:pathLst>
                <a:path w="35767" h="2715" extrusionOk="0">
                  <a:moveTo>
                    <a:pt x="0" y="0"/>
                  </a:moveTo>
                  <a:lnTo>
                    <a:pt x="0" y="2715"/>
                  </a:lnTo>
                  <a:lnTo>
                    <a:pt x="35767" y="2715"/>
                  </a:lnTo>
                  <a:lnTo>
                    <a:pt x="357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3139377" y="2805986"/>
              <a:ext cx="2887231" cy="1389161"/>
            </a:xfrm>
            <a:custGeom>
              <a:avLst/>
              <a:gdLst/>
              <a:ahLst/>
              <a:cxnLst/>
              <a:rect l="l" t="t" r="r" b="b"/>
              <a:pathLst>
                <a:path w="74760" h="35970" extrusionOk="0">
                  <a:moveTo>
                    <a:pt x="25540" y="1"/>
                  </a:moveTo>
                  <a:cubicBezTo>
                    <a:pt x="21039" y="537"/>
                    <a:pt x="17015" y="3073"/>
                    <a:pt x="14586" y="6894"/>
                  </a:cubicBezTo>
                  <a:cubicBezTo>
                    <a:pt x="9895" y="14253"/>
                    <a:pt x="2537" y="26171"/>
                    <a:pt x="1513" y="29921"/>
                  </a:cubicBezTo>
                  <a:cubicBezTo>
                    <a:pt x="1" y="35458"/>
                    <a:pt x="5549" y="35969"/>
                    <a:pt x="5549" y="35969"/>
                  </a:cubicBezTo>
                  <a:lnTo>
                    <a:pt x="29338" y="35969"/>
                  </a:lnTo>
                  <a:lnTo>
                    <a:pt x="25980" y="25718"/>
                  </a:lnTo>
                  <a:lnTo>
                    <a:pt x="14276" y="25718"/>
                  </a:lnTo>
                  <a:lnTo>
                    <a:pt x="18991" y="17312"/>
                  </a:lnTo>
                  <a:lnTo>
                    <a:pt x="55770" y="17312"/>
                  </a:lnTo>
                  <a:lnTo>
                    <a:pt x="60472" y="25718"/>
                  </a:lnTo>
                  <a:lnTo>
                    <a:pt x="48030" y="25718"/>
                  </a:lnTo>
                  <a:lnTo>
                    <a:pt x="44673" y="35969"/>
                  </a:lnTo>
                  <a:lnTo>
                    <a:pt x="69212" y="35969"/>
                  </a:lnTo>
                  <a:cubicBezTo>
                    <a:pt x="69212" y="35969"/>
                    <a:pt x="74760" y="35458"/>
                    <a:pt x="73248" y="29921"/>
                  </a:cubicBezTo>
                  <a:cubicBezTo>
                    <a:pt x="72224" y="26171"/>
                    <a:pt x="64854" y="14253"/>
                    <a:pt x="60175" y="6894"/>
                  </a:cubicBezTo>
                  <a:cubicBezTo>
                    <a:pt x="57734" y="3073"/>
                    <a:pt x="53710" y="537"/>
                    <a:pt x="49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4018090" y="2874962"/>
              <a:ext cx="1129828" cy="372490"/>
            </a:xfrm>
            <a:custGeom>
              <a:avLst/>
              <a:gdLst/>
              <a:ahLst/>
              <a:cxnLst/>
              <a:rect l="l" t="t" r="r" b="b"/>
              <a:pathLst>
                <a:path w="29255" h="9645" extrusionOk="0">
                  <a:moveTo>
                    <a:pt x="0" y="1"/>
                  </a:moveTo>
                  <a:lnTo>
                    <a:pt x="0" y="1"/>
                  </a:lnTo>
                  <a:cubicBezTo>
                    <a:pt x="3358" y="5859"/>
                    <a:pt x="8656" y="9645"/>
                    <a:pt x="14621" y="9645"/>
                  </a:cubicBezTo>
                  <a:cubicBezTo>
                    <a:pt x="20586" y="9645"/>
                    <a:pt x="25897" y="5859"/>
                    <a:pt x="29254" y="1"/>
                  </a:cubicBezTo>
                  <a:lnTo>
                    <a:pt x="29254" y="1"/>
                  </a:lnTo>
                  <a:cubicBezTo>
                    <a:pt x="24849" y="3043"/>
                    <a:pt x="19735" y="4564"/>
                    <a:pt x="14623" y="4564"/>
                  </a:cubicBezTo>
                  <a:cubicBezTo>
                    <a:pt x="9511" y="4564"/>
                    <a:pt x="4400" y="304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3872339" y="1346537"/>
              <a:ext cx="1421332" cy="1697349"/>
            </a:xfrm>
            <a:custGeom>
              <a:avLst/>
              <a:gdLst/>
              <a:ahLst/>
              <a:cxnLst/>
              <a:rect l="l" t="t" r="r" b="b"/>
              <a:pathLst>
                <a:path w="36803" h="43950" extrusionOk="0">
                  <a:moveTo>
                    <a:pt x="18395" y="0"/>
                  </a:moveTo>
                  <a:cubicBezTo>
                    <a:pt x="8239" y="0"/>
                    <a:pt x="0" y="10978"/>
                    <a:pt x="0" y="24515"/>
                  </a:cubicBezTo>
                  <a:cubicBezTo>
                    <a:pt x="0" y="30111"/>
                    <a:pt x="1405" y="35255"/>
                    <a:pt x="3774" y="39386"/>
                  </a:cubicBezTo>
                  <a:cubicBezTo>
                    <a:pt x="8174" y="42428"/>
                    <a:pt x="13285" y="43949"/>
                    <a:pt x="18397" y="43949"/>
                  </a:cubicBezTo>
                  <a:cubicBezTo>
                    <a:pt x="23509" y="43949"/>
                    <a:pt x="28623" y="42428"/>
                    <a:pt x="33028" y="39386"/>
                  </a:cubicBezTo>
                  <a:cubicBezTo>
                    <a:pt x="35386" y="35255"/>
                    <a:pt x="36791" y="30111"/>
                    <a:pt x="36791" y="24515"/>
                  </a:cubicBezTo>
                  <a:cubicBezTo>
                    <a:pt x="36802" y="10978"/>
                    <a:pt x="28563" y="0"/>
                    <a:pt x="183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4043385" y="1827047"/>
              <a:ext cx="1078772" cy="1045212"/>
            </a:xfrm>
            <a:custGeom>
              <a:avLst/>
              <a:gdLst/>
              <a:ahLst/>
              <a:cxnLst/>
              <a:rect l="l" t="t" r="r" b="b"/>
              <a:pathLst>
                <a:path w="27933" h="27064" extrusionOk="0">
                  <a:moveTo>
                    <a:pt x="4679" y="0"/>
                  </a:moveTo>
                  <a:lnTo>
                    <a:pt x="4679" y="0"/>
                  </a:lnTo>
                  <a:cubicBezTo>
                    <a:pt x="1810" y="2834"/>
                    <a:pt x="0" y="6966"/>
                    <a:pt x="0" y="11561"/>
                  </a:cubicBezTo>
                  <a:cubicBezTo>
                    <a:pt x="0" y="20122"/>
                    <a:pt x="6251" y="27063"/>
                    <a:pt x="13966" y="27063"/>
                  </a:cubicBezTo>
                  <a:cubicBezTo>
                    <a:pt x="21682" y="27063"/>
                    <a:pt x="27932" y="20122"/>
                    <a:pt x="27932" y="11561"/>
                  </a:cubicBezTo>
                  <a:cubicBezTo>
                    <a:pt x="27932" y="6966"/>
                    <a:pt x="26135" y="2834"/>
                    <a:pt x="23265" y="0"/>
                  </a:cubicBezTo>
                  <a:lnTo>
                    <a:pt x="23265" y="0"/>
                  </a:lnTo>
                  <a:cubicBezTo>
                    <a:pt x="25075" y="2286"/>
                    <a:pt x="26051" y="5132"/>
                    <a:pt x="26039" y="8049"/>
                  </a:cubicBezTo>
                  <a:cubicBezTo>
                    <a:pt x="26039" y="15038"/>
                    <a:pt x="20634" y="20693"/>
                    <a:pt x="13966" y="20693"/>
                  </a:cubicBezTo>
                  <a:cubicBezTo>
                    <a:pt x="7311" y="20693"/>
                    <a:pt x="1905" y="15038"/>
                    <a:pt x="1905" y="8049"/>
                  </a:cubicBezTo>
                  <a:cubicBezTo>
                    <a:pt x="1893" y="5132"/>
                    <a:pt x="2870" y="2286"/>
                    <a:pt x="4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4" name="Google Shape;1254;p25"/>
            <p:cNvSpPr/>
            <p:nvPr/>
          </p:nvSpPr>
          <p:spPr>
            <a:xfrm>
              <a:off x="4119698" y="1764058"/>
              <a:ext cx="909115" cy="862346"/>
            </a:xfrm>
            <a:custGeom>
              <a:avLst/>
              <a:gdLst/>
              <a:ahLst/>
              <a:cxnLst/>
              <a:rect l="l" t="t" r="r" b="b"/>
              <a:pathLst>
                <a:path w="23540" h="22329" extrusionOk="0">
                  <a:moveTo>
                    <a:pt x="11967" y="0"/>
                  </a:moveTo>
                  <a:lnTo>
                    <a:pt x="11967" y="0"/>
                  </a:lnTo>
                  <a:cubicBezTo>
                    <a:pt x="9466" y="2774"/>
                    <a:pt x="6299" y="4870"/>
                    <a:pt x="2775" y="6084"/>
                  </a:cubicBezTo>
                  <a:cubicBezTo>
                    <a:pt x="2799" y="5191"/>
                    <a:pt x="2763" y="4298"/>
                    <a:pt x="2668" y="3417"/>
                  </a:cubicBezTo>
                  <a:cubicBezTo>
                    <a:pt x="2263" y="5489"/>
                    <a:pt x="1656" y="7513"/>
                    <a:pt x="870" y="9478"/>
                  </a:cubicBezTo>
                  <a:cubicBezTo>
                    <a:pt x="668" y="9978"/>
                    <a:pt x="453" y="10478"/>
                    <a:pt x="84" y="10871"/>
                  </a:cubicBezTo>
                  <a:cubicBezTo>
                    <a:pt x="60" y="10894"/>
                    <a:pt x="25" y="10918"/>
                    <a:pt x="1" y="10942"/>
                  </a:cubicBezTo>
                  <a:cubicBezTo>
                    <a:pt x="417" y="15347"/>
                    <a:pt x="2989" y="19098"/>
                    <a:pt x="6597" y="20991"/>
                  </a:cubicBezTo>
                  <a:cubicBezTo>
                    <a:pt x="8285" y="21882"/>
                    <a:pt x="10144" y="22329"/>
                    <a:pt x="12002" y="22329"/>
                  </a:cubicBezTo>
                  <a:cubicBezTo>
                    <a:pt x="13891" y="22329"/>
                    <a:pt x="15780" y="21868"/>
                    <a:pt x="17491" y="20943"/>
                  </a:cubicBezTo>
                  <a:cubicBezTo>
                    <a:pt x="20444" y="19324"/>
                    <a:pt x="22635" y="16586"/>
                    <a:pt x="23539" y="13335"/>
                  </a:cubicBezTo>
                  <a:cubicBezTo>
                    <a:pt x="23170" y="12799"/>
                    <a:pt x="22944" y="12085"/>
                    <a:pt x="22813" y="11430"/>
                  </a:cubicBezTo>
                  <a:cubicBezTo>
                    <a:pt x="22396" y="9382"/>
                    <a:pt x="22230" y="7275"/>
                    <a:pt x="22349" y="5191"/>
                  </a:cubicBezTo>
                  <a:lnTo>
                    <a:pt x="22349" y="5191"/>
                  </a:lnTo>
                  <a:cubicBezTo>
                    <a:pt x="21670" y="5668"/>
                    <a:pt x="20884" y="5941"/>
                    <a:pt x="20063" y="5989"/>
                  </a:cubicBezTo>
                  <a:cubicBezTo>
                    <a:pt x="20372" y="5013"/>
                    <a:pt x="20587" y="4025"/>
                    <a:pt x="20706" y="3013"/>
                  </a:cubicBezTo>
                  <a:lnTo>
                    <a:pt x="20706" y="3013"/>
                  </a:lnTo>
                  <a:cubicBezTo>
                    <a:pt x="19241" y="3798"/>
                    <a:pt x="17634" y="4287"/>
                    <a:pt x="15979" y="4429"/>
                  </a:cubicBezTo>
                  <a:lnTo>
                    <a:pt x="16681" y="1679"/>
                  </a:lnTo>
                  <a:lnTo>
                    <a:pt x="16681" y="1679"/>
                  </a:lnTo>
                  <a:cubicBezTo>
                    <a:pt x="15038" y="3155"/>
                    <a:pt x="13098" y="4251"/>
                    <a:pt x="10990" y="4882"/>
                  </a:cubicBezTo>
                  <a:cubicBezTo>
                    <a:pt x="11633" y="3334"/>
                    <a:pt x="11955" y="1679"/>
                    <a:pt x="119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5" name="Google Shape;1255;p25"/>
            <p:cNvSpPr/>
            <p:nvPr/>
          </p:nvSpPr>
          <p:spPr>
            <a:xfrm>
              <a:off x="4116492" y="1674846"/>
              <a:ext cx="933021" cy="604712"/>
            </a:xfrm>
            <a:custGeom>
              <a:avLst/>
              <a:gdLst/>
              <a:ahLst/>
              <a:cxnLst/>
              <a:rect l="l" t="t" r="r" b="b"/>
              <a:pathLst>
                <a:path w="24159" h="15658" extrusionOk="0">
                  <a:moveTo>
                    <a:pt x="12073" y="0"/>
                  </a:moveTo>
                  <a:cubicBezTo>
                    <a:pt x="8501" y="0"/>
                    <a:pt x="5251" y="1489"/>
                    <a:pt x="2786" y="3941"/>
                  </a:cubicBezTo>
                  <a:cubicBezTo>
                    <a:pt x="977" y="6227"/>
                    <a:pt x="0" y="9073"/>
                    <a:pt x="12" y="11990"/>
                  </a:cubicBezTo>
                  <a:cubicBezTo>
                    <a:pt x="12" y="12419"/>
                    <a:pt x="36" y="12835"/>
                    <a:pt x="84" y="13252"/>
                  </a:cubicBezTo>
                  <a:cubicBezTo>
                    <a:pt x="108" y="13228"/>
                    <a:pt x="143" y="13204"/>
                    <a:pt x="167" y="13181"/>
                  </a:cubicBezTo>
                  <a:cubicBezTo>
                    <a:pt x="536" y="12788"/>
                    <a:pt x="762" y="12288"/>
                    <a:pt x="953" y="11788"/>
                  </a:cubicBezTo>
                  <a:cubicBezTo>
                    <a:pt x="1739" y="9823"/>
                    <a:pt x="2346" y="7787"/>
                    <a:pt x="2751" y="5727"/>
                  </a:cubicBezTo>
                  <a:cubicBezTo>
                    <a:pt x="2846" y="6608"/>
                    <a:pt x="2882" y="7501"/>
                    <a:pt x="2846" y="8394"/>
                  </a:cubicBezTo>
                  <a:cubicBezTo>
                    <a:pt x="6382" y="7180"/>
                    <a:pt x="9549" y="5084"/>
                    <a:pt x="12050" y="2310"/>
                  </a:cubicBezTo>
                  <a:lnTo>
                    <a:pt x="12050" y="2310"/>
                  </a:lnTo>
                  <a:cubicBezTo>
                    <a:pt x="12038" y="3989"/>
                    <a:pt x="11716" y="5644"/>
                    <a:pt x="11073" y="7192"/>
                  </a:cubicBezTo>
                  <a:cubicBezTo>
                    <a:pt x="13181" y="6561"/>
                    <a:pt x="15121" y="5465"/>
                    <a:pt x="16764" y="3989"/>
                  </a:cubicBezTo>
                  <a:lnTo>
                    <a:pt x="16764" y="3989"/>
                  </a:lnTo>
                  <a:lnTo>
                    <a:pt x="16062" y="6739"/>
                  </a:lnTo>
                  <a:cubicBezTo>
                    <a:pt x="17717" y="6597"/>
                    <a:pt x="19324" y="6108"/>
                    <a:pt x="20789" y="5323"/>
                  </a:cubicBezTo>
                  <a:lnTo>
                    <a:pt x="20789" y="5323"/>
                  </a:lnTo>
                  <a:cubicBezTo>
                    <a:pt x="20682" y="6335"/>
                    <a:pt x="20455" y="7335"/>
                    <a:pt x="20146" y="8299"/>
                  </a:cubicBezTo>
                  <a:cubicBezTo>
                    <a:pt x="20967" y="8251"/>
                    <a:pt x="21753" y="7978"/>
                    <a:pt x="22432" y="7501"/>
                  </a:cubicBezTo>
                  <a:lnTo>
                    <a:pt x="22432" y="7501"/>
                  </a:lnTo>
                  <a:cubicBezTo>
                    <a:pt x="22325" y="9597"/>
                    <a:pt x="22479" y="11692"/>
                    <a:pt x="22896" y="13740"/>
                  </a:cubicBezTo>
                  <a:cubicBezTo>
                    <a:pt x="23027" y="14407"/>
                    <a:pt x="23241" y="15109"/>
                    <a:pt x="23622" y="15657"/>
                  </a:cubicBezTo>
                  <a:cubicBezTo>
                    <a:pt x="23968" y="14467"/>
                    <a:pt x="24146" y="13228"/>
                    <a:pt x="24146" y="12002"/>
                  </a:cubicBezTo>
                  <a:cubicBezTo>
                    <a:pt x="24158" y="9073"/>
                    <a:pt x="23182" y="6239"/>
                    <a:pt x="21372" y="3941"/>
                  </a:cubicBezTo>
                  <a:cubicBezTo>
                    <a:pt x="18908" y="1489"/>
                    <a:pt x="15645" y="0"/>
                    <a:pt x="120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6" name="Google Shape;1256;p25"/>
            <p:cNvSpPr/>
            <p:nvPr/>
          </p:nvSpPr>
          <p:spPr>
            <a:xfrm>
              <a:off x="4132327" y="2011148"/>
              <a:ext cx="890770" cy="265242"/>
            </a:xfrm>
            <a:custGeom>
              <a:avLst/>
              <a:gdLst/>
              <a:ahLst/>
              <a:cxnLst/>
              <a:rect l="l" t="t" r="r" b="b"/>
              <a:pathLst>
                <a:path w="23065" h="6868" extrusionOk="0">
                  <a:moveTo>
                    <a:pt x="20793" y="0"/>
                  </a:moveTo>
                  <a:cubicBezTo>
                    <a:pt x="20671" y="0"/>
                    <a:pt x="20548" y="14"/>
                    <a:pt x="20426" y="44"/>
                  </a:cubicBezTo>
                  <a:cubicBezTo>
                    <a:pt x="17819" y="686"/>
                    <a:pt x="15152" y="1044"/>
                    <a:pt x="12473" y="1091"/>
                  </a:cubicBezTo>
                  <a:cubicBezTo>
                    <a:pt x="12294" y="1091"/>
                    <a:pt x="12128" y="1175"/>
                    <a:pt x="12009" y="1306"/>
                  </a:cubicBezTo>
                  <a:cubicBezTo>
                    <a:pt x="11884" y="1454"/>
                    <a:pt x="11708" y="1529"/>
                    <a:pt x="11532" y="1529"/>
                  </a:cubicBezTo>
                  <a:cubicBezTo>
                    <a:pt x="11357" y="1529"/>
                    <a:pt x="11181" y="1454"/>
                    <a:pt x="11056" y="1306"/>
                  </a:cubicBezTo>
                  <a:cubicBezTo>
                    <a:pt x="10937" y="1175"/>
                    <a:pt x="10770" y="1091"/>
                    <a:pt x="10580" y="1091"/>
                  </a:cubicBezTo>
                  <a:cubicBezTo>
                    <a:pt x="7901" y="1044"/>
                    <a:pt x="5234" y="686"/>
                    <a:pt x="2638" y="44"/>
                  </a:cubicBezTo>
                  <a:cubicBezTo>
                    <a:pt x="2517" y="14"/>
                    <a:pt x="2395" y="0"/>
                    <a:pt x="2274" y="0"/>
                  </a:cubicBezTo>
                  <a:cubicBezTo>
                    <a:pt x="1108" y="0"/>
                    <a:pt x="0" y="1289"/>
                    <a:pt x="162" y="2734"/>
                  </a:cubicBezTo>
                  <a:cubicBezTo>
                    <a:pt x="329" y="4342"/>
                    <a:pt x="1364" y="6211"/>
                    <a:pt x="4472" y="6711"/>
                  </a:cubicBezTo>
                  <a:cubicBezTo>
                    <a:pt x="5152" y="6820"/>
                    <a:pt x="5761" y="6868"/>
                    <a:pt x="6306" y="6868"/>
                  </a:cubicBezTo>
                  <a:cubicBezTo>
                    <a:pt x="9530" y="6868"/>
                    <a:pt x="10518" y="5182"/>
                    <a:pt x="10782" y="4306"/>
                  </a:cubicBezTo>
                  <a:cubicBezTo>
                    <a:pt x="10866" y="3961"/>
                    <a:pt x="11163" y="3699"/>
                    <a:pt x="11520" y="3687"/>
                  </a:cubicBezTo>
                  <a:lnTo>
                    <a:pt x="11532" y="3687"/>
                  </a:lnTo>
                  <a:cubicBezTo>
                    <a:pt x="11890" y="3699"/>
                    <a:pt x="12199" y="3949"/>
                    <a:pt x="12282" y="4306"/>
                  </a:cubicBezTo>
                  <a:cubicBezTo>
                    <a:pt x="12537" y="5182"/>
                    <a:pt x="13523" y="6868"/>
                    <a:pt x="16747" y="6868"/>
                  </a:cubicBezTo>
                  <a:cubicBezTo>
                    <a:pt x="17292" y="6868"/>
                    <a:pt x="17901" y="6820"/>
                    <a:pt x="18581" y="6711"/>
                  </a:cubicBezTo>
                  <a:cubicBezTo>
                    <a:pt x="21688" y="6211"/>
                    <a:pt x="22724" y="4354"/>
                    <a:pt x="22903" y="2734"/>
                  </a:cubicBezTo>
                  <a:cubicBezTo>
                    <a:pt x="23065" y="1279"/>
                    <a:pt x="21958" y="0"/>
                    <a:pt x="207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7" name="Google Shape;1257;p25"/>
            <p:cNvSpPr/>
            <p:nvPr/>
          </p:nvSpPr>
          <p:spPr>
            <a:xfrm>
              <a:off x="4219568" y="2070739"/>
              <a:ext cx="285981" cy="138221"/>
            </a:xfrm>
            <a:custGeom>
              <a:avLst/>
              <a:gdLst/>
              <a:ahLst/>
              <a:cxnLst/>
              <a:rect l="l" t="t" r="r" b="b"/>
              <a:pathLst>
                <a:path w="7405" h="3579" extrusionOk="0">
                  <a:moveTo>
                    <a:pt x="965" y="0"/>
                  </a:moveTo>
                  <a:cubicBezTo>
                    <a:pt x="444" y="0"/>
                    <a:pt x="1" y="434"/>
                    <a:pt x="22" y="977"/>
                  </a:cubicBezTo>
                  <a:cubicBezTo>
                    <a:pt x="58" y="1894"/>
                    <a:pt x="606" y="3108"/>
                    <a:pt x="3070" y="3489"/>
                  </a:cubicBezTo>
                  <a:cubicBezTo>
                    <a:pt x="3471" y="3551"/>
                    <a:pt x="3836" y="3579"/>
                    <a:pt x="4169" y="3579"/>
                  </a:cubicBezTo>
                  <a:cubicBezTo>
                    <a:pt x="5637" y="3579"/>
                    <a:pt x="6476" y="3038"/>
                    <a:pt x="6952" y="2465"/>
                  </a:cubicBezTo>
                  <a:cubicBezTo>
                    <a:pt x="7404" y="1918"/>
                    <a:pt x="7106" y="1072"/>
                    <a:pt x="6404" y="941"/>
                  </a:cubicBezTo>
                  <a:lnTo>
                    <a:pt x="1118" y="13"/>
                  </a:lnTo>
                  <a:cubicBezTo>
                    <a:pt x="1066" y="4"/>
                    <a:pt x="1015" y="0"/>
                    <a:pt x="9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4645273" y="2070739"/>
              <a:ext cx="286445" cy="138221"/>
            </a:xfrm>
            <a:custGeom>
              <a:avLst/>
              <a:gdLst/>
              <a:ahLst/>
              <a:cxnLst/>
              <a:rect l="l" t="t" r="r" b="b"/>
              <a:pathLst>
                <a:path w="7417" h="3579" extrusionOk="0">
                  <a:moveTo>
                    <a:pt x="6443" y="0"/>
                  </a:moveTo>
                  <a:cubicBezTo>
                    <a:pt x="6392" y="0"/>
                    <a:pt x="6340" y="4"/>
                    <a:pt x="6287" y="13"/>
                  </a:cubicBezTo>
                  <a:lnTo>
                    <a:pt x="1025" y="941"/>
                  </a:lnTo>
                  <a:cubicBezTo>
                    <a:pt x="310" y="1072"/>
                    <a:pt x="1" y="1918"/>
                    <a:pt x="465" y="2465"/>
                  </a:cubicBezTo>
                  <a:cubicBezTo>
                    <a:pt x="940" y="3038"/>
                    <a:pt x="1780" y="3579"/>
                    <a:pt x="3247" y="3579"/>
                  </a:cubicBezTo>
                  <a:cubicBezTo>
                    <a:pt x="3580" y="3579"/>
                    <a:pt x="3946" y="3551"/>
                    <a:pt x="4346" y="3489"/>
                  </a:cubicBezTo>
                  <a:cubicBezTo>
                    <a:pt x="6811" y="3108"/>
                    <a:pt x="7359" y="1894"/>
                    <a:pt x="7394" y="977"/>
                  </a:cubicBezTo>
                  <a:cubicBezTo>
                    <a:pt x="7416" y="434"/>
                    <a:pt x="6972" y="0"/>
                    <a:pt x="6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4374433" y="2572413"/>
              <a:ext cx="420804" cy="124009"/>
            </a:xfrm>
            <a:custGeom>
              <a:avLst/>
              <a:gdLst/>
              <a:ahLst/>
              <a:cxnLst/>
              <a:rect l="l" t="t" r="r" b="b"/>
              <a:pathLst>
                <a:path w="10896" h="3211" extrusionOk="0">
                  <a:moveTo>
                    <a:pt x="10895" y="0"/>
                  </a:moveTo>
                  <a:cubicBezTo>
                    <a:pt x="9182" y="932"/>
                    <a:pt x="7289" y="1397"/>
                    <a:pt x="5397" y="1397"/>
                  </a:cubicBezTo>
                  <a:cubicBezTo>
                    <a:pt x="3542" y="1397"/>
                    <a:pt x="1687" y="950"/>
                    <a:pt x="1" y="60"/>
                  </a:cubicBezTo>
                  <a:lnTo>
                    <a:pt x="1" y="1917"/>
                  </a:lnTo>
                  <a:cubicBezTo>
                    <a:pt x="1239" y="2569"/>
                    <a:pt x="3008" y="3210"/>
                    <a:pt x="5160" y="3210"/>
                  </a:cubicBezTo>
                  <a:cubicBezTo>
                    <a:pt x="6858" y="3210"/>
                    <a:pt x="8794" y="2811"/>
                    <a:pt x="10895" y="1703"/>
                  </a:cubicBezTo>
                  <a:lnTo>
                    <a:pt x="108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4374433" y="2638144"/>
              <a:ext cx="420804" cy="233999"/>
            </a:xfrm>
            <a:custGeom>
              <a:avLst/>
              <a:gdLst/>
              <a:ahLst/>
              <a:cxnLst/>
              <a:rect l="l" t="t" r="r" b="b"/>
              <a:pathLst>
                <a:path w="10896" h="6059" extrusionOk="0">
                  <a:moveTo>
                    <a:pt x="10895" y="1"/>
                  </a:moveTo>
                  <a:cubicBezTo>
                    <a:pt x="8794" y="1109"/>
                    <a:pt x="6858" y="1508"/>
                    <a:pt x="5160" y="1508"/>
                  </a:cubicBezTo>
                  <a:cubicBezTo>
                    <a:pt x="3008" y="1508"/>
                    <a:pt x="1239" y="867"/>
                    <a:pt x="1" y="215"/>
                  </a:cubicBezTo>
                  <a:lnTo>
                    <a:pt x="1" y="4859"/>
                  </a:lnTo>
                  <a:cubicBezTo>
                    <a:pt x="1708" y="5659"/>
                    <a:pt x="3550" y="6058"/>
                    <a:pt x="5391" y="6058"/>
                  </a:cubicBezTo>
                  <a:cubicBezTo>
                    <a:pt x="7273" y="6058"/>
                    <a:pt x="9156" y="5642"/>
                    <a:pt x="10895" y="4811"/>
                  </a:cubicBezTo>
                  <a:lnTo>
                    <a:pt x="108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1" name="Google Shape;1261;p25"/>
            <p:cNvSpPr/>
            <p:nvPr/>
          </p:nvSpPr>
          <p:spPr>
            <a:xfrm>
              <a:off x="3651164" y="3429970"/>
              <a:ext cx="1840668" cy="83728"/>
            </a:xfrm>
            <a:custGeom>
              <a:avLst/>
              <a:gdLst/>
              <a:ahLst/>
              <a:cxnLst/>
              <a:rect l="l" t="t" r="r" b="b"/>
              <a:pathLst>
                <a:path w="47661" h="2168" extrusionOk="0">
                  <a:moveTo>
                    <a:pt x="1548" y="1"/>
                  </a:moveTo>
                  <a:lnTo>
                    <a:pt x="0" y="2108"/>
                  </a:lnTo>
                  <a:lnTo>
                    <a:pt x="47661" y="2167"/>
                  </a:lnTo>
                  <a:lnTo>
                    <a:pt x="46054" y="108"/>
                  </a:lnTo>
                  <a:lnTo>
                    <a:pt x="15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2" name="Google Shape;1262;p25"/>
            <p:cNvSpPr/>
            <p:nvPr/>
          </p:nvSpPr>
          <p:spPr>
            <a:xfrm>
              <a:off x="3651164" y="3511342"/>
              <a:ext cx="1840668" cy="730690"/>
            </a:xfrm>
            <a:custGeom>
              <a:avLst/>
              <a:gdLst/>
              <a:ahLst/>
              <a:cxnLst/>
              <a:rect l="l" t="t" r="r" b="b"/>
              <a:pathLst>
                <a:path w="47661" h="18920" extrusionOk="0">
                  <a:moveTo>
                    <a:pt x="0" y="1"/>
                  </a:moveTo>
                  <a:lnTo>
                    <a:pt x="6299" y="18920"/>
                  </a:lnTo>
                  <a:lnTo>
                    <a:pt x="42113" y="18920"/>
                  </a:lnTo>
                  <a:lnTo>
                    <a:pt x="47661" y="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3" name="Google Shape;1263;p25"/>
            <p:cNvSpPr/>
            <p:nvPr/>
          </p:nvSpPr>
          <p:spPr>
            <a:xfrm>
              <a:off x="4385015" y="3742637"/>
              <a:ext cx="398249" cy="268139"/>
            </a:xfrm>
            <a:custGeom>
              <a:avLst/>
              <a:gdLst/>
              <a:ahLst/>
              <a:cxnLst/>
              <a:rect l="l" t="t" r="r" b="b"/>
              <a:pathLst>
                <a:path w="10312" h="6943" extrusionOk="0">
                  <a:moveTo>
                    <a:pt x="5156" y="1"/>
                  </a:moveTo>
                  <a:cubicBezTo>
                    <a:pt x="2310" y="1"/>
                    <a:pt x="1" y="1549"/>
                    <a:pt x="1" y="3465"/>
                  </a:cubicBezTo>
                  <a:cubicBezTo>
                    <a:pt x="1" y="5382"/>
                    <a:pt x="2310" y="6942"/>
                    <a:pt x="5156" y="6942"/>
                  </a:cubicBezTo>
                  <a:cubicBezTo>
                    <a:pt x="8002" y="6942"/>
                    <a:pt x="10311" y="5382"/>
                    <a:pt x="10311" y="3465"/>
                  </a:cubicBezTo>
                  <a:cubicBezTo>
                    <a:pt x="10311" y="1549"/>
                    <a:pt x="8002" y="1"/>
                    <a:pt x="5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4428230" y="2424807"/>
              <a:ext cx="295713" cy="16259"/>
            </a:xfrm>
            <a:custGeom>
              <a:avLst/>
              <a:gdLst/>
              <a:ahLst/>
              <a:cxnLst/>
              <a:rect l="l" t="t" r="r" b="b"/>
              <a:pathLst>
                <a:path w="7657" h="421" extrusionOk="0">
                  <a:moveTo>
                    <a:pt x="2906" y="1"/>
                  </a:moveTo>
                  <a:cubicBezTo>
                    <a:pt x="2596" y="1"/>
                    <a:pt x="2287" y="24"/>
                    <a:pt x="1977" y="24"/>
                  </a:cubicBezTo>
                  <a:cubicBezTo>
                    <a:pt x="1358" y="36"/>
                    <a:pt x="739" y="72"/>
                    <a:pt x="120" y="120"/>
                  </a:cubicBezTo>
                  <a:cubicBezTo>
                    <a:pt x="1" y="120"/>
                    <a:pt x="1" y="298"/>
                    <a:pt x="120" y="298"/>
                  </a:cubicBezTo>
                  <a:cubicBezTo>
                    <a:pt x="739" y="358"/>
                    <a:pt x="1358" y="382"/>
                    <a:pt x="1977" y="405"/>
                  </a:cubicBezTo>
                  <a:cubicBezTo>
                    <a:pt x="2225" y="405"/>
                    <a:pt x="2473" y="421"/>
                    <a:pt x="2720" y="421"/>
                  </a:cubicBezTo>
                  <a:cubicBezTo>
                    <a:pt x="2782" y="421"/>
                    <a:pt x="2844" y="420"/>
                    <a:pt x="2906" y="417"/>
                  </a:cubicBezTo>
                  <a:cubicBezTo>
                    <a:pt x="3216" y="405"/>
                    <a:pt x="3525" y="370"/>
                    <a:pt x="3835" y="358"/>
                  </a:cubicBezTo>
                  <a:lnTo>
                    <a:pt x="4299" y="358"/>
                  </a:lnTo>
                  <a:lnTo>
                    <a:pt x="4751" y="405"/>
                  </a:lnTo>
                  <a:cubicBezTo>
                    <a:pt x="4803" y="409"/>
                    <a:pt x="4856" y="411"/>
                    <a:pt x="4909" y="411"/>
                  </a:cubicBezTo>
                  <a:cubicBezTo>
                    <a:pt x="5015" y="411"/>
                    <a:pt x="5121" y="405"/>
                    <a:pt x="5216" y="405"/>
                  </a:cubicBezTo>
                  <a:lnTo>
                    <a:pt x="5680" y="393"/>
                  </a:lnTo>
                  <a:cubicBezTo>
                    <a:pt x="6299" y="370"/>
                    <a:pt x="6918" y="346"/>
                    <a:pt x="7538" y="298"/>
                  </a:cubicBezTo>
                  <a:cubicBezTo>
                    <a:pt x="7657" y="298"/>
                    <a:pt x="7657" y="120"/>
                    <a:pt x="7538" y="120"/>
                  </a:cubicBezTo>
                  <a:cubicBezTo>
                    <a:pt x="6918" y="72"/>
                    <a:pt x="6299" y="48"/>
                    <a:pt x="5680" y="24"/>
                  </a:cubicBezTo>
                  <a:lnTo>
                    <a:pt x="5216" y="12"/>
                  </a:lnTo>
                  <a:lnTo>
                    <a:pt x="4751" y="12"/>
                  </a:lnTo>
                  <a:lnTo>
                    <a:pt x="4299" y="60"/>
                  </a:lnTo>
                  <a:lnTo>
                    <a:pt x="3835" y="60"/>
                  </a:lnTo>
                  <a:cubicBezTo>
                    <a:pt x="3525" y="48"/>
                    <a:pt x="3216" y="12"/>
                    <a:pt x="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4499484" y="2478180"/>
              <a:ext cx="154943" cy="27575"/>
            </a:xfrm>
            <a:custGeom>
              <a:avLst/>
              <a:gdLst/>
              <a:ahLst/>
              <a:cxnLst/>
              <a:rect l="l" t="t" r="r" b="b"/>
              <a:pathLst>
                <a:path w="4012" h="714" extrusionOk="0">
                  <a:moveTo>
                    <a:pt x="121" y="0"/>
                  </a:moveTo>
                  <a:cubicBezTo>
                    <a:pt x="55" y="0"/>
                    <a:pt x="0" y="78"/>
                    <a:pt x="37" y="143"/>
                  </a:cubicBezTo>
                  <a:cubicBezTo>
                    <a:pt x="156" y="285"/>
                    <a:pt x="311" y="404"/>
                    <a:pt x="489" y="464"/>
                  </a:cubicBezTo>
                  <a:cubicBezTo>
                    <a:pt x="656" y="535"/>
                    <a:pt x="823" y="583"/>
                    <a:pt x="990" y="619"/>
                  </a:cubicBezTo>
                  <a:cubicBezTo>
                    <a:pt x="1323" y="690"/>
                    <a:pt x="1668" y="714"/>
                    <a:pt x="2013" y="714"/>
                  </a:cubicBezTo>
                  <a:cubicBezTo>
                    <a:pt x="2347" y="714"/>
                    <a:pt x="2692" y="666"/>
                    <a:pt x="3026" y="607"/>
                  </a:cubicBezTo>
                  <a:cubicBezTo>
                    <a:pt x="3192" y="559"/>
                    <a:pt x="3359" y="512"/>
                    <a:pt x="3526" y="452"/>
                  </a:cubicBezTo>
                  <a:cubicBezTo>
                    <a:pt x="3692" y="393"/>
                    <a:pt x="3847" y="285"/>
                    <a:pt x="3966" y="143"/>
                  </a:cubicBezTo>
                  <a:cubicBezTo>
                    <a:pt x="4012" y="78"/>
                    <a:pt x="3959" y="0"/>
                    <a:pt x="3900" y="0"/>
                  </a:cubicBezTo>
                  <a:cubicBezTo>
                    <a:pt x="3882" y="0"/>
                    <a:pt x="3863" y="7"/>
                    <a:pt x="3847" y="23"/>
                  </a:cubicBezTo>
                  <a:cubicBezTo>
                    <a:pt x="3728" y="119"/>
                    <a:pt x="3585" y="178"/>
                    <a:pt x="3442" y="214"/>
                  </a:cubicBezTo>
                  <a:cubicBezTo>
                    <a:pt x="3287" y="262"/>
                    <a:pt x="3133" y="297"/>
                    <a:pt x="2978" y="321"/>
                  </a:cubicBezTo>
                  <a:cubicBezTo>
                    <a:pt x="2656" y="369"/>
                    <a:pt x="2335" y="393"/>
                    <a:pt x="2013" y="393"/>
                  </a:cubicBezTo>
                  <a:cubicBezTo>
                    <a:pt x="1692" y="393"/>
                    <a:pt x="1359" y="369"/>
                    <a:pt x="1049" y="333"/>
                  </a:cubicBezTo>
                  <a:cubicBezTo>
                    <a:pt x="882" y="309"/>
                    <a:pt x="728" y="273"/>
                    <a:pt x="585" y="226"/>
                  </a:cubicBezTo>
                  <a:cubicBezTo>
                    <a:pt x="442" y="190"/>
                    <a:pt x="299" y="119"/>
                    <a:pt x="192" y="23"/>
                  </a:cubicBezTo>
                  <a:lnTo>
                    <a:pt x="180" y="23"/>
                  </a:lnTo>
                  <a:cubicBezTo>
                    <a:pt x="161" y="7"/>
                    <a:pt x="140" y="0"/>
                    <a:pt x="1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4483418" y="2288710"/>
              <a:ext cx="180742" cy="50592"/>
            </a:xfrm>
            <a:custGeom>
              <a:avLst/>
              <a:gdLst/>
              <a:ahLst/>
              <a:cxnLst/>
              <a:rect l="l" t="t" r="r" b="b"/>
              <a:pathLst>
                <a:path w="4680" h="1310" extrusionOk="0">
                  <a:moveTo>
                    <a:pt x="715" y="0"/>
                  </a:moveTo>
                  <a:cubicBezTo>
                    <a:pt x="620" y="12"/>
                    <a:pt x="524" y="12"/>
                    <a:pt x="429" y="12"/>
                  </a:cubicBezTo>
                  <a:lnTo>
                    <a:pt x="286" y="12"/>
                  </a:lnTo>
                  <a:cubicBezTo>
                    <a:pt x="191" y="12"/>
                    <a:pt x="120" y="48"/>
                    <a:pt x="60" y="107"/>
                  </a:cubicBezTo>
                  <a:cubicBezTo>
                    <a:pt x="36" y="143"/>
                    <a:pt x="24" y="167"/>
                    <a:pt x="13" y="203"/>
                  </a:cubicBezTo>
                  <a:cubicBezTo>
                    <a:pt x="1" y="238"/>
                    <a:pt x="1" y="274"/>
                    <a:pt x="13" y="310"/>
                  </a:cubicBezTo>
                  <a:cubicBezTo>
                    <a:pt x="24" y="381"/>
                    <a:pt x="60" y="453"/>
                    <a:pt x="120" y="500"/>
                  </a:cubicBezTo>
                  <a:cubicBezTo>
                    <a:pt x="370" y="774"/>
                    <a:pt x="691" y="977"/>
                    <a:pt x="1048" y="1096"/>
                  </a:cubicBezTo>
                  <a:cubicBezTo>
                    <a:pt x="1453" y="1239"/>
                    <a:pt x="1882" y="1310"/>
                    <a:pt x="2310" y="1310"/>
                  </a:cubicBezTo>
                  <a:cubicBezTo>
                    <a:pt x="2739" y="1310"/>
                    <a:pt x="3156" y="1239"/>
                    <a:pt x="3561" y="1096"/>
                  </a:cubicBezTo>
                  <a:cubicBezTo>
                    <a:pt x="3763" y="1012"/>
                    <a:pt x="3953" y="917"/>
                    <a:pt x="4132" y="810"/>
                  </a:cubicBezTo>
                  <a:cubicBezTo>
                    <a:pt x="4227" y="750"/>
                    <a:pt x="4311" y="703"/>
                    <a:pt x="4394" y="631"/>
                  </a:cubicBezTo>
                  <a:cubicBezTo>
                    <a:pt x="4537" y="524"/>
                    <a:pt x="4680" y="405"/>
                    <a:pt x="4656" y="215"/>
                  </a:cubicBezTo>
                  <a:cubicBezTo>
                    <a:pt x="4641" y="34"/>
                    <a:pt x="4417" y="1"/>
                    <a:pt x="4209" y="1"/>
                  </a:cubicBezTo>
                  <a:cubicBezTo>
                    <a:pt x="4088" y="1"/>
                    <a:pt x="3972" y="12"/>
                    <a:pt x="3906" y="12"/>
                  </a:cubicBezTo>
                  <a:lnTo>
                    <a:pt x="2310" y="12"/>
                  </a:lnTo>
                  <a:lnTo>
                    <a:pt x="12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4983233" y="2204094"/>
              <a:ext cx="138453" cy="273043"/>
            </a:xfrm>
            <a:custGeom>
              <a:avLst/>
              <a:gdLst/>
              <a:ahLst/>
              <a:cxnLst/>
              <a:rect l="l" t="t" r="r" b="b"/>
              <a:pathLst>
                <a:path w="3585" h="7070" extrusionOk="0">
                  <a:moveTo>
                    <a:pt x="3501" y="1"/>
                  </a:moveTo>
                  <a:cubicBezTo>
                    <a:pt x="2727" y="227"/>
                    <a:pt x="1882" y="882"/>
                    <a:pt x="1215" y="1822"/>
                  </a:cubicBezTo>
                  <a:cubicBezTo>
                    <a:pt x="953" y="2763"/>
                    <a:pt x="584" y="3668"/>
                    <a:pt x="120" y="4537"/>
                  </a:cubicBezTo>
                  <a:cubicBezTo>
                    <a:pt x="1" y="5596"/>
                    <a:pt x="275" y="6489"/>
                    <a:pt x="929" y="6870"/>
                  </a:cubicBezTo>
                  <a:cubicBezTo>
                    <a:pt x="1160" y="7006"/>
                    <a:pt x="1415" y="7069"/>
                    <a:pt x="1686" y="7069"/>
                  </a:cubicBezTo>
                  <a:cubicBezTo>
                    <a:pt x="2060" y="7069"/>
                    <a:pt x="2463" y="6948"/>
                    <a:pt x="2870" y="6728"/>
                  </a:cubicBezTo>
                  <a:cubicBezTo>
                    <a:pt x="3001" y="6275"/>
                    <a:pt x="3120" y="5823"/>
                    <a:pt x="3215" y="5358"/>
                  </a:cubicBezTo>
                  <a:lnTo>
                    <a:pt x="3215" y="5358"/>
                  </a:lnTo>
                  <a:cubicBezTo>
                    <a:pt x="2939" y="5543"/>
                    <a:pt x="2638" y="5643"/>
                    <a:pt x="2354" y="5643"/>
                  </a:cubicBezTo>
                  <a:cubicBezTo>
                    <a:pt x="2197" y="5643"/>
                    <a:pt x="2045" y="5612"/>
                    <a:pt x="1906" y="5549"/>
                  </a:cubicBezTo>
                  <a:cubicBezTo>
                    <a:pt x="1144" y="5192"/>
                    <a:pt x="953" y="4001"/>
                    <a:pt x="1477" y="2894"/>
                  </a:cubicBezTo>
                  <a:cubicBezTo>
                    <a:pt x="1897" y="2002"/>
                    <a:pt x="2650" y="1434"/>
                    <a:pt x="3319" y="1434"/>
                  </a:cubicBezTo>
                  <a:cubicBezTo>
                    <a:pt x="3410" y="1434"/>
                    <a:pt x="3498" y="1444"/>
                    <a:pt x="3584" y="1465"/>
                  </a:cubicBezTo>
                  <a:cubicBezTo>
                    <a:pt x="3584" y="977"/>
                    <a:pt x="3549" y="489"/>
                    <a:pt x="3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5020038" y="2259436"/>
              <a:ext cx="102111" cy="162590"/>
            </a:xfrm>
            <a:custGeom>
              <a:avLst/>
              <a:gdLst/>
              <a:ahLst/>
              <a:cxnLst/>
              <a:rect l="l" t="t" r="r" b="b"/>
              <a:pathLst>
                <a:path w="2644" h="4210" extrusionOk="0">
                  <a:moveTo>
                    <a:pt x="2375" y="1"/>
                  </a:moveTo>
                  <a:cubicBezTo>
                    <a:pt x="1697" y="1"/>
                    <a:pt x="944" y="569"/>
                    <a:pt x="524" y="1461"/>
                  </a:cubicBezTo>
                  <a:cubicBezTo>
                    <a:pt x="0" y="2568"/>
                    <a:pt x="191" y="3759"/>
                    <a:pt x="953" y="4116"/>
                  </a:cubicBezTo>
                  <a:cubicBezTo>
                    <a:pt x="1092" y="4179"/>
                    <a:pt x="1244" y="4210"/>
                    <a:pt x="1401" y="4210"/>
                  </a:cubicBezTo>
                  <a:cubicBezTo>
                    <a:pt x="1686" y="4210"/>
                    <a:pt x="1990" y="4110"/>
                    <a:pt x="2274" y="3925"/>
                  </a:cubicBezTo>
                  <a:cubicBezTo>
                    <a:pt x="2524" y="2759"/>
                    <a:pt x="2643" y="1556"/>
                    <a:pt x="2643" y="365"/>
                  </a:cubicBezTo>
                  <a:cubicBezTo>
                    <a:pt x="2643" y="258"/>
                    <a:pt x="2643" y="139"/>
                    <a:pt x="2643" y="32"/>
                  </a:cubicBezTo>
                  <a:cubicBezTo>
                    <a:pt x="2556" y="11"/>
                    <a:pt x="2466" y="1"/>
                    <a:pt x="23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4043849" y="2202240"/>
              <a:ext cx="144400" cy="274974"/>
            </a:xfrm>
            <a:custGeom>
              <a:avLst/>
              <a:gdLst/>
              <a:ahLst/>
              <a:cxnLst/>
              <a:rect l="l" t="t" r="r" b="b"/>
              <a:pathLst>
                <a:path w="3739" h="7120" extrusionOk="0">
                  <a:moveTo>
                    <a:pt x="95" y="1"/>
                  </a:moveTo>
                  <a:cubicBezTo>
                    <a:pt x="36" y="501"/>
                    <a:pt x="12" y="1013"/>
                    <a:pt x="0" y="1525"/>
                  </a:cubicBezTo>
                  <a:cubicBezTo>
                    <a:pt x="97" y="1498"/>
                    <a:pt x="196" y="1486"/>
                    <a:pt x="298" y="1486"/>
                  </a:cubicBezTo>
                  <a:cubicBezTo>
                    <a:pt x="971" y="1486"/>
                    <a:pt x="1718" y="2052"/>
                    <a:pt x="2131" y="2942"/>
                  </a:cubicBezTo>
                  <a:cubicBezTo>
                    <a:pt x="2655" y="4049"/>
                    <a:pt x="2465" y="5240"/>
                    <a:pt x="1715" y="5597"/>
                  </a:cubicBezTo>
                  <a:cubicBezTo>
                    <a:pt x="1568" y="5664"/>
                    <a:pt x="1415" y="5695"/>
                    <a:pt x="1257" y="5695"/>
                  </a:cubicBezTo>
                  <a:cubicBezTo>
                    <a:pt x="966" y="5695"/>
                    <a:pt x="663" y="5587"/>
                    <a:pt x="369" y="5394"/>
                  </a:cubicBezTo>
                  <a:lnTo>
                    <a:pt x="369" y="5394"/>
                  </a:lnTo>
                  <a:cubicBezTo>
                    <a:pt x="465" y="5811"/>
                    <a:pt x="560" y="6216"/>
                    <a:pt x="679" y="6621"/>
                  </a:cubicBezTo>
                  <a:cubicBezTo>
                    <a:pt x="1174" y="6943"/>
                    <a:pt x="1678" y="7119"/>
                    <a:pt x="2135" y="7119"/>
                  </a:cubicBezTo>
                  <a:cubicBezTo>
                    <a:pt x="2404" y="7119"/>
                    <a:pt x="2657" y="7058"/>
                    <a:pt x="2882" y="6930"/>
                  </a:cubicBezTo>
                  <a:cubicBezTo>
                    <a:pt x="3453" y="6597"/>
                    <a:pt x="3739" y="5883"/>
                    <a:pt x="3727" y="5013"/>
                  </a:cubicBezTo>
                  <a:cubicBezTo>
                    <a:pt x="3060" y="3906"/>
                    <a:pt x="2560" y="2704"/>
                    <a:pt x="2262" y="1442"/>
                  </a:cubicBezTo>
                  <a:cubicBezTo>
                    <a:pt x="1596" y="656"/>
                    <a:pt x="810" y="144"/>
                    <a:pt x="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0" name="Google Shape;1270;p25"/>
            <p:cNvSpPr/>
            <p:nvPr/>
          </p:nvSpPr>
          <p:spPr>
            <a:xfrm>
              <a:off x="4043385" y="2259282"/>
              <a:ext cx="103038" cy="162938"/>
            </a:xfrm>
            <a:custGeom>
              <a:avLst/>
              <a:gdLst/>
              <a:ahLst/>
              <a:cxnLst/>
              <a:rect l="l" t="t" r="r" b="b"/>
              <a:pathLst>
                <a:path w="2668" h="4219" extrusionOk="0">
                  <a:moveTo>
                    <a:pt x="296" y="1"/>
                  </a:moveTo>
                  <a:cubicBezTo>
                    <a:pt x="199" y="1"/>
                    <a:pt x="104" y="12"/>
                    <a:pt x="12" y="36"/>
                  </a:cubicBezTo>
                  <a:cubicBezTo>
                    <a:pt x="12" y="155"/>
                    <a:pt x="12" y="262"/>
                    <a:pt x="12" y="369"/>
                  </a:cubicBezTo>
                  <a:cubicBezTo>
                    <a:pt x="0" y="1560"/>
                    <a:pt x="131" y="2751"/>
                    <a:pt x="381" y="3917"/>
                  </a:cubicBezTo>
                  <a:cubicBezTo>
                    <a:pt x="667" y="4110"/>
                    <a:pt x="973" y="4218"/>
                    <a:pt x="1266" y="4218"/>
                  </a:cubicBezTo>
                  <a:cubicBezTo>
                    <a:pt x="1425" y="4218"/>
                    <a:pt x="1580" y="4187"/>
                    <a:pt x="1727" y="4120"/>
                  </a:cubicBezTo>
                  <a:cubicBezTo>
                    <a:pt x="2477" y="3763"/>
                    <a:pt x="2667" y="2572"/>
                    <a:pt x="2143" y="1465"/>
                  </a:cubicBezTo>
                  <a:cubicBezTo>
                    <a:pt x="1727" y="569"/>
                    <a:pt x="972" y="1"/>
                    <a:pt x="2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1" name="Google Shape;1271;p25"/>
            <p:cNvSpPr/>
            <p:nvPr/>
          </p:nvSpPr>
          <p:spPr>
            <a:xfrm>
              <a:off x="4792877" y="2874498"/>
              <a:ext cx="59359" cy="59359"/>
            </a:xfrm>
            <a:custGeom>
              <a:avLst/>
              <a:gdLst/>
              <a:ahLst/>
              <a:cxnLst/>
              <a:rect l="l" t="t" r="r" b="b"/>
              <a:pathLst>
                <a:path w="1537" h="1537" extrusionOk="0">
                  <a:moveTo>
                    <a:pt x="763" y="1"/>
                  </a:moveTo>
                  <a:cubicBezTo>
                    <a:pt x="346" y="1"/>
                    <a:pt x="1" y="346"/>
                    <a:pt x="1" y="775"/>
                  </a:cubicBezTo>
                  <a:cubicBezTo>
                    <a:pt x="1" y="1203"/>
                    <a:pt x="346" y="1537"/>
                    <a:pt x="763" y="1537"/>
                  </a:cubicBezTo>
                  <a:cubicBezTo>
                    <a:pt x="1191" y="1537"/>
                    <a:pt x="1536" y="1203"/>
                    <a:pt x="1536" y="775"/>
                  </a:cubicBezTo>
                  <a:cubicBezTo>
                    <a:pt x="1536" y="346"/>
                    <a:pt x="1191" y="1"/>
                    <a:pt x="763" y="1"/>
                  </a:cubicBezTo>
                  <a:close/>
                </a:path>
              </a:pathLst>
            </a:custGeom>
            <a:solidFill>
              <a:srgbClr val="3A2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4328476" y="2874498"/>
              <a:ext cx="59359" cy="59359"/>
            </a:xfrm>
            <a:custGeom>
              <a:avLst/>
              <a:gdLst/>
              <a:ahLst/>
              <a:cxnLst/>
              <a:rect l="l" t="t" r="r" b="b"/>
              <a:pathLst>
                <a:path w="1537" h="1537" extrusionOk="0">
                  <a:moveTo>
                    <a:pt x="774" y="1"/>
                  </a:moveTo>
                  <a:cubicBezTo>
                    <a:pt x="345" y="1"/>
                    <a:pt x="0" y="346"/>
                    <a:pt x="0" y="775"/>
                  </a:cubicBezTo>
                  <a:cubicBezTo>
                    <a:pt x="0" y="1203"/>
                    <a:pt x="345" y="1537"/>
                    <a:pt x="774" y="1537"/>
                  </a:cubicBezTo>
                  <a:cubicBezTo>
                    <a:pt x="1191" y="1537"/>
                    <a:pt x="1536" y="1203"/>
                    <a:pt x="1536" y="775"/>
                  </a:cubicBezTo>
                  <a:cubicBezTo>
                    <a:pt x="1536" y="346"/>
                    <a:pt x="1191" y="1"/>
                    <a:pt x="774" y="1"/>
                  </a:cubicBezTo>
                  <a:close/>
                </a:path>
              </a:pathLst>
            </a:custGeom>
            <a:solidFill>
              <a:srgbClr val="3A2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4822305" y="2904390"/>
              <a:ext cx="39" cy="381681"/>
            </a:xfrm>
            <a:custGeom>
              <a:avLst/>
              <a:gdLst/>
              <a:ahLst/>
              <a:cxnLst/>
              <a:rect l="l" t="t" r="r" b="b"/>
              <a:pathLst>
                <a:path w="1" h="9883" extrusionOk="0">
                  <a:moveTo>
                    <a:pt x="1" y="1"/>
                  </a:moveTo>
                  <a:lnTo>
                    <a:pt x="1" y="9883"/>
                  </a:lnTo>
                </a:path>
              </a:pathLst>
            </a:custGeom>
            <a:solidFill>
              <a:srgbClr val="25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4822305" y="2904390"/>
              <a:ext cx="39" cy="381681"/>
            </a:xfrm>
            <a:custGeom>
              <a:avLst/>
              <a:gdLst/>
              <a:ahLst/>
              <a:cxnLst/>
              <a:rect l="l" t="t" r="r" b="b"/>
              <a:pathLst>
                <a:path w="1" h="9883" fill="none" extrusionOk="0">
                  <a:moveTo>
                    <a:pt x="1" y="1"/>
                  </a:moveTo>
                  <a:lnTo>
                    <a:pt x="1" y="9883"/>
                  </a:lnTo>
                </a:path>
              </a:pathLst>
            </a:custGeom>
            <a:noFill/>
            <a:ln w="7150" cap="rnd" cmpd="sng">
              <a:solidFill>
                <a:srgbClr val="C3AE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5" name="Google Shape;1275;p25"/>
            <p:cNvSpPr/>
            <p:nvPr/>
          </p:nvSpPr>
          <p:spPr>
            <a:xfrm>
              <a:off x="4358367" y="2904390"/>
              <a:ext cx="39" cy="381681"/>
            </a:xfrm>
            <a:custGeom>
              <a:avLst/>
              <a:gdLst/>
              <a:ahLst/>
              <a:cxnLst/>
              <a:rect l="l" t="t" r="r" b="b"/>
              <a:pathLst>
                <a:path w="1" h="9883" extrusionOk="0">
                  <a:moveTo>
                    <a:pt x="0" y="1"/>
                  </a:moveTo>
                  <a:lnTo>
                    <a:pt x="0" y="9883"/>
                  </a:lnTo>
                </a:path>
              </a:pathLst>
            </a:custGeom>
            <a:solidFill>
              <a:srgbClr val="251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6" name="Google Shape;1276;p25"/>
            <p:cNvSpPr/>
            <p:nvPr/>
          </p:nvSpPr>
          <p:spPr>
            <a:xfrm>
              <a:off x="4358367" y="2904390"/>
              <a:ext cx="39" cy="381681"/>
            </a:xfrm>
            <a:custGeom>
              <a:avLst/>
              <a:gdLst/>
              <a:ahLst/>
              <a:cxnLst/>
              <a:rect l="l" t="t" r="r" b="b"/>
              <a:pathLst>
                <a:path w="1" h="9883" fill="none" extrusionOk="0">
                  <a:moveTo>
                    <a:pt x="0" y="1"/>
                  </a:moveTo>
                  <a:lnTo>
                    <a:pt x="0" y="9883"/>
                  </a:lnTo>
                </a:path>
              </a:pathLst>
            </a:custGeom>
            <a:noFill/>
            <a:ln w="7150" cap="rnd" cmpd="sng">
              <a:solidFill>
                <a:srgbClr val="C3AE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4796082" y="3277305"/>
              <a:ext cx="52948" cy="80059"/>
            </a:xfrm>
            <a:custGeom>
              <a:avLst/>
              <a:gdLst/>
              <a:ahLst/>
              <a:cxnLst/>
              <a:rect l="l" t="t" r="r" b="b"/>
              <a:pathLst>
                <a:path w="1371" h="2073" extrusionOk="0">
                  <a:moveTo>
                    <a:pt x="144" y="1"/>
                  </a:moveTo>
                  <a:lnTo>
                    <a:pt x="25" y="1358"/>
                  </a:lnTo>
                  <a:cubicBezTo>
                    <a:pt x="1" y="1739"/>
                    <a:pt x="299" y="2072"/>
                    <a:pt x="680" y="2072"/>
                  </a:cubicBezTo>
                  <a:cubicBezTo>
                    <a:pt x="1061" y="2072"/>
                    <a:pt x="1370" y="1739"/>
                    <a:pt x="1334" y="1358"/>
                  </a:cubicBezTo>
                  <a:lnTo>
                    <a:pt x="1215" y="1"/>
                  </a:lnTo>
                  <a:close/>
                </a:path>
              </a:pathLst>
            </a:custGeom>
            <a:solidFill>
              <a:srgbClr val="3A2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4331681" y="3277305"/>
              <a:ext cx="52909" cy="80059"/>
            </a:xfrm>
            <a:custGeom>
              <a:avLst/>
              <a:gdLst/>
              <a:ahLst/>
              <a:cxnLst/>
              <a:rect l="l" t="t" r="r" b="b"/>
              <a:pathLst>
                <a:path w="1370" h="2073" extrusionOk="0">
                  <a:moveTo>
                    <a:pt x="155" y="1"/>
                  </a:moveTo>
                  <a:lnTo>
                    <a:pt x="36" y="1358"/>
                  </a:lnTo>
                  <a:cubicBezTo>
                    <a:pt x="1" y="1739"/>
                    <a:pt x="310" y="2072"/>
                    <a:pt x="691" y="2072"/>
                  </a:cubicBezTo>
                  <a:cubicBezTo>
                    <a:pt x="1072" y="2072"/>
                    <a:pt x="1370" y="1739"/>
                    <a:pt x="1346" y="1358"/>
                  </a:cubicBezTo>
                  <a:lnTo>
                    <a:pt x="1227" y="1"/>
                  </a:lnTo>
                  <a:close/>
                </a:path>
              </a:pathLst>
            </a:custGeom>
            <a:solidFill>
              <a:srgbClr val="3A24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3403303" y="1995353"/>
              <a:ext cx="2283060" cy="2283021"/>
            </a:xfrm>
            <a:custGeom>
              <a:avLst/>
              <a:gdLst/>
              <a:ahLst/>
              <a:cxnLst/>
              <a:rect l="l" t="t" r="r" b="b"/>
              <a:pathLst>
                <a:path w="59116" h="59115" fill="none" extrusionOk="0">
                  <a:moveTo>
                    <a:pt x="1" y="0"/>
                  </a:moveTo>
                  <a:lnTo>
                    <a:pt x="59115" y="59115"/>
                  </a:lnTo>
                </a:path>
              </a:pathLst>
            </a:custGeom>
            <a:solidFill>
              <a:schemeClr val="accent6"/>
            </a:solidFill>
            <a:ln w="64000" cap="flat" cmpd="sng">
              <a:solidFill>
                <a:schemeClr val="accent6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288" name="Google Shape;1288;p25"/>
          <p:cNvSpPr txBox="1"/>
          <p:nvPr/>
        </p:nvSpPr>
        <p:spPr>
          <a:xfrm>
            <a:off x="89460" y="3437772"/>
            <a:ext cx="1664257" cy="59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100" dirty="0">
                <a:latin typeface="+mj-lt"/>
              </a:rPr>
              <a:t>Security challenges originate at the system architecture level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100" dirty="0">
                <a:latin typeface="+mj-lt"/>
              </a:rPr>
              <a:t>Shift from protecting data movement to eliminating unnecessary data movement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100" dirty="0">
                <a:latin typeface="+mj-lt"/>
              </a:rPr>
              <a:t>Reframing learning as a distributed rather than centralized process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54D6F2-C2A9-9157-C8C8-D3687584CA4A}"/>
              </a:ext>
            </a:extLst>
          </p:cNvPr>
          <p:cNvGrpSpPr/>
          <p:nvPr/>
        </p:nvGrpSpPr>
        <p:grpSpPr>
          <a:xfrm>
            <a:off x="152225" y="607423"/>
            <a:ext cx="6287764" cy="773651"/>
            <a:chOff x="152225" y="607423"/>
            <a:chExt cx="6287764" cy="773651"/>
          </a:xfrm>
        </p:grpSpPr>
        <p:sp>
          <p:nvSpPr>
            <p:cNvPr id="1282" name="Google Shape;1282;p25"/>
            <p:cNvSpPr txBox="1"/>
            <p:nvPr/>
          </p:nvSpPr>
          <p:spPr>
            <a:xfrm>
              <a:off x="152225" y="786594"/>
              <a:ext cx="1538729" cy="594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Strong security constraints limit data aggregation and sharing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High-performing AI systems traditionally rely on centralized data access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Maximizing intelligence often increases security and privacy exposure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AD31B2A-A1E5-3919-868A-6B3E76BE4985}"/>
                </a:ext>
              </a:extLst>
            </p:cNvPr>
            <p:cNvSpPr/>
            <p:nvPr/>
          </p:nvSpPr>
          <p:spPr>
            <a:xfrm>
              <a:off x="2638697" y="607423"/>
              <a:ext cx="3801292" cy="59448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/>
                <a:t>Security–Intelligence Trade-Off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696F4C-99E9-7BC1-4A8C-7292631639E5}"/>
              </a:ext>
            </a:extLst>
          </p:cNvPr>
          <p:cNvGrpSpPr/>
          <p:nvPr/>
        </p:nvGrpSpPr>
        <p:grpSpPr>
          <a:xfrm>
            <a:off x="2639015" y="314383"/>
            <a:ext cx="6382146" cy="1601252"/>
            <a:chOff x="2639015" y="314383"/>
            <a:chExt cx="6382146" cy="1601252"/>
          </a:xfrm>
        </p:grpSpPr>
        <p:sp>
          <p:nvSpPr>
            <p:cNvPr id="1285" name="Google Shape;1285;p25"/>
            <p:cNvSpPr txBox="1"/>
            <p:nvPr/>
          </p:nvSpPr>
          <p:spPr>
            <a:xfrm>
              <a:off x="7423662" y="314383"/>
              <a:ext cx="1597499" cy="1601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100" dirty="0">
                  <a:latin typeface="+mj-lt"/>
                </a:rPr>
                <a:t>Stronger controls do not resolve exposure created by data centralization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100" dirty="0">
                  <a:latin typeface="+mj-lt"/>
                </a:rPr>
                <a:t>Security patches cannot compensate for insecure architectural assumptions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100" dirty="0">
                  <a:latin typeface="+mj-lt"/>
                </a:rPr>
                <a:t>The trade-off persists under data-centric learning paradigms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624A9E4-4CDA-727D-F0C3-BADDC55C7E86}"/>
                </a:ext>
              </a:extLst>
            </p:cNvPr>
            <p:cNvSpPr/>
            <p:nvPr/>
          </p:nvSpPr>
          <p:spPr>
            <a:xfrm>
              <a:off x="2639015" y="613209"/>
              <a:ext cx="3801292" cy="59448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/>
                <a:t>Limitations of Incremental Security Improvements</a:t>
              </a:r>
              <a:endParaRPr lang="en-US" dirty="0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E5A9A4-209A-12D9-F37D-C27DD262B5FA}"/>
              </a:ext>
            </a:extLst>
          </p:cNvPr>
          <p:cNvSpPr/>
          <p:nvPr/>
        </p:nvSpPr>
        <p:spPr>
          <a:xfrm>
            <a:off x="2639015" y="613209"/>
            <a:ext cx="3801292" cy="59448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Need for Architectural Innovation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F92018-8CC2-FA37-97A6-C0656A3E03AC}"/>
              </a:ext>
            </a:extLst>
          </p:cNvPr>
          <p:cNvGrpSpPr/>
          <p:nvPr/>
        </p:nvGrpSpPr>
        <p:grpSpPr>
          <a:xfrm>
            <a:off x="2639015" y="593011"/>
            <a:ext cx="6415525" cy="4025419"/>
            <a:chOff x="2639015" y="573442"/>
            <a:chExt cx="6415525" cy="4025419"/>
          </a:xfrm>
        </p:grpSpPr>
        <p:sp>
          <p:nvSpPr>
            <p:cNvPr id="1291" name="Google Shape;1291;p25"/>
            <p:cNvSpPr txBox="1"/>
            <p:nvPr/>
          </p:nvSpPr>
          <p:spPr>
            <a:xfrm>
              <a:off x="7527409" y="3027066"/>
              <a:ext cx="1527131" cy="1571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100" dirty="0">
                  <a:latin typeface="+mj-lt"/>
                </a:rPr>
                <a:t>Data remains local; models become the shared asset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100" dirty="0">
                  <a:latin typeface="+mj-lt"/>
                </a:rPr>
                <a:t>Security focuses on protecting learning processes, not raw data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100" dirty="0">
                  <a:latin typeface="+mj-lt"/>
                </a:rPr>
                <a:t>Enables intelligence generation with reduced exposure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159B575-AAD3-A3BE-DC6A-DAB2DA53A925}"/>
                </a:ext>
              </a:extLst>
            </p:cNvPr>
            <p:cNvSpPr/>
            <p:nvPr/>
          </p:nvSpPr>
          <p:spPr>
            <a:xfrm>
              <a:off x="2639015" y="573442"/>
              <a:ext cx="3801292" cy="594480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en-US" b="1" dirty="0"/>
                <a:t>From Data-Centric to Model-Centric Security</a:t>
              </a:r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FE8F334-B913-4E22-883D-9E2B6FDF7B9A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26/73</a:t>
            </a:r>
            <a:endParaRPr lang="fa-I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8" grpId="0"/>
      <p:bldP spid="1288" grpId="1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81097-4E94-7154-A476-D6C1E1F43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16F0CE1B-B8FE-6C60-E14C-8E660E01E190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800" i="1">
                <a:solidFill>
                  <a:schemeClr val="tx1"/>
                </a:solidFill>
              </a:rPr>
              <a:t>The problem is not how to secure data movement, but how to avoid it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EAFD6D-890A-662F-7CCC-6F261489F891}"/>
              </a:ext>
            </a:extLst>
          </p:cNvPr>
          <p:cNvSpPr/>
          <p:nvPr/>
        </p:nvSpPr>
        <p:spPr>
          <a:xfrm>
            <a:off x="1" y="4323806"/>
            <a:ext cx="9144000" cy="81969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 err="1">
                <a:solidFill>
                  <a:schemeClr val="tx1"/>
                </a:solidFill>
              </a:rPr>
              <a:t>Myakala</a:t>
            </a:r>
            <a:r>
              <a:rPr lang="en-US" sz="1000" dirty="0">
                <a:solidFill>
                  <a:schemeClr val="tx1"/>
                </a:solidFill>
              </a:rPr>
              <a:t> PK, Jonnalagadda AK, Bura C. Federated learning and data privacy: A review of challenges and opportunities. International Journal of Research Publication and Reviews. 2024 Dec 10;5(12):10-55248.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Khan M, Glavin FG, Nickles M. Federated learning as a privacy solution-an overview. Procedia Computer Science. 2023 Jan 1;217:316-25.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36A430-E4D6-2D2B-C164-5FB9E04D67A9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27/73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04239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07;p25"/>
          <p:cNvSpPr txBox="1">
            <a:spLocks/>
          </p:cNvSpPr>
          <p:nvPr/>
        </p:nvSpPr>
        <p:spPr>
          <a:xfrm>
            <a:off x="1456508" y="-112323"/>
            <a:ext cx="5852160" cy="3518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latin typeface="+mj-lt"/>
              </a:rPr>
              <a:t>Federated Learning: Security-by-Design Paradigm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C7E1FA-5570-D91A-B6C1-558F5886133A}"/>
              </a:ext>
            </a:extLst>
          </p:cNvPr>
          <p:cNvSpPr/>
          <p:nvPr/>
        </p:nvSpPr>
        <p:spPr>
          <a:xfrm>
            <a:off x="4611188" y="471456"/>
            <a:ext cx="2116183" cy="414745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Model-Centric Information Exchange</a:t>
            </a:r>
            <a:endParaRPr lang="en-US" sz="1200" dirty="0">
              <a:solidFill>
                <a:schemeClr val="accent1"/>
              </a:solidFill>
              <a:latin typeface="+mj-lt"/>
            </a:endParaRP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accent1"/>
                </a:solidFill>
                <a:latin typeface="+mj-lt"/>
              </a:rPr>
              <a:t>Only model parameters or gradients are shared with a coordinating server</a:t>
            </a: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accent1"/>
                </a:solidFill>
                <a:latin typeface="+mj-lt"/>
              </a:rPr>
              <a:t>Data exposure is replaced by controlled model updates</a:t>
            </a: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accent1"/>
                </a:solidFill>
                <a:latin typeface="+mj-lt"/>
              </a:rPr>
              <a:t>Shifts the primary security focus from data protection to model integrity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34BCC17-0227-7218-0473-5ED2F24C72F3}"/>
              </a:ext>
            </a:extLst>
          </p:cNvPr>
          <p:cNvSpPr/>
          <p:nvPr/>
        </p:nvSpPr>
        <p:spPr>
          <a:xfrm>
            <a:off x="2266405" y="471456"/>
            <a:ext cx="2116183" cy="414745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Data Residency within Institutional Boundaries</a:t>
            </a:r>
            <a:endParaRPr lang="en-US" sz="1200" dirty="0">
              <a:solidFill>
                <a:schemeClr val="accent1"/>
              </a:solidFill>
              <a:latin typeface="+mj-lt"/>
            </a:endParaRP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accent1"/>
                </a:solidFill>
                <a:latin typeface="+mj-lt"/>
              </a:rPr>
              <a:t>Raw healthcare data never leaves the originating organization</a:t>
            </a: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accent1"/>
                </a:solidFill>
                <a:latin typeface="+mj-lt"/>
              </a:rPr>
              <a:t>Local data governance, access control, and compliance are preserved</a:t>
            </a: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accent1"/>
                </a:solidFill>
                <a:latin typeface="+mj-lt"/>
              </a:rPr>
              <a:t>Reduces exposure during data transfer and storage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7E77241-0403-135C-8943-0BF13B6F7CD7}"/>
              </a:ext>
            </a:extLst>
          </p:cNvPr>
          <p:cNvSpPr/>
          <p:nvPr/>
        </p:nvSpPr>
        <p:spPr>
          <a:xfrm>
            <a:off x="75110" y="471456"/>
            <a:ext cx="2116183" cy="414745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Decentralized Learning Architecture</a:t>
            </a:r>
            <a:endParaRPr lang="en-US" sz="1200" dirty="0">
              <a:solidFill>
                <a:schemeClr val="accent1"/>
              </a:solidFill>
              <a:latin typeface="+mj-lt"/>
            </a:endParaRP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accent1"/>
                </a:solidFill>
                <a:latin typeface="+mj-lt"/>
              </a:rPr>
              <a:t>Federated Learning distributes the training process across multiple institutions</a:t>
            </a: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accent1"/>
                </a:solidFill>
                <a:latin typeface="+mj-lt"/>
              </a:rPr>
              <a:t>Model training occurs locally, under each institution’s security policies</a:t>
            </a: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accent1"/>
                </a:solidFill>
                <a:latin typeface="+mj-lt"/>
              </a:rPr>
              <a:t>Eliminates the need for a centralized data repository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DCAD4BA-1F03-2322-A0AB-9B5C29751580}"/>
              </a:ext>
            </a:extLst>
          </p:cNvPr>
          <p:cNvSpPr/>
          <p:nvPr/>
        </p:nvSpPr>
        <p:spPr>
          <a:xfrm>
            <a:off x="6877595" y="483031"/>
            <a:ext cx="2116183" cy="414745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  <a:latin typeface="+mj-lt"/>
              </a:rPr>
              <a:t>Implicit Compliance with Data Protection Regulations</a:t>
            </a:r>
            <a:endParaRPr lang="en-US" sz="1200" dirty="0">
              <a:solidFill>
                <a:schemeClr val="accent1"/>
              </a:solidFill>
              <a:latin typeface="+mj-lt"/>
            </a:endParaRP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accent1"/>
                </a:solidFill>
                <a:latin typeface="+mj-lt"/>
              </a:rPr>
              <a:t>Aligns with data minimization and purpose limitation principles</a:t>
            </a: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accent1"/>
                </a:solidFill>
                <a:latin typeface="+mj-lt"/>
              </a:rPr>
              <a:t>Facilitates compliance with GDPR, HIPAA, and data localization laws</a:t>
            </a: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accent1"/>
                </a:solidFill>
                <a:latin typeface="+mj-lt"/>
              </a:rPr>
              <a:t>Enables cross-institutional collaboration without data sharing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8B9CC2-47B8-9308-CE99-7B01CF9A4BF4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28/73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96375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4AAED-FB4B-C5A3-CA1D-E402E25F1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94529AEE-7852-AC2A-38A5-7CEB3BE81A4C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800" i="1" dirty="0">
                <a:solidFill>
                  <a:schemeClr val="tx1"/>
                </a:solidFill>
              </a:rPr>
              <a:t>Federated Learning turns regulatory constraints into architectural advantages.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08583-A376-3484-AE9B-751D464D8382}"/>
              </a:ext>
            </a:extLst>
          </p:cNvPr>
          <p:cNvSpPr/>
          <p:nvPr/>
        </p:nvSpPr>
        <p:spPr>
          <a:xfrm>
            <a:off x="1" y="4323806"/>
            <a:ext cx="9144000" cy="81969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 err="1">
                <a:solidFill>
                  <a:schemeClr val="tx1"/>
                </a:solidFill>
              </a:rPr>
              <a:t>Myakala</a:t>
            </a:r>
            <a:r>
              <a:rPr lang="en-US" sz="1000" dirty="0">
                <a:solidFill>
                  <a:schemeClr val="tx1"/>
                </a:solidFill>
              </a:rPr>
              <a:t> PK, Jonnalagadda AK, Bura C. Federated learning and data privacy: A review of challenges and opportunities. International Journal of Research Publication and Reviews. 2024 Dec 10;5(12):10-55248.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Khan M, Glavin FG, Nickles M. Federated learning as a privacy solution-an overview. Procedia Computer Science. 2023 Jan 1;217:316-25.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 err="1">
                <a:solidFill>
                  <a:schemeClr val="tx1"/>
                </a:solidFill>
              </a:rPr>
              <a:t>Akinsiku</a:t>
            </a:r>
            <a:r>
              <a:rPr lang="en-US" sz="1000" dirty="0">
                <a:solidFill>
                  <a:schemeClr val="tx1"/>
                </a:solidFill>
              </a:rPr>
              <a:t> AM. A comprehensive survey of federated learning approaches for privacy-preserving machine learning. Tech-Sphere Journal for Pure and Applied Sciences. 2025 Jul 7;2(1).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9A1373-C7B7-4C45-16A2-5ECC2FD547F5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29/73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86296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6" name="Google Shape;3356;p37"/>
          <p:cNvSpPr txBox="1">
            <a:spLocks noGrp="1"/>
          </p:cNvSpPr>
          <p:nvPr>
            <p:ph type="title"/>
          </p:nvPr>
        </p:nvSpPr>
        <p:spPr>
          <a:xfrm>
            <a:off x="457200" y="175066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en-US" sz="2400" dirty="0">
                <a:latin typeface="+mj-lt"/>
                <a:cs typeface="Shabnam" panose="020B0603030804020204" pitchFamily="34" charset="-78"/>
              </a:rPr>
              <a:t>Table Of Content</a:t>
            </a:r>
            <a:endParaRPr sz="2400" dirty="0">
              <a:latin typeface="+mj-lt"/>
            </a:endParaRPr>
          </a:p>
        </p:txBody>
      </p:sp>
      <p:sp>
        <p:nvSpPr>
          <p:cNvPr id="3358" name="Google Shape;3358;p37"/>
          <p:cNvSpPr/>
          <p:nvPr/>
        </p:nvSpPr>
        <p:spPr>
          <a:xfrm flipH="1">
            <a:off x="4487091" y="1031504"/>
            <a:ext cx="3965613" cy="53547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pPr marL="91440" algn="ctr" rtl="1"/>
            <a:r>
              <a:rPr lang="en-US" sz="1600" b="1" dirty="0">
                <a:latin typeface="+mj-lt"/>
              </a:rPr>
              <a:t>Security &amp; Privacy as the Foundation of Smart Healthcare</a:t>
            </a:r>
            <a:endParaRPr lang="fa-IR" sz="1600" b="1" dirty="0">
              <a:solidFill>
                <a:schemeClr val="tx1"/>
              </a:solidFill>
              <a:latin typeface="+mj-lt"/>
              <a:cs typeface="Shabnam" panose="020B0603030804020204" pitchFamily="34" charset="-78"/>
            </a:endParaRPr>
          </a:p>
        </p:txBody>
      </p:sp>
      <p:sp>
        <p:nvSpPr>
          <p:cNvPr id="3359" name="Google Shape;3359;p37"/>
          <p:cNvSpPr/>
          <p:nvPr/>
        </p:nvSpPr>
        <p:spPr>
          <a:xfrm flipH="1">
            <a:off x="8179058" y="1014907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1"/>
                  <a:pt x="13777" y="1"/>
                </a:cubicBezTo>
                <a:cubicBezTo>
                  <a:pt x="21382" y="1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500" b="1" dirty="0">
                <a:solidFill>
                  <a:schemeClr val="lt1"/>
                </a:solidFill>
                <a:latin typeface="+mj-lt"/>
                <a:ea typeface="Fira Sans"/>
                <a:cs typeface="B Titr" panose="00000700000000000000" pitchFamily="2" charset="-78"/>
                <a:sym typeface="Fira Sans"/>
              </a:rPr>
              <a:t>1</a:t>
            </a:r>
            <a:endParaRPr b="1" dirty="0">
              <a:solidFill>
                <a:schemeClr val="lt1"/>
              </a:solidFill>
              <a:latin typeface="+mj-lt"/>
              <a:ea typeface="Fira Sans"/>
              <a:cs typeface="B Titr" panose="00000700000000000000" pitchFamily="2" charset="-78"/>
              <a:sym typeface="Fira Sans"/>
            </a:endParaRPr>
          </a:p>
        </p:txBody>
      </p:sp>
      <p:sp>
        <p:nvSpPr>
          <p:cNvPr id="3361" name="Google Shape;3361;p37"/>
          <p:cNvSpPr/>
          <p:nvPr/>
        </p:nvSpPr>
        <p:spPr>
          <a:xfrm flipH="1">
            <a:off x="4487091" y="1849730"/>
            <a:ext cx="3965613" cy="546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pPr marL="91440" algn="ctr" rtl="1"/>
            <a:r>
              <a:rPr lang="en-US" sz="1600" b="1" dirty="0">
                <a:latin typeface="+mj-lt"/>
              </a:rPr>
              <a:t>Machine Learning in Healthcare: Security Challenges</a:t>
            </a:r>
            <a:endParaRPr lang="fa-IR" sz="1600" b="1" dirty="0">
              <a:solidFill>
                <a:schemeClr val="tx1"/>
              </a:solidFill>
              <a:latin typeface="+mj-lt"/>
              <a:cs typeface="Shabnam" panose="020B0603030804020204" pitchFamily="34" charset="-78"/>
            </a:endParaRPr>
          </a:p>
        </p:txBody>
      </p:sp>
      <p:sp>
        <p:nvSpPr>
          <p:cNvPr id="3362" name="Google Shape;3362;p37"/>
          <p:cNvSpPr/>
          <p:nvPr/>
        </p:nvSpPr>
        <p:spPr>
          <a:xfrm flipH="1">
            <a:off x="8190688" y="1847543"/>
            <a:ext cx="547291" cy="546616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>
              <a:buSzPts val="1100"/>
            </a:pPr>
            <a:r>
              <a:rPr lang="en-US" sz="2500" b="1" dirty="0">
                <a:solidFill>
                  <a:schemeClr val="lt1"/>
                </a:solidFill>
                <a:latin typeface="+mj-lt"/>
                <a:ea typeface="Fira Sans"/>
                <a:cs typeface="B Titr" panose="00000700000000000000" pitchFamily="2" charset="-78"/>
                <a:sym typeface="Fira Sans"/>
              </a:rPr>
              <a:t>2</a:t>
            </a:r>
            <a:endParaRPr lang="fa-IR" sz="2800" b="1" dirty="0">
              <a:solidFill>
                <a:schemeClr val="lt1"/>
              </a:solidFill>
              <a:latin typeface="+mj-lt"/>
              <a:ea typeface="Fira Sans"/>
              <a:cs typeface="B Titr" panose="00000700000000000000" pitchFamily="2" charset="-78"/>
              <a:sym typeface="Fira Sans"/>
            </a:endParaRPr>
          </a:p>
        </p:txBody>
      </p:sp>
      <p:sp>
        <p:nvSpPr>
          <p:cNvPr id="3364" name="Google Shape;3364;p37"/>
          <p:cNvSpPr/>
          <p:nvPr/>
        </p:nvSpPr>
        <p:spPr>
          <a:xfrm flipH="1">
            <a:off x="4487091" y="2666779"/>
            <a:ext cx="3965613" cy="49443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pPr marL="91440" algn="ctr" rtl="1"/>
            <a:r>
              <a:rPr lang="en-US" sz="1600" b="1" dirty="0">
                <a:latin typeface="+mj-lt"/>
              </a:rPr>
              <a:t>Federated Learning: Security-by-Design Paradigm</a:t>
            </a:r>
            <a:endParaRPr lang="fa-IR" sz="1600" b="1" dirty="0">
              <a:solidFill>
                <a:schemeClr val="tx1"/>
              </a:solidFill>
              <a:latin typeface="+mj-lt"/>
              <a:cs typeface="Shabnam" panose="020B0603030804020204" pitchFamily="34" charset="-78"/>
            </a:endParaRPr>
          </a:p>
        </p:txBody>
      </p:sp>
      <p:sp>
        <p:nvSpPr>
          <p:cNvPr id="3365" name="Google Shape;3365;p37"/>
          <p:cNvSpPr/>
          <p:nvPr/>
        </p:nvSpPr>
        <p:spPr>
          <a:xfrm flipH="1">
            <a:off x="8190688" y="2663471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>
              <a:buSzPts val="1100"/>
            </a:pPr>
            <a:r>
              <a:rPr lang="en-US" sz="2500" b="1" dirty="0">
                <a:solidFill>
                  <a:schemeClr val="lt1"/>
                </a:solidFill>
                <a:latin typeface="+mj-lt"/>
                <a:ea typeface="Fira Sans"/>
                <a:cs typeface="B Titr" panose="00000700000000000000" pitchFamily="2" charset="-78"/>
                <a:sym typeface="Fira Sans"/>
              </a:rPr>
              <a:t>3</a:t>
            </a:r>
            <a:endParaRPr lang="fa-IR" sz="2800" b="1" dirty="0">
              <a:solidFill>
                <a:schemeClr val="lt1"/>
              </a:solidFill>
              <a:latin typeface="+mj-lt"/>
              <a:ea typeface="Fira Sans"/>
              <a:cs typeface="B Titr" panose="00000700000000000000" pitchFamily="2" charset="-78"/>
              <a:sym typeface="Fira Sans"/>
            </a:endParaRPr>
          </a:p>
        </p:txBody>
      </p:sp>
      <p:grpSp>
        <p:nvGrpSpPr>
          <p:cNvPr id="3367" name="Google Shape;3367;p37"/>
          <p:cNvGrpSpPr/>
          <p:nvPr/>
        </p:nvGrpSpPr>
        <p:grpSpPr>
          <a:xfrm>
            <a:off x="-1087959" y="1178854"/>
            <a:ext cx="4357952" cy="5991287"/>
            <a:chOff x="-1006072" y="1271750"/>
            <a:chExt cx="4357952" cy="5991287"/>
          </a:xfrm>
        </p:grpSpPr>
        <p:sp>
          <p:nvSpPr>
            <p:cNvPr id="3368" name="Google Shape;3368;p37"/>
            <p:cNvSpPr/>
            <p:nvPr/>
          </p:nvSpPr>
          <p:spPr>
            <a:xfrm>
              <a:off x="1068003" y="1271750"/>
              <a:ext cx="486039" cy="429385"/>
            </a:xfrm>
            <a:custGeom>
              <a:avLst/>
              <a:gdLst/>
              <a:ahLst/>
              <a:cxnLst/>
              <a:rect l="l" t="t" r="r" b="b"/>
              <a:pathLst>
                <a:path w="11942" h="10550" extrusionOk="0">
                  <a:moveTo>
                    <a:pt x="7370" y="0"/>
                  </a:moveTo>
                  <a:lnTo>
                    <a:pt x="0" y="10549"/>
                  </a:lnTo>
                  <a:lnTo>
                    <a:pt x="4572" y="10549"/>
                  </a:lnTo>
                  <a:lnTo>
                    <a:pt x="11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69" name="Google Shape;3369;p37"/>
            <p:cNvSpPr/>
            <p:nvPr/>
          </p:nvSpPr>
          <p:spPr>
            <a:xfrm>
              <a:off x="1368409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70" name="Google Shape;3370;p37"/>
            <p:cNvSpPr/>
            <p:nvPr/>
          </p:nvSpPr>
          <p:spPr>
            <a:xfrm>
              <a:off x="1668856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71" name="Google Shape;3371;p37"/>
            <p:cNvSpPr/>
            <p:nvPr/>
          </p:nvSpPr>
          <p:spPr>
            <a:xfrm>
              <a:off x="1968814" y="1271750"/>
              <a:ext cx="486080" cy="429385"/>
            </a:xfrm>
            <a:custGeom>
              <a:avLst/>
              <a:gdLst/>
              <a:ahLst/>
              <a:cxnLst/>
              <a:rect l="l" t="t" r="r" b="b"/>
              <a:pathLst>
                <a:path w="11943" h="10550" extrusionOk="0">
                  <a:moveTo>
                    <a:pt x="7371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72" name="Google Shape;3372;p37"/>
            <p:cNvSpPr/>
            <p:nvPr/>
          </p:nvSpPr>
          <p:spPr>
            <a:xfrm>
              <a:off x="2269261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73" name="Google Shape;3373;p37"/>
            <p:cNvSpPr/>
            <p:nvPr/>
          </p:nvSpPr>
          <p:spPr>
            <a:xfrm>
              <a:off x="2569708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61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74" name="Google Shape;3374;p37"/>
            <p:cNvSpPr/>
            <p:nvPr/>
          </p:nvSpPr>
          <p:spPr>
            <a:xfrm>
              <a:off x="2866777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46" y="0"/>
                  </a:moveTo>
                  <a:lnTo>
                    <a:pt x="0" y="10549"/>
                  </a:lnTo>
                  <a:lnTo>
                    <a:pt x="4560" y="10549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75" name="Google Shape;3375;p37"/>
            <p:cNvSpPr/>
            <p:nvPr/>
          </p:nvSpPr>
          <p:spPr>
            <a:xfrm>
              <a:off x="1055875" y="4208223"/>
              <a:ext cx="502564" cy="182865"/>
            </a:xfrm>
            <a:custGeom>
              <a:avLst/>
              <a:gdLst/>
              <a:ahLst/>
              <a:cxnLst/>
              <a:rect l="l" t="t" r="r" b="b"/>
              <a:pathLst>
                <a:path w="12348" h="4493" extrusionOk="0">
                  <a:moveTo>
                    <a:pt x="9838" y="0"/>
                  </a:moveTo>
                  <a:cubicBezTo>
                    <a:pt x="9200" y="0"/>
                    <a:pt x="8568" y="272"/>
                    <a:pt x="8132" y="800"/>
                  </a:cubicBezTo>
                  <a:cubicBezTo>
                    <a:pt x="7799" y="1192"/>
                    <a:pt x="7620" y="1669"/>
                    <a:pt x="7608" y="2145"/>
                  </a:cubicBezTo>
                  <a:lnTo>
                    <a:pt x="2941" y="2181"/>
                  </a:lnTo>
                  <a:cubicBezTo>
                    <a:pt x="2906" y="1847"/>
                    <a:pt x="2739" y="1514"/>
                    <a:pt x="2465" y="1264"/>
                  </a:cubicBezTo>
                  <a:cubicBezTo>
                    <a:pt x="2206" y="1047"/>
                    <a:pt x="1887" y="940"/>
                    <a:pt x="1570" y="940"/>
                  </a:cubicBezTo>
                  <a:cubicBezTo>
                    <a:pt x="1173" y="940"/>
                    <a:pt x="778" y="1107"/>
                    <a:pt x="500" y="1431"/>
                  </a:cubicBezTo>
                  <a:cubicBezTo>
                    <a:pt x="0" y="2002"/>
                    <a:pt x="84" y="2883"/>
                    <a:pt x="655" y="3395"/>
                  </a:cubicBezTo>
                  <a:cubicBezTo>
                    <a:pt x="915" y="3612"/>
                    <a:pt x="1233" y="3719"/>
                    <a:pt x="1550" y="3719"/>
                  </a:cubicBezTo>
                  <a:cubicBezTo>
                    <a:pt x="1947" y="3719"/>
                    <a:pt x="2342" y="3552"/>
                    <a:pt x="2620" y="3228"/>
                  </a:cubicBezTo>
                  <a:cubicBezTo>
                    <a:pt x="2822" y="3002"/>
                    <a:pt x="2917" y="2728"/>
                    <a:pt x="2953" y="2443"/>
                  </a:cubicBezTo>
                  <a:lnTo>
                    <a:pt x="7620" y="2395"/>
                  </a:lnTo>
                  <a:cubicBezTo>
                    <a:pt x="7668" y="2978"/>
                    <a:pt x="7918" y="3562"/>
                    <a:pt x="8418" y="3955"/>
                  </a:cubicBezTo>
                  <a:cubicBezTo>
                    <a:pt x="8832" y="4316"/>
                    <a:pt x="9346" y="4492"/>
                    <a:pt x="9859" y="4492"/>
                  </a:cubicBezTo>
                  <a:cubicBezTo>
                    <a:pt x="10496" y="4492"/>
                    <a:pt x="11131" y="4220"/>
                    <a:pt x="11573" y="3693"/>
                  </a:cubicBezTo>
                  <a:cubicBezTo>
                    <a:pt x="12347" y="2752"/>
                    <a:pt x="12228" y="1335"/>
                    <a:pt x="11288" y="538"/>
                  </a:cubicBezTo>
                  <a:cubicBezTo>
                    <a:pt x="10868" y="176"/>
                    <a:pt x="10351" y="0"/>
                    <a:pt x="9838" y="0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76" name="Google Shape;3376;p37"/>
            <p:cNvSpPr/>
            <p:nvPr/>
          </p:nvSpPr>
          <p:spPr>
            <a:xfrm>
              <a:off x="1063608" y="2410971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8" y="1"/>
                  </a:moveTo>
                  <a:cubicBezTo>
                    <a:pt x="525" y="1"/>
                    <a:pt x="1" y="525"/>
                    <a:pt x="1" y="1167"/>
                  </a:cubicBezTo>
                  <a:cubicBezTo>
                    <a:pt x="1" y="1799"/>
                    <a:pt x="525" y="2322"/>
                    <a:pt x="1168" y="2322"/>
                  </a:cubicBezTo>
                  <a:cubicBezTo>
                    <a:pt x="1811" y="2322"/>
                    <a:pt x="2323" y="1799"/>
                    <a:pt x="2323" y="1167"/>
                  </a:cubicBezTo>
                  <a:cubicBezTo>
                    <a:pt x="2323" y="525"/>
                    <a:pt x="1811" y="1"/>
                    <a:pt x="1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77" name="Google Shape;3377;p37"/>
            <p:cNvSpPr/>
            <p:nvPr/>
          </p:nvSpPr>
          <p:spPr>
            <a:xfrm>
              <a:off x="1063608" y="2277721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8" y="0"/>
                  </a:moveTo>
                  <a:cubicBezTo>
                    <a:pt x="525" y="0"/>
                    <a:pt x="1" y="524"/>
                    <a:pt x="1" y="1167"/>
                  </a:cubicBezTo>
                  <a:cubicBezTo>
                    <a:pt x="1" y="1798"/>
                    <a:pt x="525" y="2322"/>
                    <a:pt x="1168" y="2322"/>
                  </a:cubicBezTo>
                  <a:cubicBezTo>
                    <a:pt x="1811" y="2322"/>
                    <a:pt x="2323" y="1798"/>
                    <a:pt x="2323" y="1167"/>
                  </a:cubicBezTo>
                  <a:cubicBezTo>
                    <a:pt x="2323" y="524"/>
                    <a:pt x="1811" y="0"/>
                    <a:pt x="11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78" name="Google Shape;3378;p37"/>
            <p:cNvSpPr/>
            <p:nvPr/>
          </p:nvSpPr>
          <p:spPr>
            <a:xfrm>
              <a:off x="1069916" y="1822700"/>
              <a:ext cx="914936" cy="110053"/>
            </a:xfrm>
            <a:custGeom>
              <a:avLst/>
              <a:gdLst/>
              <a:ahLst/>
              <a:cxnLst/>
              <a:rect l="l" t="t" r="r" b="b"/>
              <a:pathLst>
                <a:path w="22480" h="2704" extrusionOk="0">
                  <a:moveTo>
                    <a:pt x="1" y="1"/>
                  </a:moveTo>
                  <a:lnTo>
                    <a:pt x="1" y="2703"/>
                  </a:lnTo>
                  <a:lnTo>
                    <a:pt x="22480" y="2703"/>
                  </a:lnTo>
                  <a:lnTo>
                    <a:pt x="224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79" name="Google Shape;3379;p37"/>
            <p:cNvSpPr/>
            <p:nvPr/>
          </p:nvSpPr>
          <p:spPr>
            <a:xfrm>
              <a:off x="1069916" y="1981143"/>
              <a:ext cx="745828" cy="54335"/>
            </a:xfrm>
            <a:custGeom>
              <a:avLst/>
              <a:gdLst/>
              <a:ahLst/>
              <a:cxnLst/>
              <a:rect l="l" t="t" r="r" b="b"/>
              <a:pathLst>
                <a:path w="18325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80" name="Google Shape;3380;p37"/>
            <p:cNvSpPr/>
            <p:nvPr/>
          </p:nvSpPr>
          <p:spPr>
            <a:xfrm>
              <a:off x="1069916" y="2069828"/>
              <a:ext cx="745828" cy="54823"/>
            </a:xfrm>
            <a:custGeom>
              <a:avLst/>
              <a:gdLst/>
              <a:ahLst/>
              <a:cxnLst/>
              <a:rect l="l" t="t" r="r" b="b"/>
              <a:pathLst>
                <a:path w="18325" h="1347" extrusionOk="0">
                  <a:moveTo>
                    <a:pt x="1" y="1"/>
                  </a:moveTo>
                  <a:lnTo>
                    <a:pt x="1" y="1346"/>
                  </a:lnTo>
                  <a:lnTo>
                    <a:pt x="18324" y="1346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81" name="Google Shape;3381;p37"/>
            <p:cNvSpPr/>
            <p:nvPr/>
          </p:nvSpPr>
          <p:spPr>
            <a:xfrm>
              <a:off x="1069916" y="2158512"/>
              <a:ext cx="489947" cy="54335"/>
            </a:xfrm>
            <a:custGeom>
              <a:avLst/>
              <a:gdLst/>
              <a:ahLst/>
              <a:cxnLst/>
              <a:rect l="l" t="t" r="r" b="b"/>
              <a:pathLst>
                <a:path w="12038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12038" y="1334"/>
                  </a:lnTo>
                  <a:lnTo>
                    <a:pt x="120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82" name="Google Shape;3382;p37"/>
            <p:cNvSpPr/>
            <p:nvPr/>
          </p:nvSpPr>
          <p:spPr>
            <a:xfrm>
              <a:off x="1130966" y="5001539"/>
              <a:ext cx="220065" cy="194831"/>
            </a:xfrm>
            <a:custGeom>
              <a:avLst/>
              <a:gdLst/>
              <a:ahLst/>
              <a:cxnLst/>
              <a:rect l="l" t="t" r="r" b="b"/>
              <a:pathLst>
                <a:path w="5407" h="4787" extrusionOk="0">
                  <a:moveTo>
                    <a:pt x="3335" y="0"/>
                  </a:moveTo>
                  <a:lnTo>
                    <a:pt x="1" y="4787"/>
                  </a:lnTo>
                  <a:lnTo>
                    <a:pt x="2073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83" name="Google Shape;3383;p37"/>
            <p:cNvSpPr/>
            <p:nvPr/>
          </p:nvSpPr>
          <p:spPr>
            <a:xfrm>
              <a:off x="1267636" y="5001539"/>
              <a:ext cx="219536" cy="194831"/>
            </a:xfrm>
            <a:custGeom>
              <a:avLst/>
              <a:gdLst/>
              <a:ahLst/>
              <a:cxnLst/>
              <a:rect l="l" t="t" r="r" b="b"/>
              <a:pathLst>
                <a:path w="5394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60" y="4787"/>
                  </a:lnTo>
                  <a:lnTo>
                    <a:pt x="5394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84" name="Google Shape;3384;p37"/>
            <p:cNvSpPr/>
            <p:nvPr/>
          </p:nvSpPr>
          <p:spPr>
            <a:xfrm>
              <a:off x="1403330" y="5001539"/>
              <a:ext cx="220513" cy="194831"/>
            </a:xfrm>
            <a:custGeom>
              <a:avLst/>
              <a:gdLst/>
              <a:ahLst/>
              <a:cxnLst/>
              <a:rect l="l" t="t" r="r" b="b"/>
              <a:pathLst>
                <a:path w="5418" h="4787" extrusionOk="0">
                  <a:moveTo>
                    <a:pt x="3346" y="0"/>
                  </a:moveTo>
                  <a:lnTo>
                    <a:pt x="0" y="4787"/>
                  </a:lnTo>
                  <a:lnTo>
                    <a:pt x="2084" y="4787"/>
                  </a:lnTo>
                  <a:lnTo>
                    <a:pt x="5418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85" name="Google Shape;3385;p37"/>
            <p:cNvSpPr/>
            <p:nvPr/>
          </p:nvSpPr>
          <p:spPr>
            <a:xfrm>
              <a:off x="1539471" y="5001539"/>
              <a:ext cx="220065" cy="194831"/>
            </a:xfrm>
            <a:custGeom>
              <a:avLst/>
              <a:gdLst/>
              <a:ahLst/>
              <a:cxnLst/>
              <a:rect l="l" t="t" r="r" b="b"/>
              <a:pathLst>
                <a:path w="5407" h="4787" extrusionOk="0">
                  <a:moveTo>
                    <a:pt x="3335" y="0"/>
                  </a:moveTo>
                  <a:lnTo>
                    <a:pt x="1" y="4787"/>
                  </a:lnTo>
                  <a:lnTo>
                    <a:pt x="2073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86" name="Google Shape;3386;p37"/>
            <p:cNvSpPr/>
            <p:nvPr/>
          </p:nvSpPr>
          <p:spPr>
            <a:xfrm>
              <a:off x="1675653" y="5001539"/>
              <a:ext cx="220024" cy="194831"/>
            </a:xfrm>
            <a:custGeom>
              <a:avLst/>
              <a:gdLst/>
              <a:ahLst/>
              <a:cxnLst/>
              <a:rect l="l" t="t" r="r" b="b"/>
              <a:pathLst>
                <a:path w="5406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72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87" name="Google Shape;3387;p37"/>
            <p:cNvSpPr/>
            <p:nvPr/>
          </p:nvSpPr>
          <p:spPr>
            <a:xfrm>
              <a:off x="1811835" y="5001539"/>
              <a:ext cx="220024" cy="194831"/>
            </a:xfrm>
            <a:custGeom>
              <a:avLst/>
              <a:gdLst/>
              <a:ahLst/>
              <a:cxnLst/>
              <a:rect l="l" t="t" r="r" b="b"/>
              <a:pathLst>
                <a:path w="5406" h="4787" extrusionOk="0">
                  <a:moveTo>
                    <a:pt x="3334" y="0"/>
                  </a:moveTo>
                  <a:lnTo>
                    <a:pt x="0" y="4787"/>
                  </a:lnTo>
                  <a:lnTo>
                    <a:pt x="2072" y="478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88" name="Google Shape;3388;p37"/>
            <p:cNvSpPr/>
            <p:nvPr/>
          </p:nvSpPr>
          <p:spPr>
            <a:xfrm>
              <a:off x="1598120" y="4774272"/>
              <a:ext cx="1247862" cy="2488764"/>
            </a:xfrm>
            <a:custGeom>
              <a:avLst/>
              <a:gdLst/>
              <a:ahLst/>
              <a:cxnLst/>
              <a:rect l="l" t="t" r="r" b="b"/>
              <a:pathLst>
                <a:path w="30660" h="61149" extrusionOk="0">
                  <a:moveTo>
                    <a:pt x="727" y="0"/>
                  </a:moveTo>
                  <a:cubicBezTo>
                    <a:pt x="0" y="11014"/>
                    <a:pt x="3072" y="44744"/>
                    <a:pt x="4144" y="56293"/>
                  </a:cubicBezTo>
                  <a:cubicBezTo>
                    <a:pt x="4168" y="56603"/>
                    <a:pt x="4453" y="56960"/>
                    <a:pt x="4477" y="57245"/>
                  </a:cubicBezTo>
                  <a:cubicBezTo>
                    <a:pt x="4644" y="59019"/>
                    <a:pt x="4751" y="60091"/>
                    <a:pt x="4751" y="60258"/>
                  </a:cubicBezTo>
                  <a:cubicBezTo>
                    <a:pt x="4779" y="60847"/>
                    <a:pt x="6567" y="61148"/>
                    <a:pt x="8454" y="61148"/>
                  </a:cubicBezTo>
                  <a:cubicBezTo>
                    <a:pt x="10570" y="61148"/>
                    <a:pt x="12810" y="60770"/>
                    <a:pt x="12835" y="59996"/>
                  </a:cubicBezTo>
                  <a:lnTo>
                    <a:pt x="12871" y="57055"/>
                  </a:lnTo>
                  <a:lnTo>
                    <a:pt x="13276" y="56186"/>
                  </a:lnTo>
                  <a:lnTo>
                    <a:pt x="15633" y="14514"/>
                  </a:lnTo>
                  <a:cubicBezTo>
                    <a:pt x="15615" y="14003"/>
                    <a:pt x="15763" y="13674"/>
                    <a:pt x="15908" y="13674"/>
                  </a:cubicBezTo>
                  <a:cubicBezTo>
                    <a:pt x="16040" y="13674"/>
                    <a:pt x="16169" y="13945"/>
                    <a:pt x="16169" y="14597"/>
                  </a:cubicBezTo>
                  <a:cubicBezTo>
                    <a:pt x="16122" y="24872"/>
                    <a:pt x="18622" y="46697"/>
                    <a:pt x="19003" y="55733"/>
                  </a:cubicBezTo>
                  <a:cubicBezTo>
                    <a:pt x="19027" y="55948"/>
                    <a:pt x="19348" y="56162"/>
                    <a:pt x="19348" y="56364"/>
                  </a:cubicBezTo>
                  <a:cubicBezTo>
                    <a:pt x="19455" y="58567"/>
                    <a:pt x="19527" y="59936"/>
                    <a:pt x="19539" y="60079"/>
                  </a:cubicBezTo>
                  <a:cubicBezTo>
                    <a:pt x="19635" y="60525"/>
                    <a:pt x="21296" y="60734"/>
                    <a:pt x="23092" y="60734"/>
                  </a:cubicBezTo>
                  <a:cubicBezTo>
                    <a:pt x="25274" y="60734"/>
                    <a:pt x="27656" y="60426"/>
                    <a:pt x="27683" y="59865"/>
                  </a:cubicBezTo>
                  <a:cubicBezTo>
                    <a:pt x="27683" y="59734"/>
                    <a:pt x="27790" y="58424"/>
                    <a:pt x="27921" y="56257"/>
                  </a:cubicBezTo>
                  <a:cubicBezTo>
                    <a:pt x="27933" y="56007"/>
                    <a:pt x="28171" y="55733"/>
                    <a:pt x="28194" y="55448"/>
                  </a:cubicBezTo>
                  <a:cubicBezTo>
                    <a:pt x="28921" y="44041"/>
                    <a:pt x="30659" y="13573"/>
                    <a:pt x="29385" y="48"/>
                  </a:cubicBezTo>
                  <a:cubicBezTo>
                    <a:pt x="29385" y="48"/>
                    <a:pt x="15360" y="0"/>
                    <a:pt x="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89" name="Google Shape;3389;p37"/>
            <p:cNvSpPr/>
            <p:nvPr/>
          </p:nvSpPr>
          <p:spPr>
            <a:xfrm>
              <a:off x="1615091" y="4944844"/>
              <a:ext cx="1192103" cy="155596"/>
            </a:xfrm>
            <a:custGeom>
              <a:avLst/>
              <a:gdLst/>
              <a:ahLst/>
              <a:cxnLst/>
              <a:rect l="l" t="t" r="r" b="b"/>
              <a:pathLst>
                <a:path w="29290" h="3823" extrusionOk="0">
                  <a:moveTo>
                    <a:pt x="16252" y="0"/>
                  </a:moveTo>
                  <a:lnTo>
                    <a:pt x="0" y="1310"/>
                  </a:lnTo>
                  <a:cubicBezTo>
                    <a:pt x="0" y="1310"/>
                    <a:pt x="5668" y="3822"/>
                    <a:pt x="15443" y="3822"/>
                  </a:cubicBezTo>
                  <a:cubicBezTo>
                    <a:pt x="25230" y="3822"/>
                    <a:pt x="29290" y="1310"/>
                    <a:pt x="29290" y="1310"/>
                  </a:cubicBezTo>
                  <a:lnTo>
                    <a:pt x="162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90" name="Google Shape;3390;p37"/>
            <p:cNvSpPr/>
            <p:nvPr/>
          </p:nvSpPr>
          <p:spPr>
            <a:xfrm>
              <a:off x="1944598" y="1693805"/>
              <a:ext cx="632885" cy="1078224"/>
            </a:xfrm>
            <a:custGeom>
              <a:avLst/>
              <a:gdLst/>
              <a:ahLst/>
              <a:cxnLst/>
              <a:rect l="l" t="t" r="r" b="b"/>
              <a:pathLst>
                <a:path w="15550" h="26492" extrusionOk="0">
                  <a:moveTo>
                    <a:pt x="7870" y="0"/>
                  </a:moveTo>
                  <a:cubicBezTo>
                    <a:pt x="7870" y="0"/>
                    <a:pt x="131" y="3787"/>
                    <a:pt x="131" y="7335"/>
                  </a:cubicBezTo>
                  <a:cubicBezTo>
                    <a:pt x="131" y="10907"/>
                    <a:pt x="0" y="21860"/>
                    <a:pt x="1977" y="26492"/>
                  </a:cubicBezTo>
                  <a:lnTo>
                    <a:pt x="13657" y="26492"/>
                  </a:lnTo>
                  <a:cubicBezTo>
                    <a:pt x="15348" y="23587"/>
                    <a:pt x="15550" y="10918"/>
                    <a:pt x="15550" y="7370"/>
                  </a:cubicBezTo>
                  <a:cubicBezTo>
                    <a:pt x="15550" y="3822"/>
                    <a:pt x="7870" y="0"/>
                    <a:pt x="7870" y="0"/>
                  </a:cubicBezTo>
                  <a:close/>
                </a:path>
              </a:pathLst>
            </a:custGeom>
            <a:solidFill>
              <a:srgbClr val="03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91" name="Google Shape;3391;p37"/>
            <p:cNvSpPr/>
            <p:nvPr/>
          </p:nvSpPr>
          <p:spPr>
            <a:xfrm>
              <a:off x="2657416" y="3209578"/>
              <a:ext cx="399348" cy="940170"/>
            </a:xfrm>
            <a:custGeom>
              <a:avLst/>
              <a:gdLst/>
              <a:ahLst/>
              <a:cxnLst/>
              <a:rect l="l" t="t" r="r" b="b"/>
              <a:pathLst>
                <a:path w="9812" h="23100" extrusionOk="0">
                  <a:moveTo>
                    <a:pt x="7287" y="0"/>
                  </a:moveTo>
                  <a:lnTo>
                    <a:pt x="310" y="5215"/>
                  </a:lnTo>
                  <a:lnTo>
                    <a:pt x="4287" y="15097"/>
                  </a:lnTo>
                  <a:lnTo>
                    <a:pt x="1" y="20014"/>
                  </a:lnTo>
                  <a:cubicBezTo>
                    <a:pt x="1" y="20014"/>
                    <a:pt x="897" y="23099"/>
                    <a:pt x="1032" y="23099"/>
                  </a:cubicBezTo>
                  <a:cubicBezTo>
                    <a:pt x="1034" y="23099"/>
                    <a:pt x="1035" y="23099"/>
                    <a:pt x="1036" y="23098"/>
                  </a:cubicBezTo>
                  <a:cubicBezTo>
                    <a:pt x="1155" y="23039"/>
                    <a:pt x="8978" y="18074"/>
                    <a:pt x="9395" y="16038"/>
                  </a:cubicBezTo>
                  <a:cubicBezTo>
                    <a:pt x="9811" y="14002"/>
                    <a:pt x="7287" y="0"/>
                    <a:pt x="7287" y="0"/>
                  </a:cubicBezTo>
                  <a:close/>
                </a:path>
              </a:pathLst>
            </a:custGeom>
            <a:solidFill>
              <a:srgbClr val="0E2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92" name="Google Shape;3392;p37"/>
            <p:cNvSpPr/>
            <p:nvPr/>
          </p:nvSpPr>
          <p:spPr>
            <a:xfrm>
              <a:off x="1425104" y="3226997"/>
              <a:ext cx="400814" cy="942124"/>
            </a:xfrm>
            <a:custGeom>
              <a:avLst/>
              <a:gdLst/>
              <a:ahLst/>
              <a:cxnLst/>
              <a:rect l="l" t="t" r="r" b="b"/>
              <a:pathLst>
                <a:path w="9848" h="23148" extrusionOk="0">
                  <a:moveTo>
                    <a:pt x="2835" y="1"/>
                  </a:moveTo>
                  <a:cubicBezTo>
                    <a:pt x="2835" y="1"/>
                    <a:pt x="1" y="13538"/>
                    <a:pt x="418" y="15562"/>
                  </a:cubicBezTo>
                  <a:cubicBezTo>
                    <a:pt x="834" y="17610"/>
                    <a:pt x="8704" y="23087"/>
                    <a:pt x="8823" y="23146"/>
                  </a:cubicBezTo>
                  <a:cubicBezTo>
                    <a:pt x="8825" y="23147"/>
                    <a:pt x="8826" y="23148"/>
                    <a:pt x="8828" y="23148"/>
                  </a:cubicBezTo>
                  <a:cubicBezTo>
                    <a:pt x="8963" y="23148"/>
                    <a:pt x="9847" y="20063"/>
                    <a:pt x="9847" y="20063"/>
                  </a:cubicBezTo>
                  <a:lnTo>
                    <a:pt x="5561" y="15145"/>
                  </a:lnTo>
                  <a:lnTo>
                    <a:pt x="9538" y="5263"/>
                  </a:lnTo>
                  <a:lnTo>
                    <a:pt x="2835" y="1"/>
                  </a:lnTo>
                  <a:close/>
                </a:path>
              </a:pathLst>
            </a:custGeom>
            <a:solidFill>
              <a:srgbClr val="0E26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93" name="Google Shape;3393;p37"/>
            <p:cNvSpPr/>
            <p:nvPr/>
          </p:nvSpPr>
          <p:spPr>
            <a:xfrm>
              <a:off x="1367473" y="2660053"/>
              <a:ext cx="1682009" cy="2371589"/>
            </a:xfrm>
            <a:custGeom>
              <a:avLst/>
              <a:gdLst/>
              <a:ahLst/>
              <a:cxnLst/>
              <a:rect l="l" t="t" r="r" b="b"/>
              <a:pathLst>
                <a:path w="41327" h="58270" extrusionOk="0">
                  <a:moveTo>
                    <a:pt x="17026" y="0"/>
                  </a:moveTo>
                  <a:cubicBezTo>
                    <a:pt x="17026" y="0"/>
                    <a:pt x="9489" y="2917"/>
                    <a:pt x="6930" y="4656"/>
                  </a:cubicBezTo>
                  <a:cubicBezTo>
                    <a:pt x="3524" y="6966"/>
                    <a:pt x="107" y="15717"/>
                    <a:pt x="0" y="18515"/>
                  </a:cubicBezTo>
                  <a:cubicBezTo>
                    <a:pt x="0" y="18515"/>
                    <a:pt x="4929" y="19693"/>
                    <a:pt x="9156" y="20836"/>
                  </a:cubicBezTo>
                  <a:cubicBezTo>
                    <a:pt x="9275" y="22872"/>
                    <a:pt x="9192" y="25194"/>
                    <a:pt x="8799" y="27873"/>
                  </a:cubicBezTo>
                  <a:cubicBezTo>
                    <a:pt x="8585" y="29230"/>
                    <a:pt x="6179" y="44482"/>
                    <a:pt x="5298" y="52090"/>
                  </a:cubicBezTo>
                  <a:cubicBezTo>
                    <a:pt x="5239" y="52566"/>
                    <a:pt x="6358" y="53614"/>
                    <a:pt x="6299" y="54067"/>
                  </a:cubicBezTo>
                  <a:cubicBezTo>
                    <a:pt x="6120" y="55543"/>
                    <a:pt x="5906" y="57150"/>
                    <a:pt x="6096" y="57436"/>
                  </a:cubicBezTo>
                  <a:cubicBezTo>
                    <a:pt x="6346" y="57817"/>
                    <a:pt x="13299" y="58270"/>
                    <a:pt x="21443" y="58270"/>
                  </a:cubicBezTo>
                  <a:cubicBezTo>
                    <a:pt x="28730" y="58270"/>
                    <a:pt x="35147" y="57615"/>
                    <a:pt x="35421" y="57353"/>
                  </a:cubicBezTo>
                  <a:cubicBezTo>
                    <a:pt x="35671" y="57162"/>
                    <a:pt x="35445" y="56210"/>
                    <a:pt x="35338" y="54531"/>
                  </a:cubicBezTo>
                  <a:cubicBezTo>
                    <a:pt x="35326" y="54186"/>
                    <a:pt x="36445" y="53305"/>
                    <a:pt x="36409" y="52924"/>
                  </a:cubicBezTo>
                  <a:cubicBezTo>
                    <a:pt x="36017" y="46613"/>
                    <a:pt x="33873" y="32183"/>
                    <a:pt x="33814" y="31326"/>
                  </a:cubicBezTo>
                  <a:cubicBezTo>
                    <a:pt x="33552" y="27218"/>
                    <a:pt x="33683" y="23813"/>
                    <a:pt x="33992" y="20967"/>
                  </a:cubicBezTo>
                  <a:cubicBezTo>
                    <a:pt x="38576" y="20265"/>
                    <a:pt x="41327" y="15955"/>
                    <a:pt x="41327" y="15955"/>
                  </a:cubicBezTo>
                  <a:cubicBezTo>
                    <a:pt x="41208" y="12633"/>
                    <a:pt x="39803" y="7489"/>
                    <a:pt x="37005" y="5715"/>
                  </a:cubicBezTo>
                  <a:cubicBezTo>
                    <a:pt x="35135" y="4037"/>
                    <a:pt x="28349" y="1263"/>
                    <a:pt x="26480" y="715"/>
                  </a:cubicBezTo>
                  <a:cubicBezTo>
                    <a:pt x="25721" y="492"/>
                    <a:pt x="25006" y="422"/>
                    <a:pt x="24298" y="422"/>
                  </a:cubicBezTo>
                  <a:cubicBezTo>
                    <a:pt x="23141" y="422"/>
                    <a:pt x="22001" y="607"/>
                    <a:pt x="20706" y="607"/>
                  </a:cubicBezTo>
                  <a:cubicBezTo>
                    <a:pt x="19621" y="607"/>
                    <a:pt x="18427" y="477"/>
                    <a:pt x="17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94" name="Google Shape;3394;p37"/>
            <p:cNvSpPr/>
            <p:nvPr/>
          </p:nvSpPr>
          <p:spPr>
            <a:xfrm>
              <a:off x="2053022" y="2400797"/>
              <a:ext cx="384615" cy="318925"/>
            </a:xfrm>
            <a:custGeom>
              <a:avLst/>
              <a:gdLst/>
              <a:ahLst/>
              <a:cxnLst/>
              <a:rect l="l" t="t" r="r" b="b"/>
              <a:pathLst>
                <a:path w="9450" h="7836" extrusionOk="0">
                  <a:moveTo>
                    <a:pt x="587" y="1"/>
                  </a:moveTo>
                  <a:lnTo>
                    <a:pt x="587" y="1"/>
                  </a:lnTo>
                  <a:cubicBezTo>
                    <a:pt x="599" y="1477"/>
                    <a:pt x="492" y="4513"/>
                    <a:pt x="182" y="6370"/>
                  </a:cubicBezTo>
                  <a:cubicBezTo>
                    <a:pt x="0" y="7389"/>
                    <a:pt x="2797" y="7835"/>
                    <a:pt x="5353" y="7835"/>
                  </a:cubicBezTo>
                  <a:cubicBezTo>
                    <a:pt x="7485" y="7835"/>
                    <a:pt x="9449" y="7525"/>
                    <a:pt x="9374" y="6978"/>
                  </a:cubicBezTo>
                  <a:cubicBezTo>
                    <a:pt x="9255" y="6644"/>
                    <a:pt x="8909" y="2549"/>
                    <a:pt x="9016" y="382"/>
                  </a:cubicBez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95" name="Google Shape;3395;p37"/>
            <p:cNvSpPr/>
            <p:nvPr/>
          </p:nvSpPr>
          <p:spPr>
            <a:xfrm>
              <a:off x="2076873" y="2363963"/>
              <a:ext cx="343142" cy="217135"/>
            </a:xfrm>
            <a:custGeom>
              <a:avLst/>
              <a:gdLst/>
              <a:ahLst/>
              <a:cxnLst/>
              <a:rect l="l" t="t" r="r" b="b"/>
              <a:pathLst>
                <a:path w="8431" h="5335" extrusionOk="0">
                  <a:moveTo>
                    <a:pt x="8430" y="1"/>
                  </a:moveTo>
                  <a:lnTo>
                    <a:pt x="1" y="906"/>
                  </a:lnTo>
                  <a:cubicBezTo>
                    <a:pt x="1" y="906"/>
                    <a:pt x="72" y="1441"/>
                    <a:pt x="13" y="2382"/>
                  </a:cubicBezTo>
                  <a:cubicBezTo>
                    <a:pt x="13" y="2382"/>
                    <a:pt x="2525" y="5335"/>
                    <a:pt x="4311" y="5335"/>
                  </a:cubicBezTo>
                  <a:cubicBezTo>
                    <a:pt x="6097" y="5335"/>
                    <a:pt x="8395" y="2596"/>
                    <a:pt x="8395" y="2596"/>
                  </a:cubicBezTo>
                  <a:cubicBezTo>
                    <a:pt x="8395" y="2596"/>
                    <a:pt x="8347" y="775"/>
                    <a:pt x="8430" y="1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96" name="Google Shape;3396;p37"/>
            <p:cNvSpPr/>
            <p:nvPr/>
          </p:nvSpPr>
          <p:spPr>
            <a:xfrm>
              <a:off x="2493640" y="1956032"/>
              <a:ext cx="179528" cy="223443"/>
            </a:xfrm>
            <a:custGeom>
              <a:avLst/>
              <a:gdLst/>
              <a:ahLst/>
              <a:cxnLst/>
              <a:rect l="l" t="t" r="r" b="b"/>
              <a:pathLst>
                <a:path w="4411" h="5490" extrusionOk="0">
                  <a:moveTo>
                    <a:pt x="2769" y="0"/>
                  </a:moveTo>
                  <a:cubicBezTo>
                    <a:pt x="2657" y="0"/>
                    <a:pt x="2540" y="11"/>
                    <a:pt x="2417" y="34"/>
                  </a:cubicBezTo>
                  <a:cubicBezTo>
                    <a:pt x="1215" y="273"/>
                    <a:pt x="405" y="1035"/>
                    <a:pt x="203" y="2559"/>
                  </a:cubicBezTo>
                  <a:cubicBezTo>
                    <a:pt x="0" y="4094"/>
                    <a:pt x="762" y="4904"/>
                    <a:pt x="1691" y="5380"/>
                  </a:cubicBezTo>
                  <a:cubicBezTo>
                    <a:pt x="1833" y="5455"/>
                    <a:pt x="1976" y="5489"/>
                    <a:pt x="2117" y="5489"/>
                  </a:cubicBezTo>
                  <a:cubicBezTo>
                    <a:pt x="3105" y="5489"/>
                    <a:pt x="4040" y="3818"/>
                    <a:pt x="4227" y="2475"/>
                  </a:cubicBezTo>
                  <a:cubicBezTo>
                    <a:pt x="4411" y="1081"/>
                    <a:pt x="3868" y="0"/>
                    <a:pt x="2769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97" name="Google Shape;3397;p37"/>
            <p:cNvSpPr/>
            <p:nvPr/>
          </p:nvSpPr>
          <p:spPr>
            <a:xfrm>
              <a:off x="2572150" y="1956113"/>
              <a:ext cx="78999" cy="49817"/>
            </a:xfrm>
            <a:custGeom>
              <a:avLst/>
              <a:gdLst/>
              <a:ahLst/>
              <a:cxnLst/>
              <a:rect l="l" t="t" r="r" b="b"/>
              <a:pathLst>
                <a:path w="1941" h="1224" extrusionOk="0">
                  <a:moveTo>
                    <a:pt x="820" y="0"/>
                  </a:moveTo>
                  <a:cubicBezTo>
                    <a:pt x="433" y="0"/>
                    <a:pt x="155" y="140"/>
                    <a:pt x="155" y="140"/>
                  </a:cubicBezTo>
                  <a:lnTo>
                    <a:pt x="0" y="1223"/>
                  </a:lnTo>
                  <a:cubicBezTo>
                    <a:pt x="222" y="536"/>
                    <a:pt x="784" y="318"/>
                    <a:pt x="1254" y="318"/>
                  </a:cubicBezTo>
                  <a:cubicBezTo>
                    <a:pt x="1565" y="318"/>
                    <a:pt x="1836" y="414"/>
                    <a:pt x="1941" y="533"/>
                  </a:cubicBezTo>
                  <a:cubicBezTo>
                    <a:pt x="1941" y="533"/>
                    <a:pt x="1715" y="116"/>
                    <a:pt x="1072" y="21"/>
                  </a:cubicBezTo>
                  <a:cubicBezTo>
                    <a:pt x="984" y="6"/>
                    <a:pt x="900" y="0"/>
                    <a:pt x="820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98" name="Google Shape;3398;p37"/>
            <p:cNvSpPr/>
            <p:nvPr/>
          </p:nvSpPr>
          <p:spPr>
            <a:xfrm>
              <a:off x="1852779" y="1956520"/>
              <a:ext cx="179080" cy="223443"/>
            </a:xfrm>
            <a:custGeom>
              <a:avLst/>
              <a:gdLst/>
              <a:ahLst/>
              <a:cxnLst/>
              <a:rect l="l" t="t" r="r" b="b"/>
              <a:pathLst>
                <a:path w="4400" h="5490" extrusionOk="0">
                  <a:moveTo>
                    <a:pt x="1625" y="0"/>
                  </a:moveTo>
                  <a:cubicBezTo>
                    <a:pt x="544" y="0"/>
                    <a:pt x="1" y="1081"/>
                    <a:pt x="185" y="2475"/>
                  </a:cubicBezTo>
                  <a:cubicBezTo>
                    <a:pt x="372" y="3818"/>
                    <a:pt x="1306" y="5489"/>
                    <a:pt x="2294" y="5489"/>
                  </a:cubicBezTo>
                  <a:cubicBezTo>
                    <a:pt x="2436" y="5489"/>
                    <a:pt x="2579" y="5455"/>
                    <a:pt x="2721" y="5380"/>
                  </a:cubicBezTo>
                  <a:cubicBezTo>
                    <a:pt x="3638" y="4904"/>
                    <a:pt x="4400" y="4094"/>
                    <a:pt x="4209" y="2570"/>
                  </a:cubicBezTo>
                  <a:cubicBezTo>
                    <a:pt x="3995" y="1034"/>
                    <a:pt x="3197" y="284"/>
                    <a:pt x="1971" y="34"/>
                  </a:cubicBezTo>
                  <a:cubicBezTo>
                    <a:pt x="1850" y="11"/>
                    <a:pt x="1735" y="0"/>
                    <a:pt x="1625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99" name="Google Shape;3399;p37"/>
            <p:cNvSpPr/>
            <p:nvPr/>
          </p:nvSpPr>
          <p:spPr>
            <a:xfrm>
              <a:off x="1874798" y="1956764"/>
              <a:ext cx="79039" cy="49613"/>
            </a:xfrm>
            <a:custGeom>
              <a:avLst/>
              <a:gdLst/>
              <a:ahLst/>
              <a:cxnLst/>
              <a:rect l="l" t="t" r="r" b="b"/>
              <a:pathLst>
                <a:path w="1942" h="1219" extrusionOk="0">
                  <a:moveTo>
                    <a:pt x="1099" y="0"/>
                  </a:moveTo>
                  <a:cubicBezTo>
                    <a:pt x="1026" y="0"/>
                    <a:pt x="949" y="5"/>
                    <a:pt x="870" y="16"/>
                  </a:cubicBezTo>
                  <a:cubicBezTo>
                    <a:pt x="227" y="124"/>
                    <a:pt x="1" y="540"/>
                    <a:pt x="1" y="540"/>
                  </a:cubicBezTo>
                  <a:cubicBezTo>
                    <a:pt x="107" y="420"/>
                    <a:pt x="383" y="321"/>
                    <a:pt x="699" y="321"/>
                  </a:cubicBezTo>
                  <a:cubicBezTo>
                    <a:pt x="1167" y="321"/>
                    <a:pt x="1722" y="537"/>
                    <a:pt x="1942" y="1219"/>
                  </a:cubicBezTo>
                  <a:lnTo>
                    <a:pt x="1787" y="136"/>
                  </a:lnTo>
                  <a:cubicBezTo>
                    <a:pt x="1787" y="136"/>
                    <a:pt x="1491" y="0"/>
                    <a:pt x="1099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00" name="Google Shape;3400;p37"/>
            <p:cNvSpPr/>
            <p:nvPr/>
          </p:nvSpPr>
          <p:spPr>
            <a:xfrm>
              <a:off x="1948953" y="1581881"/>
              <a:ext cx="628530" cy="659544"/>
            </a:xfrm>
            <a:custGeom>
              <a:avLst/>
              <a:gdLst/>
              <a:ahLst/>
              <a:cxnLst/>
              <a:rect l="l" t="t" r="r" b="b"/>
              <a:pathLst>
                <a:path w="15443" h="16205" extrusionOk="0">
                  <a:moveTo>
                    <a:pt x="7728" y="0"/>
                  </a:moveTo>
                  <a:cubicBezTo>
                    <a:pt x="3453" y="0"/>
                    <a:pt x="1" y="2750"/>
                    <a:pt x="1" y="8477"/>
                  </a:cubicBezTo>
                  <a:cubicBezTo>
                    <a:pt x="1" y="12752"/>
                    <a:pt x="3453" y="16204"/>
                    <a:pt x="7728" y="16204"/>
                  </a:cubicBezTo>
                  <a:cubicBezTo>
                    <a:pt x="11990" y="16204"/>
                    <a:pt x="15443" y="12752"/>
                    <a:pt x="15443" y="8477"/>
                  </a:cubicBezTo>
                  <a:cubicBezTo>
                    <a:pt x="15443" y="2870"/>
                    <a:pt x="11978" y="0"/>
                    <a:pt x="7728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01" name="Google Shape;3401;p37"/>
            <p:cNvSpPr/>
            <p:nvPr/>
          </p:nvSpPr>
          <p:spPr>
            <a:xfrm>
              <a:off x="1947976" y="1926891"/>
              <a:ext cx="629507" cy="577777"/>
            </a:xfrm>
            <a:custGeom>
              <a:avLst/>
              <a:gdLst/>
              <a:ahLst/>
              <a:cxnLst/>
              <a:rect l="l" t="t" r="r" b="b"/>
              <a:pathLst>
                <a:path w="15467" h="14196" extrusionOk="0">
                  <a:moveTo>
                    <a:pt x="15467" y="0"/>
                  </a:moveTo>
                  <a:lnTo>
                    <a:pt x="1" y="24"/>
                  </a:lnTo>
                  <a:cubicBezTo>
                    <a:pt x="1" y="4156"/>
                    <a:pt x="1" y="7608"/>
                    <a:pt x="1584" y="9859"/>
                  </a:cubicBezTo>
                  <a:cubicBezTo>
                    <a:pt x="2489" y="11156"/>
                    <a:pt x="4775" y="13419"/>
                    <a:pt x="6537" y="14038"/>
                  </a:cubicBezTo>
                  <a:cubicBezTo>
                    <a:pt x="6813" y="14132"/>
                    <a:pt x="7390" y="14196"/>
                    <a:pt x="7901" y="14196"/>
                  </a:cubicBezTo>
                  <a:cubicBezTo>
                    <a:pt x="8228" y="14196"/>
                    <a:pt x="8528" y="14170"/>
                    <a:pt x="8704" y="14109"/>
                  </a:cubicBezTo>
                  <a:cubicBezTo>
                    <a:pt x="10490" y="13514"/>
                    <a:pt x="12943" y="11192"/>
                    <a:pt x="13895" y="9847"/>
                  </a:cubicBezTo>
                  <a:cubicBezTo>
                    <a:pt x="15467" y="7597"/>
                    <a:pt x="15467" y="4144"/>
                    <a:pt x="15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02" name="Google Shape;3402;p37"/>
            <p:cNvSpPr/>
            <p:nvPr/>
          </p:nvSpPr>
          <p:spPr>
            <a:xfrm>
              <a:off x="2346794" y="2016511"/>
              <a:ext cx="137647" cy="28287"/>
            </a:xfrm>
            <a:custGeom>
              <a:avLst/>
              <a:gdLst/>
              <a:ahLst/>
              <a:cxnLst/>
              <a:rect l="l" t="t" r="r" b="b"/>
              <a:pathLst>
                <a:path w="3382" h="695" extrusionOk="0">
                  <a:moveTo>
                    <a:pt x="2477" y="1"/>
                  </a:moveTo>
                  <a:cubicBezTo>
                    <a:pt x="2191" y="25"/>
                    <a:pt x="1918" y="37"/>
                    <a:pt x="1656" y="84"/>
                  </a:cubicBezTo>
                  <a:cubicBezTo>
                    <a:pt x="1382" y="120"/>
                    <a:pt x="1120" y="168"/>
                    <a:pt x="846" y="239"/>
                  </a:cubicBezTo>
                  <a:cubicBezTo>
                    <a:pt x="584" y="322"/>
                    <a:pt x="334" y="406"/>
                    <a:pt x="72" y="513"/>
                  </a:cubicBezTo>
                  <a:cubicBezTo>
                    <a:pt x="36" y="537"/>
                    <a:pt x="1" y="584"/>
                    <a:pt x="36" y="620"/>
                  </a:cubicBezTo>
                  <a:cubicBezTo>
                    <a:pt x="46" y="670"/>
                    <a:pt x="89" y="695"/>
                    <a:pt x="138" y="695"/>
                  </a:cubicBezTo>
                  <a:cubicBezTo>
                    <a:pt x="147" y="695"/>
                    <a:pt x="157" y="694"/>
                    <a:pt x="167" y="692"/>
                  </a:cubicBezTo>
                  <a:cubicBezTo>
                    <a:pt x="405" y="620"/>
                    <a:pt x="667" y="549"/>
                    <a:pt x="929" y="501"/>
                  </a:cubicBezTo>
                  <a:cubicBezTo>
                    <a:pt x="1179" y="453"/>
                    <a:pt x="1441" y="394"/>
                    <a:pt x="1703" y="358"/>
                  </a:cubicBezTo>
                  <a:cubicBezTo>
                    <a:pt x="1965" y="334"/>
                    <a:pt x="2215" y="299"/>
                    <a:pt x="2489" y="287"/>
                  </a:cubicBezTo>
                  <a:cubicBezTo>
                    <a:pt x="2751" y="263"/>
                    <a:pt x="3013" y="263"/>
                    <a:pt x="3275" y="263"/>
                  </a:cubicBezTo>
                  <a:cubicBezTo>
                    <a:pt x="3334" y="263"/>
                    <a:pt x="3382" y="215"/>
                    <a:pt x="3382" y="168"/>
                  </a:cubicBezTo>
                  <a:cubicBezTo>
                    <a:pt x="3382" y="108"/>
                    <a:pt x="3346" y="61"/>
                    <a:pt x="3287" y="49"/>
                  </a:cubicBezTo>
                  <a:cubicBezTo>
                    <a:pt x="3025" y="25"/>
                    <a:pt x="2739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03" name="Google Shape;3403;p37"/>
            <p:cNvSpPr/>
            <p:nvPr/>
          </p:nvSpPr>
          <p:spPr>
            <a:xfrm>
              <a:off x="2023596" y="2020541"/>
              <a:ext cx="137159" cy="19780"/>
            </a:xfrm>
            <a:custGeom>
              <a:avLst/>
              <a:gdLst/>
              <a:ahLst/>
              <a:cxnLst/>
              <a:rect l="l" t="t" r="r" b="b"/>
              <a:pathLst>
                <a:path w="3370" h="486" extrusionOk="0">
                  <a:moveTo>
                    <a:pt x="1280" y="0"/>
                  </a:moveTo>
                  <a:cubicBezTo>
                    <a:pt x="1143" y="0"/>
                    <a:pt x="1006" y="3"/>
                    <a:pt x="869" y="9"/>
                  </a:cubicBezTo>
                  <a:cubicBezTo>
                    <a:pt x="607" y="21"/>
                    <a:pt x="334" y="69"/>
                    <a:pt x="72" y="128"/>
                  </a:cubicBezTo>
                  <a:cubicBezTo>
                    <a:pt x="24" y="128"/>
                    <a:pt x="0" y="188"/>
                    <a:pt x="0" y="235"/>
                  </a:cubicBezTo>
                  <a:cubicBezTo>
                    <a:pt x="0" y="283"/>
                    <a:pt x="36" y="319"/>
                    <a:pt x="95" y="319"/>
                  </a:cubicBezTo>
                  <a:cubicBezTo>
                    <a:pt x="369" y="307"/>
                    <a:pt x="619" y="283"/>
                    <a:pt x="893" y="283"/>
                  </a:cubicBezTo>
                  <a:cubicBezTo>
                    <a:pt x="1155" y="283"/>
                    <a:pt x="1405" y="283"/>
                    <a:pt x="1679" y="295"/>
                  </a:cubicBezTo>
                  <a:cubicBezTo>
                    <a:pt x="1941" y="307"/>
                    <a:pt x="2203" y="343"/>
                    <a:pt x="2465" y="366"/>
                  </a:cubicBezTo>
                  <a:cubicBezTo>
                    <a:pt x="2715" y="402"/>
                    <a:pt x="2989" y="438"/>
                    <a:pt x="3239" y="485"/>
                  </a:cubicBezTo>
                  <a:cubicBezTo>
                    <a:pt x="3298" y="485"/>
                    <a:pt x="3358" y="462"/>
                    <a:pt x="3346" y="426"/>
                  </a:cubicBezTo>
                  <a:cubicBezTo>
                    <a:pt x="3370" y="366"/>
                    <a:pt x="3346" y="307"/>
                    <a:pt x="3286" y="295"/>
                  </a:cubicBezTo>
                  <a:cubicBezTo>
                    <a:pt x="3024" y="200"/>
                    <a:pt x="2762" y="140"/>
                    <a:pt x="2489" y="104"/>
                  </a:cubicBezTo>
                  <a:cubicBezTo>
                    <a:pt x="2227" y="57"/>
                    <a:pt x="1965" y="21"/>
                    <a:pt x="1691" y="9"/>
                  </a:cubicBezTo>
                  <a:cubicBezTo>
                    <a:pt x="1554" y="3"/>
                    <a:pt x="1417" y="0"/>
                    <a:pt x="1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04" name="Google Shape;3404;p37"/>
            <p:cNvSpPr/>
            <p:nvPr/>
          </p:nvSpPr>
          <p:spPr>
            <a:xfrm>
              <a:off x="2191728" y="2273977"/>
              <a:ext cx="142979" cy="31909"/>
            </a:xfrm>
            <a:custGeom>
              <a:avLst/>
              <a:gdLst/>
              <a:ahLst/>
              <a:cxnLst/>
              <a:rect l="l" t="t" r="r" b="b"/>
              <a:pathLst>
                <a:path w="3513" h="784" extrusionOk="0">
                  <a:moveTo>
                    <a:pt x="1818" y="0"/>
                  </a:moveTo>
                  <a:cubicBezTo>
                    <a:pt x="1245" y="0"/>
                    <a:pt x="655" y="66"/>
                    <a:pt x="405" y="188"/>
                  </a:cubicBezTo>
                  <a:cubicBezTo>
                    <a:pt x="1" y="402"/>
                    <a:pt x="1298" y="783"/>
                    <a:pt x="1739" y="783"/>
                  </a:cubicBezTo>
                  <a:cubicBezTo>
                    <a:pt x="2203" y="783"/>
                    <a:pt x="3513" y="438"/>
                    <a:pt x="3096" y="188"/>
                  </a:cubicBezTo>
                  <a:cubicBezTo>
                    <a:pt x="2893" y="60"/>
                    <a:pt x="2363" y="0"/>
                    <a:pt x="1818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05" name="Google Shape;3405;p37"/>
            <p:cNvSpPr/>
            <p:nvPr/>
          </p:nvSpPr>
          <p:spPr>
            <a:xfrm>
              <a:off x="2206258" y="2424565"/>
              <a:ext cx="115385" cy="10216"/>
            </a:xfrm>
            <a:custGeom>
              <a:avLst/>
              <a:gdLst/>
              <a:ahLst/>
              <a:cxnLst/>
              <a:rect l="l" t="t" r="r" b="b"/>
              <a:pathLst>
                <a:path w="2835" h="251" extrusionOk="0">
                  <a:moveTo>
                    <a:pt x="1382" y="0"/>
                  </a:moveTo>
                  <a:cubicBezTo>
                    <a:pt x="1013" y="0"/>
                    <a:pt x="1" y="131"/>
                    <a:pt x="346" y="238"/>
                  </a:cubicBezTo>
                  <a:cubicBezTo>
                    <a:pt x="346" y="238"/>
                    <a:pt x="906" y="155"/>
                    <a:pt x="1370" y="155"/>
                  </a:cubicBezTo>
                  <a:cubicBezTo>
                    <a:pt x="1834" y="155"/>
                    <a:pt x="2501" y="250"/>
                    <a:pt x="2501" y="250"/>
                  </a:cubicBezTo>
                  <a:cubicBezTo>
                    <a:pt x="2835" y="155"/>
                    <a:pt x="1775" y="12"/>
                    <a:pt x="1382" y="0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06" name="Google Shape;3406;p37"/>
            <p:cNvSpPr/>
            <p:nvPr/>
          </p:nvSpPr>
          <p:spPr>
            <a:xfrm>
              <a:off x="2151028" y="2349067"/>
              <a:ext cx="225844" cy="30077"/>
            </a:xfrm>
            <a:custGeom>
              <a:avLst/>
              <a:gdLst/>
              <a:ahLst/>
              <a:cxnLst/>
              <a:rect l="l" t="t" r="r" b="b"/>
              <a:pathLst>
                <a:path w="5549" h="739" extrusionOk="0">
                  <a:moveTo>
                    <a:pt x="2311" y="1"/>
                  </a:moveTo>
                  <a:cubicBezTo>
                    <a:pt x="1737" y="1"/>
                    <a:pt x="1046" y="324"/>
                    <a:pt x="490" y="324"/>
                  </a:cubicBezTo>
                  <a:cubicBezTo>
                    <a:pt x="310" y="324"/>
                    <a:pt x="144" y="290"/>
                    <a:pt x="1" y="200"/>
                  </a:cubicBezTo>
                  <a:lnTo>
                    <a:pt x="1" y="200"/>
                  </a:lnTo>
                  <a:cubicBezTo>
                    <a:pt x="282" y="526"/>
                    <a:pt x="1696" y="739"/>
                    <a:pt x="3033" y="739"/>
                  </a:cubicBezTo>
                  <a:cubicBezTo>
                    <a:pt x="4187" y="739"/>
                    <a:pt x="5284" y="581"/>
                    <a:pt x="5549" y="200"/>
                  </a:cubicBezTo>
                  <a:lnTo>
                    <a:pt x="5549" y="200"/>
                  </a:lnTo>
                  <a:cubicBezTo>
                    <a:pt x="5406" y="290"/>
                    <a:pt x="5240" y="324"/>
                    <a:pt x="5061" y="324"/>
                  </a:cubicBezTo>
                  <a:cubicBezTo>
                    <a:pt x="4507" y="324"/>
                    <a:pt x="3822" y="1"/>
                    <a:pt x="3249" y="1"/>
                  </a:cubicBezTo>
                  <a:cubicBezTo>
                    <a:pt x="3097" y="1"/>
                    <a:pt x="2954" y="23"/>
                    <a:pt x="2822" y="81"/>
                  </a:cubicBezTo>
                  <a:lnTo>
                    <a:pt x="2739" y="81"/>
                  </a:lnTo>
                  <a:cubicBezTo>
                    <a:pt x="2608" y="23"/>
                    <a:pt x="2463" y="1"/>
                    <a:pt x="2311" y="1"/>
                  </a:cubicBez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07" name="Google Shape;3407;p37"/>
            <p:cNvSpPr/>
            <p:nvPr/>
          </p:nvSpPr>
          <p:spPr>
            <a:xfrm>
              <a:off x="2164093" y="2364940"/>
              <a:ext cx="202116" cy="38258"/>
            </a:xfrm>
            <a:custGeom>
              <a:avLst/>
              <a:gdLst/>
              <a:ahLst/>
              <a:cxnLst/>
              <a:rect l="l" t="t" r="r" b="b"/>
              <a:pathLst>
                <a:path w="4966" h="940" extrusionOk="0">
                  <a:moveTo>
                    <a:pt x="1" y="1"/>
                  </a:moveTo>
                  <a:cubicBezTo>
                    <a:pt x="332" y="259"/>
                    <a:pt x="1409" y="931"/>
                    <a:pt x="2147" y="931"/>
                  </a:cubicBezTo>
                  <a:cubicBezTo>
                    <a:pt x="2258" y="931"/>
                    <a:pt x="2362" y="916"/>
                    <a:pt x="2454" y="882"/>
                  </a:cubicBezTo>
                  <a:cubicBezTo>
                    <a:pt x="2584" y="922"/>
                    <a:pt x="2712" y="939"/>
                    <a:pt x="2838" y="939"/>
                  </a:cubicBezTo>
                  <a:cubicBezTo>
                    <a:pt x="3651" y="939"/>
                    <a:pt x="4389" y="211"/>
                    <a:pt x="4966" y="36"/>
                  </a:cubicBezTo>
                  <a:lnTo>
                    <a:pt x="4966" y="36"/>
                  </a:lnTo>
                  <a:lnTo>
                    <a:pt x="2454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90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08" name="Google Shape;3408;p37"/>
            <p:cNvSpPr/>
            <p:nvPr/>
          </p:nvSpPr>
          <p:spPr>
            <a:xfrm>
              <a:off x="2202880" y="2371737"/>
              <a:ext cx="114408" cy="12658"/>
            </a:xfrm>
            <a:custGeom>
              <a:avLst/>
              <a:gdLst/>
              <a:ahLst/>
              <a:cxnLst/>
              <a:rect l="l" t="t" r="r" b="b"/>
              <a:pathLst>
                <a:path w="2811" h="311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632" y="84"/>
                    <a:pt x="2370" y="131"/>
                    <a:pt x="2096" y="167"/>
                  </a:cubicBezTo>
                  <a:cubicBezTo>
                    <a:pt x="1917" y="179"/>
                    <a:pt x="1715" y="262"/>
                    <a:pt x="1524" y="262"/>
                  </a:cubicBezTo>
                  <a:cubicBezTo>
                    <a:pt x="1322" y="262"/>
                    <a:pt x="1096" y="167"/>
                    <a:pt x="893" y="143"/>
                  </a:cubicBezTo>
                  <a:cubicBezTo>
                    <a:pt x="560" y="119"/>
                    <a:pt x="251" y="72"/>
                    <a:pt x="0" y="12"/>
                  </a:cubicBezTo>
                  <a:lnTo>
                    <a:pt x="0" y="12"/>
                  </a:lnTo>
                  <a:cubicBezTo>
                    <a:pt x="1" y="12"/>
                    <a:pt x="746" y="310"/>
                    <a:pt x="1482" y="310"/>
                  </a:cubicBezTo>
                  <a:cubicBezTo>
                    <a:pt x="1496" y="310"/>
                    <a:pt x="1510" y="310"/>
                    <a:pt x="1524" y="310"/>
                  </a:cubicBezTo>
                  <a:cubicBezTo>
                    <a:pt x="2274" y="310"/>
                    <a:pt x="2810" y="0"/>
                    <a:pt x="2810" y="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09" name="Google Shape;3409;p37"/>
            <p:cNvSpPr/>
            <p:nvPr/>
          </p:nvSpPr>
          <p:spPr>
            <a:xfrm>
              <a:off x="2625914" y="3196473"/>
              <a:ext cx="88238" cy="491900"/>
            </a:xfrm>
            <a:custGeom>
              <a:avLst/>
              <a:gdLst/>
              <a:ahLst/>
              <a:cxnLst/>
              <a:rect l="l" t="t" r="r" b="b"/>
              <a:pathLst>
                <a:path w="2168" h="12086" extrusionOk="0">
                  <a:moveTo>
                    <a:pt x="1" y="1"/>
                  </a:moveTo>
                  <a:lnTo>
                    <a:pt x="453" y="7013"/>
                  </a:lnTo>
                  <a:lnTo>
                    <a:pt x="1072" y="7299"/>
                  </a:lnTo>
                  <a:lnTo>
                    <a:pt x="1370" y="12085"/>
                  </a:lnTo>
                  <a:lnTo>
                    <a:pt x="1644" y="6406"/>
                  </a:lnTo>
                  <a:lnTo>
                    <a:pt x="2168" y="6299"/>
                  </a:lnTo>
                  <a:lnTo>
                    <a:pt x="2168" y="6299"/>
                  </a:lnTo>
                  <a:lnTo>
                    <a:pt x="1191" y="64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10" name="Google Shape;3410;p37"/>
            <p:cNvSpPr/>
            <p:nvPr/>
          </p:nvSpPr>
          <p:spPr>
            <a:xfrm>
              <a:off x="1769181" y="3196473"/>
              <a:ext cx="114408" cy="573300"/>
            </a:xfrm>
            <a:custGeom>
              <a:avLst/>
              <a:gdLst/>
              <a:ahLst/>
              <a:cxnLst/>
              <a:rect l="l" t="t" r="r" b="b"/>
              <a:pathLst>
                <a:path w="2811" h="14086" extrusionOk="0">
                  <a:moveTo>
                    <a:pt x="386" y="6230"/>
                  </a:moveTo>
                  <a:cubicBezTo>
                    <a:pt x="376" y="6230"/>
                    <a:pt x="369" y="6240"/>
                    <a:pt x="369" y="6240"/>
                  </a:cubicBezTo>
                  <a:lnTo>
                    <a:pt x="410" y="6247"/>
                  </a:lnTo>
                  <a:lnTo>
                    <a:pt x="410" y="6247"/>
                  </a:lnTo>
                  <a:cubicBezTo>
                    <a:pt x="401" y="6234"/>
                    <a:pt x="393" y="6230"/>
                    <a:pt x="386" y="6230"/>
                  </a:cubicBezTo>
                  <a:close/>
                  <a:moveTo>
                    <a:pt x="2810" y="1"/>
                  </a:moveTo>
                  <a:lnTo>
                    <a:pt x="1620" y="6478"/>
                  </a:lnTo>
                  <a:lnTo>
                    <a:pt x="410" y="6247"/>
                  </a:lnTo>
                  <a:lnTo>
                    <a:pt x="410" y="6247"/>
                  </a:lnTo>
                  <a:cubicBezTo>
                    <a:pt x="447" y="6299"/>
                    <a:pt x="498" y="6496"/>
                    <a:pt x="512" y="7168"/>
                  </a:cubicBezTo>
                  <a:cubicBezTo>
                    <a:pt x="608" y="9847"/>
                    <a:pt x="0" y="14086"/>
                    <a:pt x="0" y="14086"/>
                  </a:cubicBezTo>
                  <a:lnTo>
                    <a:pt x="1131" y="7299"/>
                  </a:lnTo>
                  <a:lnTo>
                    <a:pt x="2155" y="7299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11" name="Google Shape;3411;p37"/>
            <p:cNvSpPr/>
            <p:nvPr/>
          </p:nvSpPr>
          <p:spPr>
            <a:xfrm>
              <a:off x="2563888" y="2040768"/>
              <a:ext cx="37851" cy="96947"/>
            </a:xfrm>
            <a:custGeom>
              <a:avLst/>
              <a:gdLst/>
              <a:ahLst/>
              <a:cxnLst/>
              <a:rect l="l" t="t" r="r" b="b"/>
              <a:pathLst>
                <a:path w="930" h="2382" extrusionOk="0">
                  <a:moveTo>
                    <a:pt x="274" y="0"/>
                  </a:moveTo>
                  <a:lnTo>
                    <a:pt x="1" y="2382"/>
                  </a:lnTo>
                  <a:cubicBezTo>
                    <a:pt x="1" y="2382"/>
                    <a:pt x="870" y="1655"/>
                    <a:pt x="906" y="1286"/>
                  </a:cubicBezTo>
                  <a:cubicBezTo>
                    <a:pt x="929" y="917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FAF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12" name="Google Shape;3412;p37"/>
            <p:cNvSpPr/>
            <p:nvPr/>
          </p:nvSpPr>
          <p:spPr>
            <a:xfrm>
              <a:off x="1301539" y="4483026"/>
              <a:ext cx="1885590" cy="50427"/>
            </a:xfrm>
            <a:custGeom>
              <a:avLst/>
              <a:gdLst/>
              <a:ahLst/>
              <a:cxnLst/>
              <a:rect l="l" t="t" r="r" b="b"/>
              <a:pathLst>
                <a:path w="46329" h="1239" extrusionOk="0">
                  <a:moveTo>
                    <a:pt x="144" y="1"/>
                  </a:moveTo>
                  <a:cubicBezTo>
                    <a:pt x="72" y="1"/>
                    <a:pt x="1" y="84"/>
                    <a:pt x="1" y="155"/>
                  </a:cubicBezTo>
                  <a:lnTo>
                    <a:pt x="1" y="1096"/>
                  </a:lnTo>
                  <a:cubicBezTo>
                    <a:pt x="1" y="1167"/>
                    <a:pt x="72" y="1239"/>
                    <a:pt x="144" y="1239"/>
                  </a:cubicBezTo>
                  <a:lnTo>
                    <a:pt x="46173" y="1239"/>
                  </a:lnTo>
                  <a:cubicBezTo>
                    <a:pt x="46257" y="1239"/>
                    <a:pt x="46328" y="1167"/>
                    <a:pt x="46328" y="1096"/>
                  </a:cubicBezTo>
                  <a:lnTo>
                    <a:pt x="46328" y="155"/>
                  </a:lnTo>
                  <a:cubicBezTo>
                    <a:pt x="46328" y="84"/>
                    <a:pt x="46257" y="1"/>
                    <a:pt x="4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13" name="Google Shape;3413;p37"/>
            <p:cNvSpPr/>
            <p:nvPr/>
          </p:nvSpPr>
          <p:spPr>
            <a:xfrm>
              <a:off x="2077361" y="2112969"/>
              <a:ext cx="72731" cy="100814"/>
            </a:xfrm>
            <a:custGeom>
              <a:avLst/>
              <a:gdLst/>
              <a:ahLst/>
              <a:cxnLst/>
              <a:rect l="l" t="t" r="r" b="b"/>
              <a:pathLst>
                <a:path w="1787" h="2477" extrusionOk="0">
                  <a:moveTo>
                    <a:pt x="894" y="0"/>
                  </a:moveTo>
                  <a:cubicBezTo>
                    <a:pt x="406" y="0"/>
                    <a:pt x="1" y="548"/>
                    <a:pt x="1" y="1239"/>
                  </a:cubicBezTo>
                  <a:cubicBezTo>
                    <a:pt x="1" y="1917"/>
                    <a:pt x="406" y="2477"/>
                    <a:pt x="894" y="2477"/>
                  </a:cubicBezTo>
                  <a:cubicBezTo>
                    <a:pt x="1382" y="2477"/>
                    <a:pt x="1787" y="1917"/>
                    <a:pt x="1787" y="1239"/>
                  </a:cubicBezTo>
                  <a:cubicBezTo>
                    <a:pt x="1787" y="572"/>
                    <a:pt x="1382" y="12"/>
                    <a:pt x="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14" name="Google Shape;3414;p37"/>
            <p:cNvSpPr/>
            <p:nvPr/>
          </p:nvSpPr>
          <p:spPr>
            <a:xfrm>
              <a:off x="2366168" y="2112969"/>
              <a:ext cx="72731" cy="100814"/>
            </a:xfrm>
            <a:custGeom>
              <a:avLst/>
              <a:gdLst/>
              <a:ahLst/>
              <a:cxnLst/>
              <a:rect l="l" t="t" r="r" b="b"/>
              <a:pathLst>
                <a:path w="1787" h="2477" extrusionOk="0">
                  <a:moveTo>
                    <a:pt x="894" y="0"/>
                  </a:moveTo>
                  <a:cubicBezTo>
                    <a:pt x="406" y="0"/>
                    <a:pt x="1" y="548"/>
                    <a:pt x="1" y="1239"/>
                  </a:cubicBezTo>
                  <a:cubicBezTo>
                    <a:pt x="1" y="1917"/>
                    <a:pt x="406" y="2477"/>
                    <a:pt x="894" y="2477"/>
                  </a:cubicBezTo>
                  <a:cubicBezTo>
                    <a:pt x="1382" y="2477"/>
                    <a:pt x="1787" y="1917"/>
                    <a:pt x="1787" y="1239"/>
                  </a:cubicBezTo>
                  <a:cubicBezTo>
                    <a:pt x="1787" y="572"/>
                    <a:pt x="1382" y="12"/>
                    <a:pt x="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15" name="Google Shape;3415;p37"/>
            <p:cNvSpPr/>
            <p:nvPr/>
          </p:nvSpPr>
          <p:spPr>
            <a:xfrm>
              <a:off x="1929742" y="2140726"/>
              <a:ext cx="654537" cy="389499"/>
            </a:xfrm>
            <a:custGeom>
              <a:avLst/>
              <a:gdLst/>
              <a:ahLst/>
              <a:cxnLst/>
              <a:rect l="l" t="t" r="r" b="b"/>
              <a:pathLst>
                <a:path w="16082" h="9570" extrusionOk="0">
                  <a:moveTo>
                    <a:pt x="65" y="1"/>
                  </a:moveTo>
                  <a:cubicBezTo>
                    <a:pt x="0" y="1"/>
                    <a:pt x="89" y="603"/>
                    <a:pt x="615" y="2759"/>
                  </a:cubicBezTo>
                  <a:cubicBezTo>
                    <a:pt x="1782" y="7605"/>
                    <a:pt x="7259" y="9570"/>
                    <a:pt x="8224" y="9570"/>
                  </a:cubicBezTo>
                  <a:cubicBezTo>
                    <a:pt x="9188" y="9570"/>
                    <a:pt x="10462" y="8724"/>
                    <a:pt x="13141" y="6557"/>
                  </a:cubicBezTo>
                  <a:cubicBezTo>
                    <a:pt x="15820" y="4379"/>
                    <a:pt x="16082" y="735"/>
                    <a:pt x="16082" y="735"/>
                  </a:cubicBezTo>
                  <a:lnTo>
                    <a:pt x="16082" y="735"/>
                  </a:lnTo>
                  <a:cubicBezTo>
                    <a:pt x="15394" y="1695"/>
                    <a:pt x="13549" y="3294"/>
                    <a:pt x="11894" y="3294"/>
                  </a:cubicBezTo>
                  <a:cubicBezTo>
                    <a:pt x="11372" y="3294"/>
                    <a:pt x="10869" y="3135"/>
                    <a:pt x="10426" y="2747"/>
                  </a:cubicBezTo>
                  <a:cubicBezTo>
                    <a:pt x="9496" y="1926"/>
                    <a:pt x="9035" y="1527"/>
                    <a:pt x="8522" y="1527"/>
                  </a:cubicBezTo>
                  <a:cubicBezTo>
                    <a:pt x="8016" y="1527"/>
                    <a:pt x="7459" y="1914"/>
                    <a:pt x="6354" y="2664"/>
                  </a:cubicBezTo>
                  <a:cubicBezTo>
                    <a:pt x="5759" y="3071"/>
                    <a:pt x="5130" y="3239"/>
                    <a:pt x="4511" y="3239"/>
                  </a:cubicBezTo>
                  <a:cubicBezTo>
                    <a:pt x="2812" y="3239"/>
                    <a:pt x="1179" y="1982"/>
                    <a:pt x="473" y="961"/>
                  </a:cubicBezTo>
                  <a:cubicBezTo>
                    <a:pt x="473" y="961"/>
                    <a:pt x="146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16" name="Google Shape;3416;p37"/>
            <p:cNvSpPr/>
            <p:nvPr/>
          </p:nvSpPr>
          <p:spPr>
            <a:xfrm>
              <a:off x="2004183" y="2745807"/>
              <a:ext cx="51404" cy="251567"/>
            </a:xfrm>
            <a:custGeom>
              <a:avLst/>
              <a:gdLst/>
              <a:ahLst/>
              <a:cxnLst/>
              <a:rect l="l" t="t" r="r" b="b"/>
              <a:pathLst>
                <a:path w="1263" h="6181" fill="none" extrusionOk="0">
                  <a:moveTo>
                    <a:pt x="1" y="1"/>
                  </a:moveTo>
                  <a:cubicBezTo>
                    <a:pt x="25" y="2025"/>
                    <a:pt x="775" y="4097"/>
                    <a:pt x="1263" y="6180"/>
                  </a:cubicBezTo>
                </a:path>
              </a:pathLst>
            </a:custGeom>
            <a:noFill/>
            <a:ln w="38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17" name="Google Shape;3417;p37"/>
            <p:cNvSpPr/>
            <p:nvPr/>
          </p:nvSpPr>
          <p:spPr>
            <a:xfrm>
              <a:off x="2428683" y="2748249"/>
              <a:ext cx="83394" cy="379446"/>
            </a:xfrm>
            <a:custGeom>
              <a:avLst/>
              <a:gdLst/>
              <a:ahLst/>
              <a:cxnLst/>
              <a:rect l="l" t="t" r="r" b="b"/>
              <a:pathLst>
                <a:path w="2049" h="9323" fill="none" extrusionOk="0">
                  <a:moveTo>
                    <a:pt x="2049" y="0"/>
                  </a:moveTo>
                  <a:cubicBezTo>
                    <a:pt x="1799" y="1489"/>
                    <a:pt x="775" y="2727"/>
                    <a:pt x="418" y="4251"/>
                  </a:cubicBezTo>
                  <a:cubicBezTo>
                    <a:pt x="1" y="6037"/>
                    <a:pt x="287" y="7561"/>
                    <a:pt x="656" y="9323"/>
                  </a:cubicBezTo>
                </a:path>
              </a:pathLst>
            </a:custGeom>
            <a:noFill/>
            <a:ln w="387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18" name="Google Shape;3418;p37"/>
            <p:cNvSpPr/>
            <p:nvPr/>
          </p:nvSpPr>
          <p:spPr>
            <a:xfrm>
              <a:off x="2445166" y="3074374"/>
              <a:ext cx="10704" cy="53317"/>
            </a:xfrm>
            <a:custGeom>
              <a:avLst/>
              <a:gdLst/>
              <a:ahLst/>
              <a:cxnLst/>
              <a:rect l="l" t="t" r="r" b="b"/>
              <a:pathLst>
                <a:path w="263" h="1310" fill="none" extrusionOk="0">
                  <a:moveTo>
                    <a:pt x="1" y="0"/>
                  </a:moveTo>
                  <a:lnTo>
                    <a:pt x="263" y="1310"/>
                  </a:lnTo>
                </a:path>
              </a:pathLst>
            </a:custGeom>
            <a:noFill/>
            <a:ln w="7450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19" name="Google Shape;3419;p37"/>
            <p:cNvSpPr/>
            <p:nvPr/>
          </p:nvSpPr>
          <p:spPr>
            <a:xfrm>
              <a:off x="1893723" y="1701334"/>
              <a:ext cx="707040" cy="741188"/>
            </a:xfrm>
            <a:custGeom>
              <a:avLst/>
              <a:gdLst/>
              <a:ahLst/>
              <a:cxnLst/>
              <a:rect l="l" t="t" r="r" b="b"/>
              <a:pathLst>
                <a:path w="17372" h="18211" extrusionOk="0">
                  <a:moveTo>
                    <a:pt x="9314" y="1"/>
                  </a:moveTo>
                  <a:cubicBezTo>
                    <a:pt x="8798" y="1"/>
                    <a:pt x="524" y="4459"/>
                    <a:pt x="524" y="4459"/>
                  </a:cubicBezTo>
                  <a:cubicBezTo>
                    <a:pt x="524" y="4459"/>
                    <a:pt x="0" y="11793"/>
                    <a:pt x="96" y="12662"/>
                  </a:cubicBezTo>
                  <a:cubicBezTo>
                    <a:pt x="179" y="13520"/>
                    <a:pt x="941" y="15936"/>
                    <a:pt x="941" y="15936"/>
                  </a:cubicBezTo>
                  <a:lnTo>
                    <a:pt x="4287" y="17949"/>
                  </a:lnTo>
                  <a:cubicBezTo>
                    <a:pt x="3441" y="15603"/>
                    <a:pt x="2441" y="7376"/>
                    <a:pt x="6144" y="6102"/>
                  </a:cubicBezTo>
                  <a:cubicBezTo>
                    <a:pt x="7364" y="5677"/>
                    <a:pt x="8416" y="5507"/>
                    <a:pt x="9321" y="5507"/>
                  </a:cubicBezTo>
                  <a:cubicBezTo>
                    <a:pt x="11179" y="5507"/>
                    <a:pt x="12415" y="6223"/>
                    <a:pt x="13216" y="6912"/>
                  </a:cubicBezTo>
                  <a:cubicBezTo>
                    <a:pt x="14395" y="7924"/>
                    <a:pt x="13883" y="15817"/>
                    <a:pt x="12919" y="18211"/>
                  </a:cubicBezTo>
                  <a:lnTo>
                    <a:pt x="16955" y="15044"/>
                  </a:lnTo>
                  <a:lnTo>
                    <a:pt x="17372" y="3887"/>
                  </a:lnTo>
                  <a:cubicBezTo>
                    <a:pt x="17372" y="3887"/>
                    <a:pt x="9537" y="185"/>
                    <a:pt x="9335" y="6"/>
                  </a:cubicBezTo>
                  <a:cubicBezTo>
                    <a:pt x="9331" y="3"/>
                    <a:pt x="9324" y="1"/>
                    <a:pt x="9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20" name="Google Shape;3420;p37"/>
            <p:cNvSpPr/>
            <p:nvPr/>
          </p:nvSpPr>
          <p:spPr>
            <a:xfrm>
              <a:off x="1790996" y="1390959"/>
              <a:ext cx="944973" cy="1381073"/>
            </a:xfrm>
            <a:custGeom>
              <a:avLst/>
              <a:gdLst/>
              <a:ahLst/>
              <a:cxnLst/>
              <a:rect l="l" t="t" r="r" b="b"/>
              <a:pathLst>
                <a:path w="23218" h="33933" extrusionOk="0">
                  <a:moveTo>
                    <a:pt x="11514" y="0"/>
                  </a:moveTo>
                  <a:cubicBezTo>
                    <a:pt x="10180" y="0"/>
                    <a:pt x="1608" y="5453"/>
                    <a:pt x="786" y="12252"/>
                  </a:cubicBezTo>
                  <a:cubicBezTo>
                    <a:pt x="0" y="19050"/>
                    <a:pt x="1786" y="27492"/>
                    <a:pt x="4763" y="33933"/>
                  </a:cubicBezTo>
                  <a:lnTo>
                    <a:pt x="5775" y="33933"/>
                  </a:lnTo>
                  <a:cubicBezTo>
                    <a:pt x="5775" y="33933"/>
                    <a:pt x="4024" y="21324"/>
                    <a:pt x="4477" y="16240"/>
                  </a:cubicBezTo>
                  <a:cubicBezTo>
                    <a:pt x="4882" y="11525"/>
                    <a:pt x="9085" y="10704"/>
                    <a:pt x="11871" y="10704"/>
                  </a:cubicBezTo>
                  <a:cubicBezTo>
                    <a:pt x="14657" y="10704"/>
                    <a:pt x="17764" y="11525"/>
                    <a:pt x="18312" y="15538"/>
                  </a:cubicBezTo>
                  <a:cubicBezTo>
                    <a:pt x="18883" y="19741"/>
                    <a:pt x="16943" y="33576"/>
                    <a:pt x="16943" y="33576"/>
                  </a:cubicBezTo>
                  <a:lnTo>
                    <a:pt x="18967" y="33933"/>
                  </a:lnTo>
                  <a:cubicBezTo>
                    <a:pt x="21277" y="27396"/>
                    <a:pt x="23217" y="17752"/>
                    <a:pt x="22205" y="12156"/>
                  </a:cubicBezTo>
                  <a:cubicBezTo>
                    <a:pt x="21134" y="6263"/>
                    <a:pt x="12859" y="0"/>
                    <a:pt x="11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21" name="Google Shape;3421;p37"/>
            <p:cNvSpPr/>
            <p:nvPr/>
          </p:nvSpPr>
          <p:spPr>
            <a:xfrm>
              <a:off x="1301539" y="3226997"/>
              <a:ext cx="1885590" cy="1256083"/>
            </a:xfrm>
            <a:custGeom>
              <a:avLst/>
              <a:gdLst/>
              <a:ahLst/>
              <a:cxnLst/>
              <a:rect l="l" t="t" r="r" b="b"/>
              <a:pathLst>
                <a:path w="46329" h="30862" extrusionOk="0">
                  <a:moveTo>
                    <a:pt x="441" y="1"/>
                  </a:moveTo>
                  <a:cubicBezTo>
                    <a:pt x="203" y="1"/>
                    <a:pt x="1" y="191"/>
                    <a:pt x="1" y="441"/>
                  </a:cubicBezTo>
                  <a:lnTo>
                    <a:pt x="1" y="30421"/>
                  </a:lnTo>
                  <a:cubicBezTo>
                    <a:pt x="1" y="30671"/>
                    <a:pt x="203" y="30862"/>
                    <a:pt x="441" y="30862"/>
                  </a:cubicBezTo>
                  <a:lnTo>
                    <a:pt x="45876" y="30862"/>
                  </a:lnTo>
                  <a:cubicBezTo>
                    <a:pt x="46138" y="30862"/>
                    <a:pt x="46328" y="30671"/>
                    <a:pt x="46328" y="30421"/>
                  </a:cubicBezTo>
                  <a:lnTo>
                    <a:pt x="46328" y="441"/>
                  </a:lnTo>
                  <a:cubicBezTo>
                    <a:pt x="46328" y="191"/>
                    <a:pt x="46138" y="1"/>
                    <a:pt x="45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22" name="Google Shape;3422;p37"/>
            <p:cNvSpPr/>
            <p:nvPr/>
          </p:nvSpPr>
          <p:spPr>
            <a:xfrm>
              <a:off x="1092220" y="3508638"/>
              <a:ext cx="330525" cy="521367"/>
            </a:xfrm>
            <a:custGeom>
              <a:avLst/>
              <a:gdLst/>
              <a:ahLst/>
              <a:cxnLst/>
              <a:rect l="l" t="t" r="r" b="b"/>
              <a:pathLst>
                <a:path w="8121" h="12810" extrusionOk="0">
                  <a:moveTo>
                    <a:pt x="3652" y="0"/>
                  </a:moveTo>
                  <a:cubicBezTo>
                    <a:pt x="2300" y="0"/>
                    <a:pt x="1546" y="755"/>
                    <a:pt x="2001" y="2010"/>
                  </a:cubicBezTo>
                  <a:cubicBezTo>
                    <a:pt x="1882" y="2427"/>
                    <a:pt x="286" y="3380"/>
                    <a:pt x="1310" y="4404"/>
                  </a:cubicBezTo>
                  <a:cubicBezTo>
                    <a:pt x="1191" y="4701"/>
                    <a:pt x="0" y="5225"/>
                    <a:pt x="893" y="7035"/>
                  </a:cubicBezTo>
                  <a:cubicBezTo>
                    <a:pt x="393" y="8095"/>
                    <a:pt x="691" y="8976"/>
                    <a:pt x="1691" y="9749"/>
                  </a:cubicBezTo>
                  <a:cubicBezTo>
                    <a:pt x="2120" y="10071"/>
                    <a:pt x="2501" y="10952"/>
                    <a:pt x="3679" y="11952"/>
                  </a:cubicBezTo>
                  <a:cubicBezTo>
                    <a:pt x="4287" y="12476"/>
                    <a:pt x="5144" y="12809"/>
                    <a:pt x="5144" y="12809"/>
                  </a:cubicBezTo>
                  <a:lnTo>
                    <a:pt x="5120" y="8785"/>
                  </a:lnTo>
                  <a:cubicBezTo>
                    <a:pt x="6489" y="8726"/>
                    <a:pt x="7299" y="8404"/>
                    <a:pt x="7501" y="7630"/>
                  </a:cubicBezTo>
                  <a:cubicBezTo>
                    <a:pt x="7501" y="6928"/>
                    <a:pt x="5703" y="6975"/>
                    <a:pt x="5739" y="6904"/>
                  </a:cubicBezTo>
                  <a:cubicBezTo>
                    <a:pt x="6192" y="6785"/>
                    <a:pt x="7561" y="6975"/>
                    <a:pt x="7906" y="5785"/>
                  </a:cubicBezTo>
                  <a:cubicBezTo>
                    <a:pt x="8120" y="4916"/>
                    <a:pt x="6037" y="4749"/>
                    <a:pt x="5263" y="4701"/>
                  </a:cubicBezTo>
                  <a:cubicBezTo>
                    <a:pt x="5261" y="4696"/>
                    <a:pt x="5270" y="4694"/>
                    <a:pt x="5290" y="4694"/>
                  </a:cubicBezTo>
                  <a:cubicBezTo>
                    <a:pt x="5391" y="4694"/>
                    <a:pt x="5768" y="4752"/>
                    <a:pt x="6197" y="4752"/>
                  </a:cubicBezTo>
                  <a:cubicBezTo>
                    <a:pt x="6667" y="4752"/>
                    <a:pt x="7199" y="4683"/>
                    <a:pt x="7501" y="4392"/>
                  </a:cubicBezTo>
                  <a:cubicBezTo>
                    <a:pt x="7918" y="3999"/>
                    <a:pt x="7906" y="3451"/>
                    <a:pt x="7608" y="3106"/>
                  </a:cubicBezTo>
                  <a:cubicBezTo>
                    <a:pt x="7311" y="2772"/>
                    <a:pt x="5322" y="2332"/>
                    <a:pt x="5287" y="2272"/>
                  </a:cubicBezTo>
                  <a:cubicBezTo>
                    <a:pt x="5600" y="2272"/>
                    <a:pt x="5914" y="2323"/>
                    <a:pt x="6163" y="2323"/>
                  </a:cubicBezTo>
                  <a:cubicBezTo>
                    <a:pt x="6367" y="2323"/>
                    <a:pt x="6528" y="2289"/>
                    <a:pt x="6608" y="2165"/>
                  </a:cubicBezTo>
                  <a:cubicBezTo>
                    <a:pt x="7251" y="1237"/>
                    <a:pt x="6037" y="498"/>
                    <a:pt x="5061" y="224"/>
                  </a:cubicBezTo>
                  <a:cubicBezTo>
                    <a:pt x="4546" y="73"/>
                    <a:pt x="4071" y="0"/>
                    <a:pt x="36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23" name="Google Shape;3423;p37"/>
            <p:cNvSpPr/>
            <p:nvPr/>
          </p:nvSpPr>
          <p:spPr>
            <a:xfrm>
              <a:off x="1215296" y="3585520"/>
              <a:ext cx="92104" cy="15629"/>
            </a:xfrm>
            <a:custGeom>
              <a:avLst/>
              <a:gdLst/>
              <a:ahLst/>
              <a:cxnLst/>
              <a:rect l="l" t="t" r="r" b="b"/>
              <a:pathLst>
                <a:path w="2263" h="384" extrusionOk="0">
                  <a:moveTo>
                    <a:pt x="146" y="1"/>
                  </a:moveTo>
                  <a:cubicBezTo>
                    <a:pt x="54" y="1"/>
                    <a:pt x="1" y="2"/>
                    <a:pt x="1" y="2"/>
                  </a:cubicBezTo>
                  <a:lnTo>
                    <a:pt x="2263" y="383"/>
                  </a:lnTo>
                  <a:cubicBezTo>
                    <a:pt x="1737" y="33"/>
                    <a:pt x="557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24" name="Google Shape;3424;p37"/>
            <p:cNvSpPr/>
            <p:nvPr/>
          </p:nvSpPr>
          <p:spPr>
            <a:xfrm>
              <a:off x="1192993" y="3686821"/>
              <a:ext cx="138665" cy="15100"/>
            </a:xfrm>
            <a:custGeom>
              <a:avLst/>
              <a:gdLst/>
              <a:ahLst/>
              <a:cxnLst/>
              <a:rect l="l" t="t" r="r" b="b"/>
              <a:pathLst>
                <a:path w="3407" h="371" extrusionOk="0">
                  <a:moveTo>
                    <a:pt x="225" y="0"/>
                  </a:moveTo>
                  <a:cubicBezTo>
                    <a:pt x="84" y="0"/>
                    <a:pt x="1" y="2"/>
                    <a:pt x="1" y="2"/>
                  </a:cubicBezTo>
                  <a:lnTo>
                    <a:pt x="3406" y="371"/>
                  </a:lnTo>
                  <a:cubicBezTo>
                    <a:pt x="2582" y="32"/>
                    <a:pt x="844" y="0"/>
                    <a:pt x="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25" name="Google Shape;3425;p37"/>
            <p:cNvSpPr/>
            <p:nvPr/>
          </p:nvSpPr>
          <p:spPr>
            <a:xfrm>
              <a:off x="1178951" y="3781610"/>
              <a:ext cx="146886" cy="8018"/>
            </a:xfrm>
            <a:custGeom>
              <a:avLst/>
              <a:gdLst/>
              <a:ahLst/>
              <a:cxnLst/>
              <a:rect l="l" t="t" r="r" b="b"/>
              <a:pathLst>
                <a:path w="3609" h="197" extrusionOk="0">
                  <a:moveTo>
                    <a:pt x="1526" y="0"/>
                  </a:moveTo>
                  <a:cubicBezTo>
                    <a:pt x="994" y="0"/>
                    <a:pt x="447" y="47"/>
                    <a:pt x="1" y="185"/>
                  </a:cubicBezTo>
                  <a:lnTo>
                    <a:pt x="3608" y="197"/>
                  </a:lnTo>
                  <a:cubicBezTo>
                    <a:pt x="3608" y="189"/>
                    <a:pt x="2598" y="0"/>
                    <a:pt x="1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26" name="Google Shape;3426;p37"/>
            <p:cNvSpPr/>
            <p:nvPr/>
          </p:nvSpPr>
          <p:spPr>
            <a:xfrm>
              <a:off x="1164910" y="3863742"/>
              <a:ext cx="135734" cy="15873"/>
            </a:xfrm>
            <a:custGeom>
              <a:avLst/>
              <a:gdLst/>
              <a:ahLst/>
              <a:cxnLst/>
              <a:rect l="l" t="t" r="r" b="b"/>
              <a:pathLst>
                <a:path w="3335" h="390" extrusionOk="0">
                  <a:moveTo>
                    <a:pt x="0" y="1"/>
                  </a:moveTo>
                  <a:cubicBezTo>
                    <a:pt x="0" y="1"/>
                    <a:pt x="1606" y="389"/>
                    <a:pt x="3007" y="389"/>
                  </a:cubicBezTo>
                  <a:cubicBezTo>
                    <a:pt x="3118" y="389"/>
                    <a:pt x="3227" y="387"/>
                    <a:pt x="3334" y="382"/>
                  </a:cubicBezTo>
                  <a:lnTo>
                    <a:pt x="3334" y="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27" name="Google Shape;3427;p37"/>
            <p:cNvSpPr/>
            <p:nvPr/>
          </p:nvSpPr>
          <p:spPr>
            <a:xfrm>
              <a:off x="2600721" y="4533413"/>
              <a:ext cx="364428" cy="137485"/>
            </a:xfrm>
            <a:custGeom>
              <a:avLst/>
              <a:gdLst/>
              <a:ahLst/>
              <a:cxnLst/>
              <a:rect l="l" t="t" r="r" b="b"/>
              <a:pathLst>
                <a:path w="8954" h="3378" extrusionOk="0">
                  <a:moveTo>
                    <a:pt x="1" y="1"/>
                  </a:moveTo>
                  <a:cubicBezTo>
                    <a:pt x="485" y="1874"/>
                    <a:pt x="2565" y="3377"/>
                    <a:pt x="4873" y="3377"/>
                  </a:cubicBezTo>
                  <a:cubicBezTo>
                    <a:pt x="6249" y="3377"/>
                    <a:pt x="7705" y="2844"/>
                    <a:pt x="8954" y="1537"/>
                  </a:cubicBezTo>
                  <a:lnTo>
                    <a:pt x="76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28" name="Google Shape;3428;p37"/>
            <p:cNvSpPr/>
            <p:nvPr/>
          </p:nvSpPr>
          <p:spPr>
            <a:xfrm>
              <a:off x="2649683" y="4533413"/>
              <a:ext cx="474928" cy="92877"/>
            </a:xfrm>
            <a:custGeom>
              <a:avLst/>
              <a:gdLst/>
              <a:ahLst/>
              <a:cxnLst/>
              <a:rect l="l" t="t" r="r" b="b"/>
              <a:pathLst>
                <a:path w="11669" h="2282" extrusionOk="0">
                  <a:moveTo>
                    <a:pt x="0" y="1"/>
                  </a:moveTo>
                  <a:cubicBezTo>
                    <a:pt x="0" y="1"/>
                    <a:pt x="429" y="1084"/>
                    <a:pt x="1834" y="1287"/>
                  </a:cubicBezTo>
                  <a:cubicBezTo>
                    <a:pt x="1834" y="1287"/>
                    <a:pt x="2152" y="2282"/>
                    <a:pt x="5073" y="2282"/>
                  </a:cubicBezTo>
                  <a:cubicBezTo>
                    <a:pt x="5299" y="2282"/>
                    <a:pt x="5540" y="2276"/>
                    <a:pt x="5798" y="2263"/>
                  </a:cubicBezTo>
                  <a:cubicBezTo>
                    <a:pt x="7549" y="2180"/>
                    <a:pt x="7977" y="2096"/>
                    <a:pt x="9180" y="1442"/>
                  </a:cubicBezTo>
                  <a:cubicBezTo>
                    <a:pt x="11668" y="1132"/>
                    <a:pt x="11001" y="1"/>
                    <a:pt x="1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29" name="Google Shape;3429;p37"/>
            <p:cNvSpPr/>
            <p:nvPr/>
          </p:nvSpPr>
          <p:spPr>
            <a:xfrm>
              <a:off x="2043946" y="2952235"/>
              <a:ext cx="11640" cy="45625"/>
            </a:xfrm>
            <a:custGeom>
              <a:avLst/>
              <a:gdLst/>
              <a:ahLst/>
              <a:cxnLst/>
              <a:rect l="l" t="t" r="r" b="b"/>
              <a:pathLst>
                <a:path w="286" h="1121" fill="none" extrusionOk="0">
                  <a:moveTo>
                    <a:pt x="286" y="1120"/>
                  </a:moveTo>
                  <a:lnTo>
                    <a:pt x="0" y="1"/>
                  </a:lnTo>
                </a:path>
              </a:pathLst>
            </a:custGeom>
            <a:noFill/>
            <a:ln w="7450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30" name="Google Shape;3430;p37"/>
            <p:cNvSpPr/>
            <p:nvPr/>
          </p:nvSpPr>
          <p:spPr>
            <a:xfrm>
              <a:off x="1964459" y="3547873"/>
              <a:ext cx="589784" cy="661416"/>
            </a:xfrm>
            <a:custGeom>
              <a:avLst/>
              <a:gdLst/>
              <a:ahLst/>
              <a:cxnLst/>
              <a:rect l="l" t="t" r="r" b="b"/>
              <a:pathLst>
                <a:path w="14491" h="16251" extrusionOk="0">
                  <a:moveTo>
                    <a:pt x="7267" y="0"/>
                  </a:moveTo>
                  <a:cubicBezTo>
                    <a:pt x="7222" y="0"/>
                    <a:pt x="7177" y="12"/>
                    <a:pt x="7132" y="34"/>
                  </a:cubicBezTo>
                  <a:cubicBezTo>
                    <a:pt x="4947" y="1375"/>
                    <a:pt x="2774" y="1583"/>
                    <a:pt x="1592" y="1583"/>
                  </a:cubicBezTo>
                  <a:cubicBezTo>
                    <a:pt x="1557" y="1583"/>
                    <a:pt x="1522" y="1583"/>
                    <a:pt x="1489" y="1582"/>
                  </a:cubicBezTo>
                  <a:cubicBezTo>
                    <a:pt x="894" y="1558"/>
                    <a:pt x="524" y="1499"/>
                    <a:pt x="524" y="1499"/>
                  </a:cubicBezTo>
                  <a:cubicBezTo>
                    <a:pt x="508" y="1496"/>
                    <a:pt x="491" y="1495"/>
                    <a:pt x="474" y="1495"/>
                  </a:cubicBezTo>
                  <a:cubicBezTo>
                    <a:pt x="420" y="1495"/>
                    <a:pt x="368" y="1510"/>
                    <a:pt x="322" y="1546"/>
                  </a:cubicBezTo>
                  <a:cubicBezTo>
                    <a:pt x="263" y="1594"/>
                    <a:pt x="227" y="1666"/>
                    <a:pt x="227" y="1725"/>
                  </a:cubicBezTo>
                  <a:cubicBezTo>
                    <a:pt x="227" y="1773"/>
                    <a:pt x="1" y="6535"/>
                    <a:pt x="2680" y="11417"/>
                  </a:cubicBezTo>
                  <a:cubicBezTo>
                    <a:pt x="3513" y="12953"/>
                    <a:pt x="4846" y="14429"/>
                    <a:pt x="6942" y="16191"/>
                  </a:cubicBezTo>
                  <a:cubicBezTo>
                    <a:pt x="6990" y="16239"/>
                    <a:pt x="7049" y="16251"/>
                    <a:pt x="7109" y="16251"/>
                  </a:cubicBezTo>
                  <a:cubicBezTo>
                    <a:pt x="7168" y="16251"/>
                    <a:pt x="7204" y="16239"/>
                    <a:pt x="7263" y="16191"/>
                  </a:cubicBezTo>
                  <a:cubicBezTo>
                    <a:pt x="9276" y="14679"/>
                    <a:pt x="10692" y="13203"/>
                    <a:pt x="11585" y="11702"/>
                  </a:cubicBezTo>
                  <a:cubicBezTo>
                    <a:pt x="14431" y="6940"/>
                    <a:pt x="14491" y="2058"/>
                    <a:pt x="14491" y="1999"/>
                  </a:cubicBezTo>
                  <a:cubicBezTo>
                    <a:pt x="14491" y="1927"/>
                    <a:pt x="14455" y="1844"/>
                    <a:pt x="14395" y="1808"/>
                  </a:cubicBezTo>
                  <a:cubicBezTo>
                    <a:pt x="14349" y="1771"/>
                    <a:pt x="14302" y="1741"/>
                    <a:pt x="14250" y="1741"/>
                  </a:cubicBezTo>
                  <a:cubicBezTo>
                    <a:pt x="14236" y="1741"/>
                    <a:pt x="14220" y="1744"/>
                    <a:pt x="14205" y="1749"/>
                  </a:cubicBezTo>
                  <a:cubicBezTo>
                    <a:pt x="14205" y="1749"/>
                    <a:pt x="13776" y="1785"/>
                    <a:pt x="13121" y="1785"/>
                  </a:cubicBezTo>
                  <a:cubicBezTo>
                    <a:pt x="11871" y="1773"/>
                    <a:pt x="9454" y="1511"/>
                    <a:pt x="7418" y="46"/>
                  </a:cubicBezTo>
                  <a:cubicBezTo>
                    <a:pt x="7368" y="15"/>
                    <a:pt x="7318" y="0"/>
                    <a:pt x="72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31" name="Google Shape;3431;p37"/>
            <p:cNvSpPr/>
            <p:nvPr/>
          </p:nvSpPr>
          <p:spPr>
            <a:xfrm>
              <a:off x="2223718" y="3729027"/>
              <a:ext cx="79528" cy="306797"/>
            </a:xfrm>
            <a:custGeom>
              <a:avLst/>
              <a:gdLst/>
              <a:ahLst/>
              <a:cxnLst/>
              <a:rect l="l" t="t" r="r" b="b"/>
              <a:pathLst>
                <a:path w="1954" h="7538" extrusionOk="0">
                  <a:moveTo>
                    <a:pt x="120" y="1"/>
                  </a:moveTo>
                  <a:lnTo>
                    <a:pt x="477" y="4799"/>
                  </a:lnTo>
                  <a:lnTo>
                    <a:pt x="1548" y="4799"/>
                  </a:lnTo>
                  <a:lnTo>
                    <a:pt x="1905" y="1"/>
                  </a:lnTo>
                  <a:close/>
                  <a:moveTo>
                    <a:pt x="1001" y="5585"/>
                  </a:moveTo>
                  <a:cubicBezTo>
                    <a:pt x="453" y="5585"/>
                    <a:pt x="0" y="6025"/>
                    <a:pt x="0" y="6537"/>
                  </a:cubicBezTo>
                  <a:cubicBezTo>
                    <a:pt x="0" y="7078"/>
                    <a:pt x="430" y="7537"/>
                    <a:pt x="980" y="7537"/>
                  </a:cubicBezTo>
                  <a:cubicBezTo>
                    <a:pt x="987" y="7537"/>
                    <a:pt x="994" y="7537"/>
                    <a:pt x="1001" y="7537"/>
                  </a:cubicBezTo>
                  <a:cubicBezTo>
                    <a:pt x="1524" y="7537"/>
                    <a:pt x="1953" y="7085"/>
                    <a:pt x="1953" y="6537"/>
                  </a:cubicBezTo>
                  <a:cubicBezTo>
                    <a:pt x="1953" y="6025"/>
                    <a:pt x="1524" y="5585"/>
                    <a:pt x="1001" y="5585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32" name="Google Shape;3432;p37"/>
            <p:cNvSpPr/>
            <p:nvPr/>
          </p:nvSpPr>
          <p:spPr>
            <a:xfrm>
              <a:off x="2632711" y="2657611"/>
              <a:ext cx="401750" cy="366422"/>
            </a:xfrm>
            <a:custGeom>
              <a:avLst/>
              <a:gdLst/>
              <a:ahLst/>
              <a:cxnLst/>
              <a:rect l="l" t="t" r="r" b="b"/>
              <a:pathLst>
                <a:path w="9871" h="9003" extrusionOk="0">
                  <a:moveTo>
                    <a:pt x="7620" y="1"/>
                  </a:moveTo>
                  <a:cubicBezTo>
                    <a:pt x="6382" y="1"/>
                    <a:pt x="5394" y="1001"/>
                    <a:pt x="5394" y="2227"/>
                  </a:cubicBezTo>
                  <a:cubicBezTo>
                    <a:pt x="5394" y="2739"/>
                    <a:pt x="5572" y="3216"/>
                    <a:pt x="5846" y="3585"/>
                  </a:cubicBezTo>
                  <a:lnTo>
                    <a:pt x="2334" y="6621"/>
                  </a:lnTo>
                  <a:cubicBezTo>
                    <a:pt x="2084" y="6383"/>
                    <a:pt x="1762" y="6228"/>
                    <a:pt x="1381" y="6228"/>
                  </a:cubicBezTo>
                  <a:cubicBezTo>
                    <a:pt x="631" y="6228"/>
                    <a:pt x="0" y="6859"/>
                    <a:pt x="0" y="7621"/>
                  </a:cubicBezTo>
                  <a:cubicBezTo>
                    <a:pt x="0" y="8371"/>
                    <a:pt x="631" y="9002"/>
                    <a:pt x="1381" y="9002"/>
                  </a:cubicBezTo>
                  <a:cubicBezTo>
                    <a:pt x="2143" y="9002"/>
                    <a:pt x="2774" y="8371"/>
                    <a:pt x="2774" y="7621"/>
                  </a:cubicBezTo>
                  <a:cubicBezTo>
                    <a:pt x="2774" y="7323"/>
                    <a:pt x="2667" y="7038"/>
                    <a:pt x="2513" y="6811"/>
                  </a:cubicBezTo>
                  <a:lnTo>
                    <a:pt x="6025" y="3775"/>
                  </a:lnTo>
                  <a:cubicBezTo>
                    <a:pt x="6430" y="4192"/>
                    <a:pt x="7001" y="4466"/>
                    <a:pt x="7632" y="4466"/>
                  </a:cubicBezTo>
                  <a:cubicBezTo>
                    <a:pt x="8870" y="4466"/>
                    <a:pt x="9871" y="3466"/>
                    <a:pt x="9871" y="2227"/>
                  </a:cubicBezTo>
                  <a:cubicBezTo>
                    <a:pt x="9835" y="1001"/>
                    <a:pt x="8847" y="1"/>
                    <a:pt x="7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33" name="Google Shape;3433;p37"/>
            <p:cNvSpPr/>
            <p:nvPr/>
          </p:nvSpPr>
          <p:spPr>
            <a:xfrm>
              <a:off x="2264418" y="4879399"/>
              <a:ext cx="914936" cy="109564"/>
            </a:xfrm>
            <a:custGeom>
              <a:avLst/>
              <a:gdLst/>
              <a:ahLst/>
              <a:cxnLst/>
              <a:rect l="l" t="t" r="r" b="b"/>
              <a:pathLst>
                <a:path w="22480" h="2692" extrusionOk="0">
                  <a:moveTo>
                    <a:pt x="1" y="1"/>
                  </a:moveTo>
                  <a:lnTo>
                    <a:pt x="1" y="2692"/>
                  </a:lnTo>
                  <a:lnTo>
                    <a:pt x="22480" y="2692"/>
                  </a:lnTo>
                  <a:lnTo>
                    <a:pt x="22480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34" name="Google Shape;3434;p37"/>
            <p:cNvSpPr/>
            <p:nvPr/>
          </p:nvSpPr>
          <p:spPr>
            <a:xfrm>
              <a:off x="2434014" y="5036907"/>
              <a:ext cx="745828" cy="54294"/>
            </a:xfrm>
            <a:custGeom>
              <a:avLst/>
              <a:gdLst/>
              <a:ahLst/>
              <a:cxnLst/>
              <a:rect l="l" t="t" r="r" b="b"/>
              <a:pathLst>
                <a:path w="18325" h="1334" extrusionOk="0">
                  <a:moveTo>
                    <a:pt x="1" y="1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35" name="Google Shape;3435;p37"/>
            <p:cNvSpPr/>
            <p:nvPr/>
          </p:nvSpPr>
          <p:spPr>
            <a:xfrm>
              <a:off x="2434014" y="5126079"/>
              <a:ext cx="745828" cy="54294"/>
            </a:xfrm>
            <a:custGeom>
              <a:avLst/>
              <a:gdLst/>
              <a:ahLst/>
              <a:cxnLst/>
              <a:rect l="l" t="t" r="r" b="b"/>
              <a:pathLst>
                <a:path w="18325" h="1334" extrusionOk="0">
                  <a:moveTo>
                    <a:pt x="1" y="0"/>
                  </a:moveTo>
                  <a:lnTo>
                    <a:pt x="1" y="1334"/>
                  </a:lnTo>
                  <a:lnTo>
                    <a:pt x="18324" y="1334"/>
                  </a:lnTo>
                  <a:lnTo>
                    <a:pt x="18324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36" name="Google Shape;3436;p37"/>
            <p:cNvSpPr/>
            <p:nvPr/>
          </p:nvSpPr>
          <p:spPr>
            <a:xfrm>
              <a:off x="2689895" y="5214764"/>
              <a:ext cx="489947" cy="54782"/>
            </a:xfrm>
            <a:custGeom>
              <a:avLst/>
              <a:gdLst/>
              <a:ahLst/>
              <a:cxnLst/>
              <a:rect l="l" t="t" r="r" b="b"/>
              <a:pathLst>
                <a:path w="12038" h="1346" extrusionOk="0">
                  <a:moveTo>
                    <a:pt x="0" y="0"/>
                  </a:moveTo>
                  <a:lnTo>
                    <a:pt x="0" y="1345"/>
                  </a:lnTo>
                  <a:lnTo>
                    <a:pt x="12037" y="1345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37" name="Google Shape;3437;p37"/>
            <p:cNvSpPr/>
            <p:nvPr/>
          </p:nvSpPr>
          <p:spPr>
            <a:xfrm>
              <a:off x="2894859" y="2508365"/>
              <a:ext cx="94546" cy="94546"/>
            </a:xfrm>
            <a:custGeom>
              <a:avLst/>
              <a:gdLst/>
              <a:ahLst/>
              <a:cxnLst/>
              <a:rect l="l" t="t" r="r" b="b"/>
              <a:pathLst>
                <a:path w="2323" h="2323" extrusionOk="0">
                  <a:moveTo>
                    <a:pt x="1167" y="1"/>
                  </a:moveTo>
                  <a:cubicBezTo>
                    <a:pt x="524" y="1"/>
                    <a:pt x="1" y="525"/>
                    <a:pt x="1" y="1168"/>
                  </a:cubicBezTo>
                  <a:cubicBezTo>
                    <a:pt x="1" y="1811"/>
                    <a:pt x="524" y="2323"/>
                    <a:pt x="1167" y="2323"/>
                  </a:cubicBezTo>
                  <a:cubicBezTo>
                    <a:pt x="1810" y="2323"/>
                    <a:pt x="2322" y="1811"/>
                    <a:pt x="2322" y="1168"/>
                  </a:cubicBezTo>
                  <a:cubicBezTo>
                    <a:pt x="2322" y="525"/>
                    <a:pt x="1810" y="1"/>
                    <a:pt x="1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38" name="Google Shape;3438;p37"/>
            <p:cNvSpPr/>
            <p:nvPr/>
          </p:nvSpPr>
          <p:spPr>
            <a:xfrm>
              <a:off x="-1006072" y="1271750"/>
              <a:ext cx="486039" cy="429385"/>
            </a:xfrm>
            <a:custGeom>
              <a:avLst/>
              <a:gdLst/>
              <a:ahLst/>
              <a:cxnLst/>
              <a:rect l="l" t="t" r="r" b="b"/>
              <a:pathLst>
                <a:path w="11942" h="10550" extrusionOk="0">
                  <a:moveTo>
                    <a:pt x="7370" y="0"/>
                  </a:moveTo>
                  <a:lnTo>
                    <a:pt x="0" y="10549"/>
                  </a:lnTo>
                  <a:lnTo>
                    <a:pt x="4572" y="10549"/>
                  </a:lnTo>
                  <a:lnTo>
                    <a:pt x="11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39" name="Google Shape;3439;p37"/>
            <p:cNvSpPr/>
            <p:nvPr/>
          </p:nvSpPr>
          <p:spPr>
            <a:xfrm>
              <a:off x="-705666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40" name="Google Shape;3440;p37"/>
            <p:cNvSpPr/>
            <p:nvPr/>
          </p:nvSpPr>
          <p:spPr>
            <a:xfrm>
              <a:off x="-405219" y="1271750"/>
              <a:ext cx="485592" cy="429385"/>
            </a:xfrm>
            <a:custGeom>
              <a:avLst/>
              <a:gdLst/>
              <a:ahLst/>
              <a:cxnLst/>
              <a:rect l="l" t="t" r="r" b="b"/>
              <a:pathLst>
                <a:path w="11931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41" name="Google Shape;3441;p37"/>
            <p:cNvSpPr/>
            <p:nvPr/>
          </p:nvSpPr>
          <p:spPr>
            <a:xfrm>
              <a:off x="-105261" y="1271750"/>
              <a:ext cx="486080" cy="429385"/>
            </a:xfrm>
            <a:custGeom>
              <a:avLst/>
              <a:gdLst/>
              <a:ahLst/>
              <a:cxnLst/>
              <a:rect l="l" t="t" r="r" b="b"/>
              <a:pathLst>
                <a:path w="11943" h="10550" extrusionOk="0">
                  <a:moveTo>
                    <a:pt x="7371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42" name="Google Shape;3442;p37"/>
            <p:cNvSpPr/>
            <p:nvPr/>
          </p:nvSpPr>
          <p:spPr>
            <a:xfrm>
              <a:off x="195186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73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43" name="Google Shape;3443;p37"/>
            <p:cNvSpPr/>
            <p:nvPr/>
          </p:nvSpPr>
          <p:spPr>
            <a:xfrm>
              <a:off x="495633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59" y="0"/>
                  </a:moveTo>
                  <a:lnTo>
                    <a:pt x="1" y="10549"/>
                  </a:lnTo>
                  <a:lnTo>
                    <a:pt x="4561" y="10549"/>
                  </a:lnTo>
                  <a:lnTo>
                    <a:pt x="119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44" name="Google Shape;3444;p37"/>
            <p:cNvSpPr/>
            <p:nvPr/>
          </p:nvSpPr>
          <p:spPr>
            <a:xfrm>
              <a:off x="792702" y="1271750"/>
              <a:ext cx="485103" cy="429385"/>
            </a:xfrm>
            <a:custGeom>
              <a:avLst/>
              <a:gdLst/>
              <a:ahLst/>
              <a:cxnLst/>
              <a:rect l="l" t="t" r="r" b="b"/>
              <a:pathLst>
                <a:path w="11919" h="10550" extrusionOk="0">
                  <a:moveTo>
                    <a:pt x="7346" y="0"/>
                  </a:moveTo>
                  <a:lnTo>
                    <a:pt x="0" y="10549"/>
                  </a:lnTo>
                  <a:lnTo>
                    <a:pt x="4560" y="10549"/>
                  </a:lnTo>
                  <a:lnTo>
                    <a:pt x="119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92" name="Google Shape;3361;p37"/>
          <p:cNvSpPr/>
          <p:nvPr/>
        </p:nvSpPr>
        <p:spPr>
          <a:xfrm flipH="1">
            <a:off x="4487091" y="3492854"/>
            <a:ext cx="3965613" cy="49443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pPr marL="91440" algn="ctr" rtl="1"/>
            <a:r>
              <a:rPr lang="en-US" sz="1600" b="1" dirty="0">
                <a:latin typeface="+mj-lt"/>
              </a:rPr>
              <a:t>Federated Learning in IoMT and Advanced Architectures</a:t>
            </a:r>
            <a:endParaRPr lang="fa-IR" sz="1600" b="1" dirty="0">
              <a:solidFill>
                <a:schemeClr val="tx1"/>
              </a:solidFill>
              <a:latin typeface="+mj-lt"/>
              <a:cs typeface="Shabnam" panose="020B0603030804020204" pitchFamily="34" charset="-78"/>
            </a:endParaRPr>
          </a:p>
        </p:txBody>
      </p:sp>
      <p:sp>
        <p:nvSpPr>
          <p:cNvPr id="93" name="Google Shape;3362;p37"/>
          <p:cNvSpPr/>
          <p:nvPr/>
        </p:nvSpPr>
        <p:spPr>
          <a:xfrm flipH="1">
            <a:off x="8190688" y="3490667"/>
            <a:ext cx="547291" cy="546616"/>
          </a:xfrm>
          <a:custGeom>
            <a:avLst/>
            <a:gdLst/>
            <a:ahLst/>
            <a:cxnLst/>
            <a:rect l="l" t="t" r="r" b="b"/>
            <a:pathLst>
              <a:path w="27554" h="27520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1"/>
                  <a:pt x="6171" y="0"/>
                  <a:pt x="13777" y="0"/>
                </a:cubicBezTo>
                <a:cubicBezTo>
                  <a:pt x="21382" y="0"/>
                  <a:pt x="27553" y="6171"/>
                  <a:pt x="27553" y="137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>
              <a:buSzPts val="1100"/>
            </a:pPr>
            <a:r>
              <a:rPr lang="en-US" sz="2500" b="1" dirty="0">
                <a:solidFill>
                  <a:schemeClr val="lt1"/>
                </a:solidFill>
                <a:latin typeface="+mj-lt"/>
                <a:ea typeface="Fira Sans"/>
                <a:cs typeface="B Titr" panose="00000700000000000000" pitchFamily="2" charset="-78"/>
                <a:sym typeface="Fira Sans"/>
              </a:rPr>
              <a:t>4</a:t>
            </a:r>
            <a:endParaRPr lang="fa-IR" sz="2800" b="1" dirty="0">
              <a:solidFill>
                <a:schemeClr val="lt1"/>
              </a:solidFill>
              <a:latin typeface="+mj-lt"/>
              <a:ea typeface="Fira Sans"/>
              <a:cs typeface="B Titr" panose="00000700000000000000" pitchFamily="2" charset="-78"/>
              <a:sym typeface="Fira Sans"/>
            </a:endParaRPr>
          </a:p>
        </p:txBody>
      </p:sp>
      <p:sp>
        <p:nvSpPr>
          <p:cNvPr id="94" name="Google Shape;3364;p37"/>
          <p:cNvSpPr/>
          <p:nvPr/>
        </p:nvSpPr>
        <p:spPr>
          <a:xfrm flipH="1">
            <a:off x="4572000" y="4309903"/>
            <a:ext cx="3880704" cy="49443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pPr marL="91440" algn="ctr" rtl="1"/>
            <a:r>
              <a:rPr lang="en-US" sz="1600" b="1" dirty="0">
                <a:latin typeface="+mj-lt"/>
              </a:rPr>
              <a:t>Critical Analysis &amp; Research Outlook</a:t>
            </a:r>
            <a:endParaRPr lang="fa-IR" sz="1600" b="1" dirty="0">
              <a:solidFill>
                <a:schemeClr val="tx1"/>
              </a:solidFill>
              <a:latin typeface="+mj-lt"/>
              <a:cs typeface="Shabnam" panose="020B0603030804020204" pitchFamily="34" charset="-78"/>
            </a:endParaRPr>
          </a:p>
        </p:txBody>
      </p:sp>
      <p:sp>
        <p:nvSpPr>
          <p:cNvPr id="95" name="Google Shape;3365;p37"/>
          <p:cNvSpPr/>
          <p:nvPr/>
        </p:nvSpPr>
        <p:spPr>
          <a:xfrm flipH="1">
            <a:off x="8190688" y="4306595"/>
            <a:ext cx="547291" cy="546636"/>
          </a:xfrm>
          <a:custGeom>
            <a:avLst/>
            <a:gdLst/>
            <a:ahLst/>
            <a:cxnLst/>
            <a:rect l="l" t="t" r="r" b="b"/>
            <a:pathLst>
              <a:path w="27554" h="27521" extrusionOk="0">
                <a:moveTo>
                  <a:pt x="27553" y="13777"/>
                </a:moveTo>
                <a:cubicBezTo>
                  <a:pt x="27553" y="21349"/>
                  <a:pt x="21382" y="27520"/>
                  <a:pt x="13777" y="27520"/>
                </a:cubicBezTo>
                <a:cubicBezTo>
                  <a:pt x="6171" y="27520"/>
                  <a:pt x="0" y="21349"/>
                  <a:pt x="0" y="13777"/>
                </a:cubicBezTo>
                <a:cubicBezTo>
                  <a:pt x="0" y="6172"/>
                  <a:pt x="6171" y="0"/>
                  <a:pt x="13777" y="0"/>
                </a:cubicBezTo>
                <a:cubicBezTo>
                  <a:pt x="21382" y="0"/>
                  <a:pt x="27553" y="6172"/>
                  <a:pt x="27553" y="137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rtl="1">
              <a:buSzPts val="1100"/>
            </a:pPr>
            <a:r>
              <a:rPr lang="en-US" sz="2500" b="1" dirty="0">
                <a:solidFill>
                  <a:schemeClr val="lt1"/>
                </a:solidFill>
                <a:latin typeface="+mj-lt"/>
                <a:ea typeface="Fira Sans"/>
                <a:cs typeface="B Titr" panose="00000700000000000000" pitchFamily="2" charset="-78"/>
                <a:sym typeface="Fira Sans"/>
              </a:rPr>
              <a:t>5</a:t>
            </a:r>
            <a:endParaRPr lang="fa-IR" sz="2800" b="1" dirty="0">
              <a:solidFill>
                <a:schemeClr val="lt1"/>
              </a:solidFill>
              <a:latin typeface="+mj-lt"/>
              <a:ea typeface="Fira Sans"/>
              <a:cs typeface="B Titr" panose="00000700000000000000" pitchFamily="2" charset="-78"/>
              <a:sym typeface="Fira Sa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BB08CD-607C-89F3-ECCC-A7933F4F57C5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3/73</a:t>
            </a:r>
            <a:endParaRPr lang="fa-IR" dirty="0"/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6"/>
          <p:cNvSpPr txBox="1">
            <a:spLocks noGrp="1"/>
          </p:cNvSpPr>
          <p:nvPr>
            <p:ph type="title"/>
          </p:nvPr>
        </p:nvSpPr>
        <p:spPr>
          <a:xfrm>
            <a:off x="261258" y="-57916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en-US" sz="1800" dirty="0">
                <a:latin typeface="+mj-lt"/>
              </a:rPr>
              <a:t>Federated Learning Architecture (Security View)</a:t>
            </a:r>
            <a:endParaRPr sz="1800" dirty="0">
              <a:latin typeface="+mj-lt"/>
            </a:endParaRPr>
          </a:p>
        </p:txBody>
      </p:sp>
      <p:grpSp>
        <p:nvGrpSpPr>
          <p:cNvPr id="1297" name="Google Shape;1297;p26"/>
          <p:cNvGrpSpPr/>
          <p:nvPr/>
        </p:nvGrpSpPr>
        <p:grpSpPr>
          <a:xfrm>
            <a:off x="2283457" y="1817689"/>
            <a:ext cx="4257201" cy="1488662"/>
            <a:chOff x="2494106" y="1322092"/>
            <a:chExt cx="4257201" cy="1488662"/>
          </a:xfrm>
        </p:grpSpPr>
        <p:grpSp>
          <p:nvGrpSpPr>
            <p:cNvPr id="1303" name="Google Shape;1303;p26"/>
            <p:cNvGrpSpPr/>
            <p:nvPr/>
          </p:nvGrpSpPr>
          <p:grpSpPr>
            <a:xfrm>
              <a:off x="2494106" y="1322092"/>
              <a:ext cx="360573" cy="350171"/>
              <a:chOff x="2951306" y="941092"/>
              <a:chExt cx="360573" cy="350171"/>
            </a:xfrm>
          </p:grpSpPr>
          <p:sp>
            <p:nvSpPr>
              <p:cNvPr id="1304" name="Google Shape;1304;p26"/>
              <p:cNvSpPr/>
              <p:nvPr/>
            </p:nvSpPr>
            <p:spPr>
              <a:xfrm>
                <a:off x="3202541" y="1216896"/>
                <a:ext cx="1222" cy="2378"/>
              </a:xfrm>
              <a:custGeom>
                <a:avLst/>
                <a:gdLst/>
                <a:ahLst/>
                <a:cxnLst/>
                <a:rect l="l" t="t" r="r" b="b"/>
                <a:pathLst>
                  <a:path w="37" h="72" extrusionOk="0">
                    <a:moveTo>
                      <a:pt x="37" y="0"/>
                    </a:moveTo>
                    <a:lnTo>
                      <a:pt x="1" y="72"/>
                    </a:lnTo>
                    <a:lnTo>
                      <a:pt x="1" y="7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05" name="Google Shape;1305;p26"/>
              <p:cNvSpPr/>
              <p:nvPr/>
            </p:nvSpPr>
            <p:spPr>
              <a:xfrm>
                <a:off x="2951306" y="941092"/>
                <a:ext cx="360573" cy="350171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10604" extrusionOk="0">
                    <a:moveTo>
                      <a:pt x="7430" y="4935"/>
                    </a:moveTo>
                    <a:cubicBezTo>
                      <a:pt x="7656" y="4947"/>
                      <a:pt x="7859" y="5066"/>
                      <a:pt x="7978" y="5257"/>
                    </a:cubicBezTo>
                    <a:cubicBezTo>
                      <a:pt x="8192" y="5638"/>
                      <a:pt x="7954" y="6185"/>
                      <a:pt x="7418" y="6483"/>
                    </a:cubicBezTo>
                    <a:lnTo>
                      <a:pt x="7430" y="6483"/>
                    </a:lnTo>
                    <a:cubicBezTo>
                      <a:pt x="7207" y="6610"/>
                      <a:pt x="6971" y="6672"/>
                      <a:pt x="6756" y="6672"/>
                    </a:cubicBezTo>
                    <a:cubicBezTo>
                      <a:pt x="6466" y="6672"/>
                      <a:pt x="6215" y="6559"/>
                      <a:pt x="6085" y="6340"/>
                    </a:cubicBezTo>
                    <a:cubicBezTo>
                      <a:pt x="6049" y="6281"/>
                      <a:pt x="6025" y="6197"/>
                      <a:pt x="6013" y="6126"/>
                    </a:cubicBezTo>
                    <a:cubicBezTo>
                      <a:pt x="6311" y="6031"/>
                      <a:pt x="6823" y="5745"/>
                      <a:pt x="7430" y="4935"/>
                    </a:cubicBezTo>
                    <a:close/>
                    <a:moveTo>
                      <a:pt x="3489" y="4935"/>
                    </a:moveTo>
                    <a:cubicBezTo>
                      <a:pt x="4108" y="5745"/>
                      <a:pt x="4608" y="6031"/>
                      <a:pt x="4906" y="6126"/>
                    </a:cubicBezTo>
                    <a:cubicBezTo>
                      <a:pt x="4894" y="6209"/>
                      <a:pt x="4870" y="6281"/>
                      <a:pt x="4835" y="6352"/>
                    </a:cubicBezTo>
                    <a:cubicBezTo>
                      <a:pt x="4712" y="6563"/>
                      <a:pt x="4466" y="6673"/>
                      <a:pt x="4179" y="6673"/>
                    </a:cubicBezTo>
                    <a:cubicBezTo>
                      <a:pt x="3964" y="6673"/>
                      <a:pt x="3726" y="6611"/>
                      <a:pt x="3501" y="6483"/>
                    </a:cubicBezTo>
                    <a:cubicBezTo>
                      <a:pt x="2977" y="6185"/>
                      <a:pt x="2739" y="5638"/>
                      <a:pt x="2953" y="5257"/>
                    </a:cubicBezTo>
                    <a:cubicBezTo>
                      <a:pt x="3073" y="5066"/>
                      <a:pt x="3263" y="4959"/>
                      <a:pt x="3489" y="4935"/>
                    </a:cubicBezTo>
                    <a:close/>
                    <a:moveTo>
                      <a:pt x="5466" y="6578"/>
                    </a:moveTo>
                    <a:cubicBezTo>
                      <a:pt x="5513" y="6578"/>
                      <a:pt x="5561" y="6602"/>
                      <a:pt x="5585" y="6650"/>
                    </a:cubicBezTo>
                    <a:lnTo>
                      <a:pt x="6037" y="7436"/>
                    </a:lnTo>
                    <a:cubicBezTo>
                      <a:pt x="6061" y="7471"/>
                      <a:pt x="6061" y="7531"/>
                      <a:pt x="6037" y="7567"/>
                    </a:cubicBezTo>
                    <a:cubicBezTo>
                      <a:pt x="6017" y="7597"/>
                      <a:pt x="5978" y="7628"/>
                      <a:pt x="5937" y="7628"/>
                    </a:cubicBezTo>
                    <a:cubicBezTo>
                      <a:pt x="5931" y="7628"/>
                      <a:pt x="5924" y="7628"/>
                      <a:pt x="5918" y="7626"/>
                    </a:cubicBezTo>
                    <a:lnTo>
                      <a:pt x="5013" y="7626"/>
                    </a:lnTo>
                    <a:cubicBezTo>
                      <a:pt x="5007" y="7628"/>
                      <a:pt x="5000" y="7628"/>
                      <a:pt x="4994" y="7628"/>
                    </a:cubicBezTo>
                    <a:cubicBezTo>
                      <a:pt x="4953" y="7628"/>
                      <a:pt x="4915" y="7597"/>
                      <a:pt x="4894" y="7567"/>
                    </a:cubicBezTo>
                    <a:cubicBezTo>
                      <a:pt x="4870" y="7531"/>
                      <a:pt x="4870" y="7471"/>
                      <a:pt x="4894" y="7436"/>
                    </a:cubicBezTo>
                    <a:lnTo>
                      <a:pt x="5347" y="6650"/>
                    </a:lnTo>
                    <a:cubicBezTo>
                      <a:pt x="5370" y="6602"/>
                      <a:pt x="5418" y="6578"/>
                      <a:pt x="5466" y="6578"/>
                    </a:cubicBezTo>
                    <a:close/>
                    <a:moveTo>
                      <a:pt x="8996" y="1"/>
                    </a:moveTo>
                    <a:cubicBezTo>
                      <a:pt x="8892" y="1"/>
                      <a:pt x="8786" y="21"/>
                      <a:pt x="8680" y="66"/>
                    </a:cubicBezTo>
                    <a:cubicBezTo>
                      <a:pt x="8156" y="280"/>
                      <a:pt x="8026" y="970"/>
                      <a:pt x="8442" y="1363"/>
                    </a:cubicBezTo>
                    <a:lnTo>
                      <a:pt x="7442" y="2364"/>
                    </a:lnTo>
                    <a:cubicBezTo>
                      <a:pt x="6866" y="1916"/>
                      <a:pt x="6171" y="1678"/>
                      <a:pt x="5465" y="1678"/>
                    </a:cubicBezTo>
                    <a:cubicBezTo>
                      <a:pt x="5251" y="1678"/>
                      <a:pt x="5036" y="1700"/>
                      <a:pt x="4823" y="1744"/>
                    </a:cubicBezTo>
                    <a:cubicBezTo>
                      <a:pt x="4335" y="1840"/>
                      <a:pt x="3870" y="2042"/>
                      <a:pt x="3489" y="2352"/>
                    </a:cubicBezTo>
                    <a:lnTo>
                      <a:pt x="2489" y="1363"/>
                    </a:lnTo>
                    <a:cubicBezTo>
                      <a:pt x="2894" y="970"/>
                      <a:pt x="2763" y="292"/>
                      <a:pt x="2239" y="66"/>
                    </a:cubicBezTo>
                    <a:cubicBezTo>
                      <a:pt x="2138" y="24"/>
                      <a:pt x="2035" y="5"/>
                      <a:pt x="1935" y="5"/>
                    </a:cubicBezTo>
                    <a:cubicBezTo>
                      <a:pt x="1516" y="5"/>
                      <a:pt x="1144" y="342"/>
                      <a:pt x="1144" y="804"/>
                    </a:cubicBezTo>
                    <a:cubicBezTo>
                      <a:pt x="1144" y="887"/>
                      <a:pt x="1168" y="970"/>
                      <a:pt x="1191" y="1042"/>
                    </a:cubicBezTo>
                    <a:cubicBezTo>
                      <a:pt x="1108" y="1018"/>
                      <a:pt x="1037" y="994"/>
                      <a:pt x="953" y="994"/>
                    </a:cubicBezTo>
                    <a:cubicBezTo>
                      <a:pt x="382" y="994"/>
                      <a:pt x="1" y="1566"/>
                      <a:pt x="215" y="2090"/>
                    </a:cubicBezTo>
                    <a:cubicBezTo>
                      <a:pt x="345" y="2407"/>
                      <a:pt x="645" y="2580"/>
                      <a:pt x="951" y="2580"/>
                    </a:cubicBezTo>
                    <a:cubicBezTo>
                      <a:pt x="1151" y="2580"/>
                      <a:pt x="1353" y="2507"/>
                      <a:pt x="1513" y="2352"/>
                    </a:cubicBezTo>
                    <a:lnTo>
                      <a:pt x="2596" y="3435"/>
                    </a:lnTo>
                    <a:cubicBezTo>
                      <a:pt x="2465" y="3685"/>
                      <a:pt x="2370" y="3947"/>
                      <a:pt x="2322" y="4221"/>
                    </a:cubicBezTo>
                    <a:cubicBezTo>
                      <a:pt x="2120" y="5150"/>
                      <a:pt x="2346" y="6114"/>
                      <a:pt x="2930" y="6864"/>
                    </a:cubicBezTo>
                    <a:lnTo>
                      <a:pt x="1525" y="8269"/>
                    </a:lnTo>
                    <a:cubicBezTo>
                      <a:pt x="1368" y="8107"/>
                      <a:pt x="1164" y="8031"/>
                      <a:pt x="961" y="8031"/>
                    </a:cubicBezTo>
                    <a:cubicBezTo>
                      <a:pt x="657" y="8031"/>
                      <a:pt x="356" y="8204"/>
                      <a:pt x="227" y="8519"/>
                    </a:cubicBezTo>
                    <a:cubicBezTo>
                      <a:pt x="13" y="9043"/>
                      <a:pt x="394" y="9614"/>
                      <a:pt x="965" y="9614"/>
                    </a:cubicBezTo>
                    <a:cubicBezTo>
                      <a:pt x="1037" y="9614"/>
                      <a:pt x="1120" y="9602"/>
                      <a:pt x="1203" y="9567"/>
                    </a:cubicBezTo>
                    <a:lnTo>
                      <a:pt x="1203" y="9567"/>
                    </a:lnTo>
                    <a:cubicBezTo>
                      <a:pt x="1168" y="9650"/>
                      <a:pt x="1156" y="9733"/>
                      <a:pt x="1156" y="9805"/>
                    </a:cubicBezTo>
                    <a:cubicBezTo>
                      <a:pt x="1156" y="10266"/>
                      <a:pt x="1528" y="10604"/>
                      <a:pt x="1947" y="10604"/>
                    </a:cubicBezTo>
                    <a:cubicBezTo>
                      <a:pt x="2047" y="10604"/>
                      <a:pt x="2150" y="10584"/>
                      <a:pt x="2251" y="10543"/>
                    </a:cubicBezTo>
                    <a:cubicBezTo>
                      <a:pt x="2775" y="10329"/>
                      <a:pt x="2906" y="9650"/>
                      <a:pt x="2513" y="9245"/>
                    </a:cubicBezTo>
                    <a:lnTo>
                      <a:pt x="3323" y="8424"/>
                    </a:lnTo>
                    <a:lnTo>
                      <a:pt x="3287" y="8364"/>
                    </a:lnTo>
                    <a:lnTo>
                      <a:pt x="3287" y="8364"/>
                    </a:lnTo>
                    <a:cubicBezTo>
                      <a:pt x="3299" y="8376"/>
                      <a:pt x="3311" y="8400"/>
                      <a:pt x="3334" y="8424"/>
                    </a:cubicBezTo>
                    <a:cubicBezTo>
                      <a:pt x="3537" y="8733"/>
                      <a:pt x="3894" y="8924"/>
                      <a:pt x="4275" y="8924"/>
                    </a:cubicBezTo>
                    <a:lnTo>
                      <a:pt x="6656" y="8924"/>
                    </a:lnTo>
                    <a:cubicBezTo>
                      <a:pt x="7037" y="8924"/>
                      <a:pt x="7394" y="8733"/>
                      <a:pt x="7609" y="8424"/>
                    </a:cubicBezTo>
                    <a:lnTo>
                      <a:pt x="8430" y="9245"/>
                    </a:lnTo>
                    <a:cubicBezTo>
                      <a:pt x="8037" y="9650"/>
                      <a:pt x="8168" y="10329"/>
                      <a:pt x="8692" y="10543"/>
                    </a:cubicBezTo>
                    <a:cubicBezTo>
                      <a:pt x="8793" y="10584"/>
                      <a:pt x="8896" y="10604"/>
                      <a:pt x="8996" y="10604"/>
                    </a:cubicBezTo>
                    <a:cubicBezTo>
                      <a:pt x="9415" y="10604"/>
                      <a:pt x="9788" y="10266"/>
                      <a:pt x="9788" y="9805"/>
                    </a:cubicBezTo>
                    <a:cubicBezTo>
                      <a:pt x="9788" y="9722"/>
                      <a:pt x="9764" y="9650"/>
                      <a:pt x="9740" y="9567"/>
                    </a:cubicBezTo>
                    <a:lnTo>
                      <a:pt x="9740" y="9567"/>
                    </a:lnTo>
                    <a:cubicBezTo>
                      <a:pt x="9811" y="9602"/>
                      <a:pt x="9895" y="9614"/>
                      <a:pt x="9978" y="9614"/>
                    </a:cubicBezTo>
                    <a:cubicBezTo>
                      <a:pt x="9992" y="9615"/>
                      <a:pt x="10007" y="9616"/>
                      <a:pt x="10021" y="9616"/>
                    </a:cubicBezTo>
                    <a:cubicBezTo>
                      <a:pt x="10454" y="9616"/>
                      <a:pt x="10812" y="9267"/>
                      <a:pt x="10812" y="8829"/>
                    </a:cubicBezTo>
                    <a:cubicBezTo>
                      <a:pt x="10812" y="8390"/>
                      <a:pt x="10454" y="8030"/>
                      <a:pt x="10020" y="8030"/>
                    </a:cubicBezTo>
                    <a:cubicBezTo>
                      <a:pt x="10006" y="8030"/>
                      <a:pt x="9992" y="8030"/>
                      <a:pt x="9978" y="8031"/>
                    </a:cubicBezTo>
                    <a:lnTo>
                      <a:pt x="9978" y="8043"/>
                    </a:lnTo>
                    <a:cubicBezTo>
                      <a:pt x="9764" y="8043"/>
                      <a:pt x="9561" y="8126"/>
                      <a:pt x="9407" y="8281"/>
                    </a:cubicBezTo>
                    <a:lnTo>
                      <a:pt x="7990" y="6852"/>
                    </a:lnTo>
                    <a:cubicBezTo>
                      <a:pt x="8752" y="5876"/>
                      <a:pt x="8883" y="4542"/>
                      <a:pt x="8323" y="3435"/>
                    </a:cubicBezTo>
                    <a:lnTo>
                      <a:pt x="9419" y="2352"/>
                    </a:lnTo>
                    <a:cubicBezTo>
                      <a:pt x="9574" y="2507"/>
                      <a:pt x="9773" y="2580"/>
                      <a:pt x="9971" y="2580"/>
                    </a:cubicBezTo>
                    <a:cubicBezTo>
                      <a:pt x="10275" y="2580"/>
                      <a:pt x="10575" y="2407"/>
                      <a:pt x="10704" y="2090"/>
                    </a:cubicBezTo>
                    <a:cubicBezTo>
                      <a:pt x="10919" y="1566"/>
                      <a:pt x="10538" y="994"/>
                      <a:pt x="9978" y="994"/>
                    </a:cubicBezTo>
                    <a:cubicBezTo>
                      <a:pt x="9895" y="994"/>
                      <a:pt x="9811" y="1006"/>
                      <a:pt x="9740" y="1042"/>
                    </a:cubicBezTo>
                    <a:cubicBezTo>
                      <a:pt x="9764" y="970"/>
                      <a:pt x="9776" y="887"/>
                      <a:pt x="9788" y="804"/>
                    </a:cubicBezTo>
                    <a:cubicBezTo>
                      <a:pt x="9788" y="345"/>
                      <a:pt x="9419" y="1"/>
                      <a:pt x="89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06" name="Google Shape;1306;p26"/>
              <p:cNvSpPr/>
              <p:nvPr/>
            </p:nvSpPr>
            <p:spPr>
              <a:xfrm>
                <a:off x="3048425" y="1167759"/>
                <a:ext cx="3170" cy="3566"/>
              </a:xfrm>
              <a:custGeom>
                <a:avLst/>
                <a:gdLst/>
                <a:ahLst/>
                <a:cxnLst/>
                <a:rect l="l" t="t" r="r" b="b"/>
                <a:pathLst>
                  <a:path w="96" h="108" extrusionOk="0">
                    <a:moveTo>
                      <a:pt x="1" y="0"/>
                    </a:moveTo>
                    <a:cubicBezTo>
                      <a:pt x="24" y="36"/>
                      <a:pt x="60" y="72"/>
                      <a:pt x="96" y="107"/>
                    </a:cubicBezTo>
                    <a:cubicBezTo>
                      <a:pt x="60" y="72"/>
                      <a:pt x="36" y="36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07" name="Google Shape;1307;p26"/>
              <p:cNvSpPr/>
              <p:nvPr/>
            </p:nvSpPr>
            <p:spPr>
              <a:xfrm>
                <a:off x="3060214" y="1217292"/>
                <a:ext cx="1222" cy="2378"/>
              </a:xfrm>
              <a:custGeom>
                <a:avLst/>
                <a:gdLst/>
                <a:ahLst/>
                <a:cxnLst/>
                <a:rect l="l" t="t" r="r" b="b"/>
                <a:pathLst>
                  <a:path w="37" h="72" extrusionOk="0">
                    <a:moveTo>
                      <a:pt x="1" y="0"/>
                    </a:moveTo>
                    <a:cubicBezTo>
                      <a:pt x="1" y="24"/>
                      <a:pt x="13" y="48"/>
                      <a:pt x="36" y="7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08" name="Google Shape;1308;p26"/>
              <p:cNvSpPr/>
              <p:nvPr/>
            </p:nvSpPr>
            <p:spPr>
              <a:xfrm>
                <a:off x="3048425" y="1167362"/>
                <a:ext cx="3170" cy="3963"/>
              </a:xfrm>
              <a:custGeom>
                <a:avLst/>
                <a:gdLst/>
                <a:ahLst/>
                <a:cxnLst/>
                <a:rect l="l" t="t" r="r" b="b"/>
                <a:pathLst>
                  <a:path w="96" h="12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4" y="48"/>
                      <a:pt x="60" y="84"/>
                      <a:pt x="96" y="119"/>
                    </a:cubicBezTo>
                    <a:cubicBezTo>
                      <a:pt x="60" y="84"/>
                      <a:pt x="36" y="48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318" name="Google Shape;1318;p26"/>
            <p:cNvGrpSpPr/>
            <p:nvPr/>
          </p:nvGrpSpPr>
          <p:grpSpPr>
            <a:xfrm>
              <a:off x="6401368" y="1361983"/>
              <a:ext cx="349939" cy="294924"/>
              <a:chOff x="5944168" y="980983"/>
              <a:chExt cx="349939" cy="294924"/>
            </a:xfrm>
          </p:grpSpPr>
          <p:sp>
            <p:nvSpPr>
              <p:cNvPr id="1319" name="Google Shape;1319;p26"/>
              <p:cNvSpPr/>
              <p:nvPr/>
            </p:nvSpPr>
            <p:spPr>
              <a:xfrm>
                <a:off x="5944168" y="980983"/>
                <a:ext cx="349939" cy="294924"/>
              </a:xfrm>
              <a:custGeom>
                <a:avLst/>
                <a:gdLst/>
                <a:ahLst/>
                <a:cxnLst/>
                <a:rect l="l" t="t" r="r" b="b"/>
                <a:pathLst>
                  <a:path w="10597" h="8931" extrusionOk="0">
                    <a:moveTo>
                      <a:pt x="5298" y="453"/>
                    </a:moveTo>
                    <a:cubicBezTo>
                      <a:pt x="5656" y="453"/>
                      <a:pt x="5989" y="644"/>
                      <a:pt x="6168" y="965"/>
                    </a:cubicBezTo>
                    <a:lnTo>
                      <a:pt x="9632" y="6966"/>
                    </a:lnTo>
                    <a:cubicBezTo>
                      <a:pt x="10013" y="7633"/>
                      <a:pt x="9537" y="8466"/>
                      <a:pt x="8763" y="8466"/>
                    </a:cubicBezTo>
                    <a:lnTo>
                      <a:pt x="1822" y="8466"/>
                    </a:lnTo>
                    <a:cubicBezTo>
                      <a:pt x="1060" y="8466"/>
                      <a:pt x="572" y="7633"/>
                      <a:pt x="964" y="6966"/>
                    </a:cubicBezTo>
                    <a:lnTo>
                      <a:pt x="4429" y="953"/>
                    </a:lnTo>
                    <a:cubicBezTo>
                      <a:pt x="4608" y="644"/>
                      <a:pt x="4941" y="453"/>
                      <a:pt x="5298" y="453"/>
                    </a:cubicBezTo>
                    <a:close/>
                    <a:moveTo>
                      <a:pt x="5267" y="0"/>
                    </a:moveTo>
                    <a:cubicBezTo>
                      <a:pt x="4755" y="0"/>
                      <a:pt x="4281" y="284"/>
                      <a:pt x="4036" y="727"/>
                    </a:cubicBezTo>
                    <a:lnTo>
                      <a:pt x="560" y="6728"/>
                    </a:lnTo>
                    <a:cubicBezTo>
                      <a:pt x="0" y="7704"/>
                      <a:pt x="703" y="8930"/>
                      <a:pt x="1834" y="8930"/>
                    </a:cubicBezTo>
                    <a:lnTo>
                      <a:pt x="8763" y="8930"/>
                    </a:lnTo>
                    <a:cubicBezTo>
                      <a:pt x="9894" y="8930"/>
                      <a:pt x="10597" y="7704"/>
                      <a:pt x="10037" y="6728"/>
                    </a:cubicBezTo>
                    <a:lnTo>
                      <a:pt x="6560" y="727"/>
                    </a:lnTo>
                    <a:cubicBezTo>
                      <a:pt x="6315" y="284"/>
                      <a:pt x="5842" y="0"/>
                      <a:pt x="5330" y="0"/>
                    </a:cubicBezTo>
                    <a:cubicBezTo>
                      <a:pt x="5319" y="0"/>
                      <a:pt x="5309" y="0"/>
                      <a:pt x="5298" y="1"/>
                    </a:cubicBezTo>
                    <a:cubicBezTo>
                      <a:pt x="5288" y="0"/>
                      <a:pt x="5277" y="0"/>
                      <a:pt x="52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0" name="Google Shape;1320;p26"/>
              <p:cNvSpPr/>
              <p:nvPr/>
            </p:nvSpPr>
            <p:spPr>
              <a:xfrm>
                <a:off x="6073517" y="1029724"/>
                <a:ext cx="96756" cy="135689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4109" extrusionOk="0">
                    <a:moveTo>
                      <a:pt x="1381" y="1"/>
                    </a:moveTo>
                    <a:cubicBezTo>
                      <a:pt x="0" y="1"/>
                      <a:pt x="1381" y="4109"/>
                      <a:pt x="1381" y="4109"/>
                    </a:cubicBezTo>
                    <a:cubicBezTo>
                      <a:pt x="1381" y="4109"/>
                      <a:pt x="2929" y="1"/>
                      <a:pt x="13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1" name="Google Shape;1321;p26"/>
              <p:cNvSpPr/>
              <p:nvPr/>
            </p:nvSpPr>
            <p:spPr>
              <a:xfrm>
                <a:off x="6093958" y="1176014"/>
                <a:ext cx="50756" cy="50723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536" extrusionOk="0">
                    <a:moveTo>
                      <a:pt x="762" y="0"/>
                    </a:moveTo>
                    <a:cubicBezTo>
                      <a:pt x="346" y="0"/>
                      <a:pt x="0" y="345"/>
                      <a:pt x="0" y="762"/>
                    </a:cubicBezTo>
                    <a:cubicBezTo>
                      <a:pt x="0" y="1191"/>
                      <a:pt x="346" y="1536"/>
                      <a:pt x="762" y="1536"/>
                    </a:cubicBezTo>
                    <a:cubicBezTo>
                      <a:pt x="1191" y="1536"/>
                      <a:pt x="1536" y="1191"/>
                      <a:pt x="1536" y="762"/>
                    </a:cubicBezTo>
                    <a:cubicBezTo>
                      <a:pt x="1536" y="345"/>
                      <a:pt x="1191" y="0"/>
                      <a:pt x="7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1324" name="Google Shape;1324;p26"/>
            <p:cNvGrpSpPr/>
            <p:nvPr/>
          </p:nvGrpSpPr>
          <p:grpSpPr>
            <a:xfrm>
              <a:off x="3327961" y="1325336"/>
              <a:ext cx="2468795" cy="1485418"/>
              <a:chOff x="3327961" y="1325336"/>
              <a:chExt cx="2468795" cy="1485418"/>
            </a:xfrm>
          </p:grpSpPr>
          <p:sp>
            <p:nvSpPr>
              <p:cNvPr id="1325" name="Google Shape;1325;p26"/>
              <p:cNvSpPr/>
              <p:nvPr/>
            </p:nvSpPr>
            <p:spPr>
              <a:xfrm>
                <a:off x="3327961" y="2662516"/>
                <a:ext cx="2468795" cy="147842"/>
              </a:xfrm>
              <a:custGeom>
                <a:avLst/>
                <a:gdLst/>
                <a:ahLst/>
                <a:cxnLst/>
                <a:rect l="l" t="t" r="r" b="b"/>
                <a:pathLst>
                  <a:path w="74761" h="4477" extrusionOk="0">
                    <a:moveTo>
                      <a:pt x="1" y="0"/>
                    </a:moveTo>
                    <a:lnTo>
                      <a:pt x="1" y="2036"/>
                    </a:lnTo>
                    <a:cubicBezTo>
                      <a:pt x="1" y="3382"/>
                      <a:pt x="1096" y="4477"/>
                      <a:pt x="2442" y="4477"/>
                    </a:cubicBezTo>
                    <a:lnTo>
                      <a:pt x="72308" y="4477"/>
                    </a:lnTo>
                    <a:cubicBezTo>
                      <a:pt x="73665" y="4477"/>
                      <a:pt x="74760" y="3382"/>
                      <a:pt x="74760" y="2036"/>
                    </a:cubicBezTo>
                    <a:lnTo>
                      <a:pt x="747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6" name="Google Shape;1326;p26"/>
              <p:cNvSpPr/>
              <p:nvPr/>
            </p:nvSpPr>
            <p:spPr>
              <a:xfrm>
                <a:off x="3483266" y="2736817"/>
                <a:ext cx="2158582" cy="73937"/>
              </a:xfrm>
              <a:custGeom>
                <a:avLst/>
                <a:gdLst/>
                <a:ahLst/>
                <a:cxnLst/>
                <a:rect l="l" t="t" r="r" b="b"/>
                <a:pathLst>
                  <a:path w="65367" h="2239" extrusionOk="0">
                    <a:moveTo>
                      <a:pt x="3870" y="1"/>
                    </a:moveTo>
                    <a:cubicBezTo>
                      <a:pt x="2275" y="1"/>
                      <a:pt x="799" y="846"/>
                      <a:pt x="1" y="2239"/>
                    </a:cubicBezTo>
                    <a:lnTo>
                      <a:pt x="65366" y="2239"/>
                    </a:lnTo>
                    <a:cubicBezTo>
                      <a:pt x="64568" y="846"/>
                      <a:pt x="63092" y="1"/>
                      <a:pt x="614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7" name="Google Shape;1327;p26"/>
              <p:cNvSpPr/>
              <p:nvPr/>
            </p:nvSpPr>
            <p:spPr>
              <a:xfrm>
                <a:off x="3591018" y="1325336"/>
                <a:ext cx="1942317" cy="1337213"/>
              </a:xfrm>
              <a:custGeom>
                <a:avLst/>
                <a:gdLst/>
                <a:ahLst/>
                <a:cxnLst/>
                <a:rect l="l" t="t" r="r" b="b"/>
                <a:pathLst>
                  <a:path w="58818" h="40494" extrusionOk="0">
                    <a:moveTo>
                      <a:pt x="1381" y="0"/>
                    </a:moveTo>
                    <a:cubicBezTo>
                      <a:pt x="619" y="0"/>
                      <a:pt x="0" y="619"/>
                      <a:pt x="0" y="1381"/>
                    </a:cubicBezTo>
                    <a:lnTo>
                      <a:pt x="0" y="40493"/>
                    </a:lnTo>
                    <a:lnTo>
                      <a:pt x="58817" y="40493"/>
                    </a:lnTo>
                    <a:lnTo>
                      <a:pt x="58817" y="1381"/>
                    </a:lnTo>
                    <a:cubicBezTo>
                      <a:pt x="58817" y="619"/>
                      <a:pt x="58198" y="0"/>
                      <a:pt x="574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8" name="Google Shape;1328;p26"/>
              <p:cNvSpPr/>
              <p:nvPr/>
            </p:nvSpPr>
            <p:spPr>
              <a:xfrm>
                <a:off x="3665319" y="1385867"/>
                <a:ext cx="1793683" cy="1276683"/>
              </a:xfrm>
              <a:custGeom>
                <a:avLst/>
                <a:gdLst/>
                <a:ahLst/>
                <a:cxnLst/>
                <a:rect l="l" t="t" r="r" b="b"/>
                <a:pathLst>
                  <a:path w="54317" h="38661" extrusionOk="0">
                    <a:moveTo>
                      <a:pt x="1286" y="1"/>
                    </a:moveTo>
                    <a:cubicBezTo>
                      <a:pt x="572" y="1"/>
                      <a:pt x="0" y="572"/>
                      <a:pt x="0" y="1287"/>
                    </a:cubicBezTo>
                    <a:lnTo>
                      <a:pt x="0" y="38660"/>
                    </a:lnTo>
                    <a:lnTo>
                      <a:pt x="54317" y="38660"/>
                    </a:lnTo>
                    <a:lnTo>
                      <a:pt x="54317" y="1287"/>
                    </a:lnTo>
                    <a:cubicBezTo>
                      <a:pt x="54317" y="572"/>
                      <a:pt x="53745" y="1"/>
                      <a:pt x="530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29" name="Google Shape;1329;p26"/>
              <p:cNvSpPr/>
              <p:nvPr/>
            </p:nvSpPr>
            <p:spPr>
              <a:xfrm>
                <a:off x="3685363" y="1406308"/>
                <a:ext cx="1753198" cy="1256242"/>
              </a:xfrm>
              <a:custGeom>
                <a:avLst/>
                <a:gdLst/>
                <a:ahLst/>
                <a:cxnLst/>
                <a:rect l="l" t="t" r="r" b="b"/>
                <a:pathLst>
                  <a:path w="53091" h="38042" extrusionOk="0">
                    <a:moveTo>
                      <a:pt x="894" y="1"/>
                    </a:moveTo>
                    <a:cubicBezTo>
                      <a:pt x="405" y="1"/>
                      <a:pt x="1" y="394"/>
                      <a:pt x="13" y="882"/>
                    </a:cubicBezTo>
                    <a:lnTo>
                      <a:pt x="13" y="38041"/>
                    </a:lnTo>
                    <a:lnTo>
                      <a:pt x="53091" y="38041"/>
                    </a:lnTo>
                    <a:lnTo>
                      <a:pt x="53091" y="882"/>
                    </a:lnTo>
                    <a:cubicBezTo>
                      <a:pt x="53091" y="394"/>
                      <a:pt x="52698" y="1"/>
                      <a:pt x="522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0" name="Google Shape;1330;p26"/>
              <p:cNvSpPr/>
              <p:nvPr/>
            </p:nvSpPr>
            <p:spPr>
              <a:xfrm>
                <a:off x="3685760" y="1406308"/>
                <a:ext cx="1752801" cy="1256242"/>
              </a:xfrm>
              <a:custGeom>
                <a:avLst/>
                <a:gdLst/>
                <a:ahLst/>
                <a:cxnLst/>
                <a:rect l="l" t="t" r="r" b="b"/>
                <a:pathLst>
                  <a:path w="53079" h="38042" extrusionOk="0">
                    <a:moveTo>
                      <a:pt x="51174" y="1"/>
                    </a:moveTo>
                    <a:lnTo>
                      <a:pt x="1" y="38041"/>
                    </a:lnTo>
                    <a:lnTo>
                      <a:pt x="53079" y="38041"/>
                    </a:lnTo>
                    <a:lnTo>
                      <a:pt x="53079" y="1358"/>
                    </a:lnTo>
                    <a:cubicBezTo>
                      <a:pt x="53079" y="608"/>
                      <a:pt x="52471" y="1"/>
                      <a:pt x="517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1" name="Google Shape;1331;p26"/>
              <p:cNvSpPr/>
              <p:nvPr/>
            </p:nvSpPr>
            <p:spPr>
              <a:xfrm>
                <a:off x="4060862" y="1540379"/>
                <a:ext cx="1001837" cy="987703"/>
              </a:xfrm>
              <a:custGeom>
                <a:avLst/>
                <a:gdLst/>
                <a:ahLst/>
                <a:cxnLst/>
                <a:rect l="l" t="t" r="r" b="b"/>
                <a:pathLst>
                  <a:path w="30338" h="29910" extrusionOk="0">
                    <a:moveTo>
                      <a:pt x="15181" y="2311"/>
                    </a:moveTo>
                    <a:lnTo>
                      <a:pt x="28087" y="5990"/>
                    </a:lnTo>
                    <a:cubicBezTo>
                      <a:pt x="28087" y="5990"/>
                      <a:pt x="28027" y="27659"/>
                      <a:pt x="15181" y="27659"/>
                    </a:cubicBezTo>
                    <a:lnTo>
                      <a:pt x="15181" y="27647"/>
                    </a:lnTo>
                    <a:cubicBezTo>
                      <a:pt x="2334" y="27647"/>
                      <a:pt x="2274" y="5990"/>
                      <a:pt x="2274" y="5990"/>
                    </a:cubicBezTo>
                    <a:lnTo>
                      <a:pt x="15181" y="2311"/>
                    </a:lnTo>
                    <a:close/>
                    <a:moveTo>
                      <a:pt x="15181" y="1"/>
                    </a:moveTo>
                    <a:lnTo>
                      <a:pt x="0" y="4132"/>
                    </a:lnTo>
                    <a:lnTo>
                      <a:pt x="0" y="6002"/>
                    </a:lnTo>
                    <a:cubicBezTo>
                      <a:pt x="0" y="6240"/>
                      <a:pt x="36" y="11800"/>
                      <a:pt x="1738" y="17467"/>
                    </a:cubicBezTo>
                    <a:cubicBezTo>
                      <a:pt x="4810" y="27754"/>
                      <a:pt x="10740" y="29909"/>
                      <a:pt x="15169" y="29909"/>
                    </a:cubicBezTo>
                    <a:cubicBezTo>
                      <a:pt x="19610" y="29909"/>
                      <a:pt x="25527" y="27754"/>
                      <a:pt x="28611" y="17467"/>
                    </a:cubicBezTo>
                    <a:cubicBezTo>
                      <a:pt x="30302" y="11812"/>
                      <a:pt x="30337" y="6240"/>
                      <a:pt x="30337" y="6002"/>
                    </a:cubicBezTo>
                    <a:lnTo>
                      <a:pt x="30337" y="4132"/>
                    </a:lnTo>
                    <a:lnTo>
                      <a:pt x="1518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2" name="Google Shape;1332;p26"/>
              <p:cNvSpPr/>
              <p:nvPr/>
            </p:nvSpPr>
            <p:spPr>
              <a:xfrm>
                <a:off x="4188626" y="1666591"/>
                <a:ext cx="874469" cy="861887"/>
              </a:xfrm>
              <a:custGeom>
                <a:avLst/>
                <a:gdLst/>
                <a:ahLst/>
                <a:cxnLst/>
                <a:rect l="l" t="t" r="r" b="b"/>
                <a:pathLst>
                  <a:path w="26481" h="26100" extrusionOk="0">
                    <a:moveTo>
                      <a:pt x="25337" y="1"/>
                    </a:moveTo>
                    <a:lnTo>
                      <a:pt x="22920" y="1799"/>
                    </a:lnTo>
                    <a:lnTo>
                      <a:pt x="24218" y="2180"/>
                    </a:lnTo>
                    <a:cubicBezTo>
                      <a:pt x="24218" y="2180"/>
                      <a:pt x="24158" y="23825"/>
                      <a:pt x="11312" y="23825"/>
                    </a:cubicBezTo>
                    <a:cubicBezTo>
                      <a:pt x="6692" y="23825"/>
                      <a:pt x="3739" y="21051"/>
                      <a:pt x="1834" y="17467"/>
                    </a:cubicBezTo>
                    <a:lnTo>
                      <a:pt x="1" y="18836"/>
                    </a:lnTo>
                    <a:cubicBezTo>
                      <a:pt x="3239" y="24706"/>
                      <a:pt x="7752" y="26099"/>
                      <a:pt x="11312" y="26099"/>
                    </a:cubicBezTo>
                    <a:cubicBezTo>
                      <a:pt x="15741" y="26099"/>
                      <a:pt x="21670" y="23932"/>
                      <a:pt x="24754" y="13657"/>
                    </a:cubicBezTo>
                    <a:cubicBezTo>
                      <a:pt x="26444" y="7990"/>
                      <a:pt x="26480" y="2418"/>
                      <a:pt x="26480" y="2180"/>
                    </a:cubicBezTo>
                    <a:lnTo>
                      <a:pt x="26480" y="322"/>
                    </a:lnTo>
                    <a:lnTo>
                      <a:pt x="2533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3" name="Google Shape;1333;p26"/>
              <p:cNvSpPr/>
              <p:nvPr/>
            </p:nvSpPr>
            <p:spPr>
              <a:xfrm>
                <a:off x="4415491" y="1739339"/>
                <a:ext cx="293339" cy="373551"/>
              </a:xfrm>
              <a:custGeom>
                <a:avLst/>
                <a:gdLst/>
                <a:ahLst/>
                <a:cxnLst/>
                <a:rect l="l" t="t" r="r" b="b"/>
                <a:pathLst>
                  <a:path w="8883" h="11312" extrusionOk="0">
                    <a:moveTo>
                      <a:pt x="4442" y="0"/>
                    </a:moveTo>
                    <a:cubicBezTo>
                      <a:pt x="1989" y="0"/>
                      <a:pt x="1" y="1989"/>
                      <a:pt x="1" y="4441"/>
                    </a:cubicBezTo>
                    <a:lnTo>
                      <a:pt x="1" y="10752"/>
                    </a:lnTo>
                    <a:cubicBezTo>
                      <a:pt x="1" y="11061"/>
                      <a:pt x="251" y="11311"/>
                      <a:pt x="572" y="11311"/>
                    </a:cubicBezTo>
                    <a:cubicBezTo>
                      <a:pt x="882" y="11311"/>
                      <a:pt x="1132" y="11061"/>
                      <a:pt x="1132" y="10752"/>
                    </a:cubicBezTo>
                    <a:lnTo>
                      <a:pt x="1132" y="4441"/>
                    </a:lnTo>
                    <a:cubicBezTo>
                      <a:pt x="1132" y="2608"/>
                      <a:pt x="2620" y="1132"/>
                      <a:pt x="4442" y="1132"/>
                    </a:cubicBezTo>
                    <a:cubicBezTo>
                      <a:pt x="6275" y="1132"/>
                      <a:pt x="7752" y="2608"/>
                      <a:pt x="7752" y="4441"/>
                    </a:cubicBezTo>
                    <a:lnTo>
                      <a:pt x="7752" y="6335"/>
                    </a:lnTo>
                    <a:cubicBezTo>
                      <a:pt x="7752" y="6710"/>
                      <a:pt x="8034" y="6897"/>
                      <a:pt x="8317" y="6897"/>
                    </a:cubicBezTo>
                    <a:cubicBezTo>
                      <a:pt x="8600" y="6897"/>
                      <a:pt x="8883" y="6710"/>
                      <a:pt x="8883" y="6335"/>
                    </a:cubicBezTo>
                    <a:lnTo>
                      <a:pt x="8883" y="4441"/>
                    </a:lnTo>
                    <a:cubicBezTo>
                      <a:pt x="8883" y="1989"/>
                      <a:pt x="6894" y="0"/>
                      <a:pt x="44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4" name="Google Shape;1334;p26"/>
              <p:cNvSpPr/>
              <p:nvPr/>
            </p:nvSpPr>
            <p:spPr>
              <a:xfrm>
                <a:off x="4671448" y="1902107"/>
                <a:ext cx="37381" cy="64526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954" extrusionOk="0">
                    <a:moveTo>
                      <a:pt x="1132" y="1"/>
                    </a:moveTo>
                    <a:lnTo>
                      <a:pt x="1" y="846"/>
                    </a:lnTo>
                    <a:lnTo>
                      <a:pt x="1" y="1406"/>
                    </a:lnTo>
                    <a:cubicBezTo>
                      <a:pt x="1" y="1703"/>
                      <a:pt x="262" y="1953"/>
                      <a:pt x="572" y="1953"/>
                    </a:cubicBezTo>
                    <a:cubicBezTo>
                      <a:pt x="882" y="1953"/>
                      <a:pt x="1132" y="1703"/>
                      <a:pt x="1132" y="1394"/>
                    </a:cubicBezTo>
                    <a:lnTo>
                      <a:pt x="11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5" name="Google Shape;1335;p26"/>
              <p:cNvSpPr/>
              <p:nvPr/>
            </p:nvSpPr>
            <p:spPr>
              <a:xfrm>
                <a:off x="4377746" y="2019271"/>
                <a:ext cx="368828" cy="310246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9395" extrusionOk="0">
                    <a:moveTo>
                      <a:pt x="620" y="1"/>
                    </a:moveTo>
                    <a:cubicBezTo>
                      <a:pt x="286" y="1"/>
                      <a:pt x="1" y="275"/>
                      <a:pt x="1" y="608"/>
                    </a:cubicBezTo>
                    <a:lnTo>
                      <a:pt x="1" y="8787"/>
                    </a:lnTo>
                    <a:cubicBezTo>
                      <a:pt x="1" y="9121"/>
                      <a:pt x="286" y="9395"/>
                      <a:pt x="620" y="9395"/>
                    </a:cubicBezTo>
                    <a:lnTo>
                      <a:pt x="10550" y="9395"/>
                    </a:lnTo>
                    <a:cubicBezTo>
                      <a:pt x="10895" y="9395"/>
                      <a:pt x="11169" y="9121"/>
                      <a:pt x="11169" y="8787"/>
                    </a:cubicBezTo>
                    <a:lnTo>
                      <a:pt x="11169" y="608"/>
                    </a:lnTo>
                    <a:cubicBezTo>
                      <a:pt x="11169" y="275"/>
                      <a:pt x="10895" y="1"/>
                      <a:pt x="105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6" name="Google Shape;1336;p26"/>
              <p:cNvSpPr/>
              <p:nvPr/>
            </p:nvSpPr>
            <p:spPr>
              <a:xfrm>
                <a:off x="4377746" y="2019271"/>
                <a:ext cx="368828" cy="310246"/>
              </a:xfrm>
              <a:custGeom>
                <a:avLst/>
                <a:gdLst/>
                <a:ahLst/>
                <a:cxnLst/>
                <a:rect l="l" t="t" r="r" b="b"/>
                <a:pathLst>
                  <a:path w="11169" h="9395" extrusionOk="0">
                    <a:moveTo>
                      <a:pt x="5263" y="1"/>
                    </a:moveTo>
                    <a:lnTo>
                      <a:pt x="1" y="3906"/>
                    </a:lnTo>
                    <a:lnTo>
                      <a:pt x="1" y="8442"/>
                    </a:lnTo>
                    <a:cubicBezTo>
                      <a:pt x="1" y="8966"/>
                      <a:pt x="429" y="9395"/>
                      <a:pt x="965" y="9395"/>
                    </a:cubicBezTo>
                    <a:lnTo>
                      <a:pt x="10216" y="9395"/>
                    </a:lnTo>
                    <a:cubicBezTo>
                      <a:pt x="10740" y="9395"/>
                      <a:pt x="11169" y="8966"/>
                      <a:pt x="11169" y="8442"/>
                    </a:cubicBezTo>
                    <a:lnTo>
                      <a:pt x="11169" y="953"/>
                    </a:lnTo>
                    <a:cubicBezTo>
                      <a:pt x="11169" y="417"/>
                      <a:pt x="10740" y="1"/>
                      <a:pt x="102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37" name="Google Shape;1337;p26"/>
              <p:cNvSpPr/>
              <p:nvPr/>
            </p:nvSpPr>
            <p:spPr>
              <a:xfrm>
                <a:off x="4500425" y="2088916"/>
                <a:ext cx="112475" cy="170825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5173" extrusionOk="0">
                    <a:moveTo>
                      <a:pt x="1864" y="1"/>
                    </a:moveTo>
                    <a:cubicBezTo>
                      <a:pt x="1577" y="1"/>
                      <a:pt x="1283" y="82"/>
                      <a:pt x="1012" y="261"/>
                    </a:cubicBezTo>
                    <a:cubicBezTo>
                      <a:pt x="0" y="940"/>
                      <a:pt x="155" y="2487"/>
                      <a:pt x="1286" y="2952"/>
                    </a:cubicBezTo>
                    <a:lnTo>
                      <a:pt x="1286" y="4583"/>
                    </a:lnTo>
                    <a:cubicBezTo>
                      <a:pt x="1286" y="4976"/>
                      <a:pt x="1578" y="5172"/>
                      <a:pt x="1870" y="5172"/>
                    </a:cubicBezTo>
                    <a:cubicBezTo>
                      <a:pt x="2161" y="5172"/>
                      <a:pt x="2453" y="4976"/>
                      <a:pt x="2453" y="4583"/>
                    </a:cubicBezTo>
                    <a:lnTo>
                      <a:pt x="2453" y="2952"/>
                    </a:lnTo>
                    <a:cubicBezTo>
                      <a:pt x="3025" y="2714"/>
                      <a:pt x="3406" y="2154"/>
                      <a:pt x="3406" y="1535"/>
                    </a:cubicBezTo>
                    <a:cubicBezTo>
                      <a:pt x="3406" y="632"/>
                      <a:pt x="2664" y="1"/>
                      <a:pt x="18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229D1AC-E412-5C79-251A-8FFAE218B8A3}"/>
              </a:ext>
            </a:extLst>
          </p:cNvPr>
          <p:cNvGrpSpPr/>
          <p:nvPr/>
        </p:nvGrpSpPr>
        <p:grpSpPr>
          <a:xfrm>
            <a:off x="6080106" y="636865"/>
            <a:ext cx="2774783" cy="1878110"/>
            <a:chOff x="6440033" y="514784"/>
            <a:chExt cx="2000461" cy="1745089"/>
          </a:xfrm>
        </p:grpSpPr>
        <p:sp>
          <p:nvSpPr>
            <p:cNvPr id="1339" name="Google Shape;1339;p26"/>
            <p:cNvSpPr/>
            <p:nvPr/>
          </p:nvSpPr>
          <p:spPr>
            <a:xfrm flipH="1">
              <a:off x="6440033" y="514784"/>
              <a:ext cx="1753201" cy="174508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340" name="Google Shape;1340;p26"/>
            <p:cNvGrpSpPr/>
            <p:nvPr/>
          </p:nvGrpSpPr>
          <p:grpSpPr>
            <a:xfrm>
              <a:off x="7929925" y="642648"/>
              <a:ext cx="510569" cy="1159171"/>
              <a:chOff x="572030" y="3199063"/>
              <a:chExt cx="510569" cy="502769"/>
            </a:xfrm>
          </p:grpSpPr>
          <p:sp>
            <p:nvSpPr>
              <p:cNvPr id="1341" name="Google Shape;1341;p26"/>
              <p:cNvSpPr/>
              <p:nvPr/>
            </p:nvSpPr>
            <p:spPr>
              <a:xfrm>
                <a:off x="572030" y="3199063"/>
                <a:ext cx="503171" cy="502769"/>
              </a:xfrm>
              <a:custGeom>
                <a:avLst/>
                <a:gdLst/>
                <a:ahLst/>
                <a:cxnLst/>
                <a:rect l="l" t="t" r="r" b="b"/>
                <a:pathLst>
                  <a:path w="13812" h="13800" extrusionOk="0">
                    <a:moveTo>
                      <a:pt x="6906" y="1"/>
                    </a:moveTo>
                    <a:cubicBezTo>
                      <a:pt x="3096" y="1"/>
                      <a:pt x="1" y="3096"/>
                      <a:pt x="1" y="6906"/>
                    </a:cubicBezTo>
                    <a:cubicBezTo>
                      <a:pt x="1" y="10716"/>
                      <a:pt x="3096" y="13800"/>
                      <a:pt x="6906" y="13800"/>
                    </a:cubicBezTo>
                    <a:cubicBezTo>
                      <a:pt x="10716" y="13800"/>
                      <a:pt x="13812" y="10716"/>
                      <a:pt x="13812" y="6906"/>
                    </a:cubicBezTo>
                    <a:cubicBezTo>
                      <a:pt x="13812" y="3096"/>
                      <a:pt x="10716" y="1"/>
                      <a:pt x="69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42" name="Google Shape;1342;p26"/>
              <p:cNvSpPr/>
              <p:nvPr/>
            </p:nvSpPr>
            <p:spPr>
              <a:xfrm>
                <a:off x="667881" y="3304459"/>
                <a:ext cx="414719" cy="383926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0538" extrusionOk="0">
                    <a:moveTo>
                      <a:pt x="180" y="1"/>
                    </a:moveTo>
                    <a:cubicBezTo>
                      <a:pt x="84" y="1"/>
                      <a:pt x="1" y="84"/>
                      <a:pt x="1" y="179"/>
                    </a:cubicBezTo>
                    <a:lnTo>
                      <a:pt x="1" y="7847"/>
                    </a:lnTo>
                    <a:cubicBezTo>
                      <a:pt x="1" y="7942"/>
                      <a:pt x="84" y="8014"/>
                      <a:pt x="180" y="8014"/>
                    </a:cubicBezTo>
                    <a:lnTo>
                      <a:pt x="4918" y="8014"/>
                    </a:lnTo>
                    <a:lnTo>
                      <a:pt x="4382" y="9895"/>
                    </a:lnTo>
                    <a:lnTo>
                      <a:pt x="4061" y="9895"/>
                    </a:lnTo>
                    <a:cubicBezTo>
                      <a:pt x="3620" y="9895"/>
                      <a:pt x="3620" y="10538"/>
                      <a:pt x="4061" y="10538"/>
                    </a:cubicBezTo>
                    <a:lnTo>
                      <a:pt x="7335" y="10538"/>
                    </a:lnTo>
                    <a:cubicBezTo>
                      <a:pt x="7764" y="10538"/>
                      <a:pt x="7764" y="9895"/>
                      <a:pt x="7335" y="9895"/>
                    </a:cubicBezTo>
                    <a:lnTo>
                      <a:pt x="7002" y="9895"/>
                    </a:lnTo>
                    <a:lnTo>
                      <a:pt x="6466" y="8014"/>
                    </a:lnTo>
                    <a:lnTo>
                      <a:pt x="11205" y="8014"/>
                    </a:lnTo>
                    <a:cubicBezTo>
                      <a:pt x="11312" y="8014"/>
                      <a:pt x="11383" y="7942"/>
                      <a:pt x="11383" y="7847"/>
                    </a:cubicBezTo>
                    <a:lnTo>
                      <a:pt x="11383" y="179"/>
                    </a:lnTo>
                    <a:cubicBezTo>
                      <a:pt x="11383" y="84"/>
                      <a:pt x="11312" y="1"/>
                      <a:pt x="11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43" name="Google Shape;1343;p26"/>
              <p:cNvSpPr/>
              <p:nvPr/>
            </p:nvSpPr>
            <p:spPr>
              <a:xfrm>
                <a:off x="688282" y="3325735"/>
                <a:ext cx="373918" cy="249453"/>
              </a:xfrm>
              <a:custGeom>
                <a:avLst/>
                <a:gdLst/>
                <a:ahLst/>
                <a:cxnLst/>
                <a:rect l="l" t="t" r="r" b="b"/>
                <a:pathLst>
                  <a:path w="10264" h="6847" extrusionOk="0">
                    <a:moveTo>
                      <a:pt x="120" y="0"/>
                    </a:moveTo>
                    <a:cubicBezTo>
                      <a:pt x="60" y="0"/>
                      <a:pt x="1" y="48"/>
                      <a:pt x="1" y="107"/>
                    </a:cubicBezTo>
                    <a:lnTo>
                      <a:pt x="1" y="6739"/>
                    </a:lnTo>
                    <a:cubicBezTo>
                      <a:pt x="1" y="6799"/>
                      <a:pt x="60" y="6846"/>
                      <a:pt x="120" y="6846"/>
                    </a:cubicBezTo>
                    <a:lnTo>
                      <a:pt x="10145" y="6846"/>
                    </a:lnTo>
                    <a:cubicBezTo>
                      <a:pt x="10216" y="6846"/>
                      <a:pt x="10264" y="6799"/>
                      <a:pt x="10264" y="6739"/>
                    </a:cubicBezTo>
                    <a:lnTo>
                      <a:pt x="10264" y="107"/>
                    </a:lnTo>
                    <a:cubicBezTo>
                      <a:pt x="10264" y="48"/>
                      <a:pt x="10216" y="0"/>
                      <a:pt x="101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44" name="Google Shape;1344;p26"/>
              <p:cNvSpPr/>
              <p:nvPr/>
            </p:nvSpPr>
            <p:spPr>
              <a:xfrm>
                <a:off x="740779" y="3388615"/>
                <a:ext cx="269363" cy="161396"/>
              </a:xfrm>
              <a:custGeom>
                <a:avLst/>
                <a:gdLst/>
                <a:ahLst/>
                <a:cxnLst/>
                <a:rect l="l" t="t" r="r" b="b"/>
                <a:pathLst>
                  <a:path w="7394" h="4430" extrusionOk="0">
                    <a:moveTo>
                      <a:pt x="143" y="1"/>
                    </a:moveTo>
                    <a:cubicBezTo>
                      <a:pt x="60" y="1"/>
                      <a:pt x="0" y="72"/>
                      <a:pt x="0" y="143"/>
                    </a:cubicBezTo>
                    <a:lnTo>
                      <a:pt x="0" y="4287"/>
                    </a:lnTo>
                    <a:cubicBezTo>
                      <a:pt x="0" y="4370"/>
                      <a:pt x="60" y="4430"/>
                      <a:pt x="143" y="4430"/>
                    </a:cubicBezTo>
                    <a:lnTo>
                      <a:pt x="7251" y="4430"/>
                    </a:lnTo>
                    <a:cubicBezTo>
                      <a:pt x="7323" y="4430"/>
                      <a:pt x="7394" y="4370"/>
                      <a:pt x="7394" y="4287"/>
                    </a:cubicBezTo>
                    <a:lnTo>
                      <a:pt x="7394" y="143"/>
                    </a:lnTo>
                    <a:cubicBezTo>
                      <a:pt x="7394" y="72"/>
                      <a:pt x="7323" y="1"/>
                      <a:pt x="72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45" name="Google Shape;1345;p26"/>
              <p:cNvSpPr/>
              <p:nvPr/>
            </p:nvSpPr>
            <p:spPr>
              <a:xfrm>
                <a:off x="780234" y="3410729"/>
                <a:ext cx="217341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597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668" y="596"/>
                    </a:lnTo>
                    <a:cubicBezTo>
                      <a:pt x="5823" y="596"/>
                      <a:pt x="5966" y="453"/>
                      <a:pt x="5966" y="298"/>
                    </a:cubicBezTo>
                    <a:cubicBezTo>
                      <a:pt x="5966" y="132"/>
                      <a:pt x="5823" y="1"/>
                      <a:pt x="56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46" name="Google Shape;1346;p26"/>
              <p:cNvSpPr/>
              <p:nvPr/>
            </p:nvSpPr>
            <p:spPr>
              <a:xfrm>
                <a:off x="829510" y="3401184"/>
                <a:ext cx="38215" cy="3865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4" y="1"/>
                    </a:moveTo>
                    <a:cubicBezTo>
                      <a:pt x="239" y="1"/>
                      <a:pt x="0" y="239"/>
                      <a:pt x="0" y="537"/>
                    </a:cubicBezTo>
                    <a:cubicBezTo>
                      <a:pt x="0" y="822"/>
                      <a:pt x="239" y="1061"/>
                      <a:pt x="524" y="1061"/>
                    </a:cubicBezTo>
                    <a:cubicBezTo>
                      <a:pt x="822" y="1061"/>
                      <a:pt x="1048" y="822"/>
                      <a:pt x="1048" y="537"/>
                    </a:cubicBezTo>
                    <a:cubicBezTo>
                      <a:pt x="1048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47" name="Google Shape;1347;p26"/>
              <p:cNvSpPr/>
              <p:nvPr/>
            </p:nvSpPr>
            <p:spPr>
              <a:xfrm>
                <a:off x="780234" y="3459328"/>
                <a:ext cx="217341" cy="21714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596" extrusionOk="0">
                    <a:moveTo>
                      <a:pt x="1" y="0"/>
                    </a:moveTo>
                    <a:lnTo>
                      <a:pt x="1" y="596"/>
                    </a:lnTo>
                    <a:lnTo>
                      <a:pt x="5668" y="596"/>
                    </a:lnTo>
                    <a:cubicBezTo>
                      <a:pt x="5823" y="596"/>
                      <a:pt x="5966" y="465"/>
                      <a:pt x="5966" y="298"/>
                    </a:cubicBezTo>
                    <a:cubicBezTo>
                      <a:pt x="5966" y="131"/>
                      <a:pt x="5823" y="0"/>
                      <a:pt x="56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48" name="Google Shape;1348;p26"/>
              <p:cNvSpPr/>
              <p:nvPr/>
            </p:nvSpPr>
            <p:spPr>
              <a:xfrm>
                <a:off x="829510" y="3450220"/>
                <a:ext cx="38215" cy="38618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0" extrusionOk="0">
                    <a:moveTo>
                      <a:pt x="524" y="0"/>
                    </a:moveTo>
                    <a:cubicBezTo>
                      <a:pt x="239" y="0"/>
                      <a:pt x="0" y="238"/>
                      <a:pt x="0" y="524"/>
                    </a:cubicBezTo>
                    <a:cubicBezTo>
                      <a:pt x="0" y="822"/>
                      <a:pt x="239" y="1060"/>
                      <a:pt x="524" y="1060"/>
                    </a:cubicBezTo>
                    <a:cubicBezTo>
                      <a:pt x="822" y="1060"/>
                      <a:pt x="1048" y="822"/>
                      <a:pt x="1048" y="524"/>
                    </a:cubicBezTo>
                    <a:cubicBezTo>
                      <a:pt x="1048" y="238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49" name="Google Shape;1349;p26"/>
              <p:cNvSpPr/>
              <p:nvPr/>
            </p:nvSpPr>
            <p:spPr>
              <a:xfrm>
                <a:off x="780234" y="3508328"/>
                <a:ext cx="217341" cy="21714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668" y="596"/>
                    </a:lnTo>
                    <a:cubicBezTo>
                      <a:pt x="5823" y="596"/>
                      <a:pt x="5966" y="465"/>
                      <a:pt x="5966" y="298"/>
                    </a:cubicBezTo>
                    <a:cubicBezTo>
                      <a:pt x="5966" y="132"/>
                      <a:pt x="5823" y="1"/>
                      <a:pt x="56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50" name="Google Shape;1350;p26"/>
              <p:cNvSpPr/>
              <p:nvPr/>
            </p:nvSpPr>
            <p:spPr>
              <a:xfrm>
                <a:off x="829510" y="3498783"/>
                <a:ext cx="38215" cy="3865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4" y="1"/>
                    </a:moveTo>
                    <a:cubicBezTo>
                      <a:pt x="239" y="1"/>
                      <a:pt x="0" y="239"/>
                      <a:pt x="0" y="537"/>
                    </a:cubicBezTo>
                    <a:cubicBezTo>
                      <a:pt x="0" y="822"/>
                      <a:pt x="239" y="1060"/>
                      <a:pt x="524" y="1060"/>
                    </a:cubicBezTo>
                    <a:cubicBezTo>
                      <a:pt x="822" y="1060"/>
                      <a:pt x="1048" y="822"/>
                      <a:pt x="1048" y="537"/>
                    </a:cubicBezTo>
                    <a:cubicBezTo>
                      <a:pt x="1048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51" name="Google Shape;1351;p26"/>
              <p:cNvSpPr/>
              <p:nvPr/>
            </p:nvSpPr>
            <p:spPr>
              <a:xfrm>
                <a:off x="974120" y="3382968"/>
                <a:ext cx="52095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894" fill="none" extrusionOk="0">
                    <a:moveTo>
                      <a:pt x="1" y="346"/>
                    </a:moveTo>
                    <a:lnTo>
                      <a:pt x="548" y="894"/>
                    </a:lnTo>
                    <a:lnTo>
                      <a:pt x="1429" y="1"/>
                    </a:lnTo>
                  </a:path>
                </a:pathLst>
              </a:custGeom>
              <a:noFill/>
              <a:ln w="387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52" name="Google Shape;1352;p26"/>
              <p:cNvSpPr/>
              <p:nvPr/>
            </p:nvSpPr>
            <p:spPr>
              <a:xfrm>
                <a:off x="974120" y="3432442"/>
                <a:ext cx="53406" cy="33846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29" fill="none" extrusionOk="0">
                    <a:moveTo>
                      <a:pt x="1" y="393"/>
                    </a:moveTo>
                    <a:lnTo>
                      <a:pt x="548" y="929"/>
                    </a:lnTo>
                    <a:lnTo>
                      <a:pt x="1465" y="0"/>
                    </a:lnTo>
                  </a:path>
                </a:pathLst>
              </a:custGeom>
              <a:noFill/>
              <a:ln w="387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53" name="Google Shape;1353;p26"/>
              <p:cNvSpPr/>
              <p:nvPr/>
            </p:nvSpPr>
            <p:spPr>
              <a:xfrm>
                <a:off x="974120" y="3484029"/>
                <a:ext cx="52969" cy="33008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906" fill="none" extrusionOk="0">
                    <a:moveTo>
                      <a:pt x="1" y="370"/>
                    </a:moveTo>
                    <a:lnTo>
                      <a:pt x="548" y="906"/>
                    </a:lnTo>
                    <a:lnTo>
                      <a:pt x="1453" y="1"/>
                    </a:lnTo>
                  </a:path>
                </a:pathLst>
              </a:custGeom>
              <a:noFill/>
              <a:ln w="387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54" name="Google Shape;1354;p26"/>
              <p:cNvSpPr/>
              <p:nvPr/>
            </p:nvSpPr>
            <p:spPr>
              <a:xfrm>
                <a:off x="867253" y="3351747"/>
                <a:ext cx="168744" cy="25612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703" extrusionOk="0">
                    <a:moveTo>
                      <a:pt x="357" y="1"/>
                    </a:moveTo>
                    <a:cubicBezTo>
                      <a:pt x="155" y="1"/>
                      <a:pt x="0" y="155"/>
                      <a:pt x="0" y="346"/>
                    </a:cubicBezTo>
                    <a:cubicBezTo>
                      <a:pt x="0" y="536"/>
                      <a:pt x="155" y="703"/>
                      <a:pt x="357" y="703"/>
                    </a:cubicBezTo>
                    <a:lnTo>
                      <a:pt x="4275" y="703"/>
                    </a:lnTo>
                    <a:cubicBezTo>
                      <a:pt x="4465" y="703"/>
                      <a:pt x="4632" y="536"/>
                      <a:pt x="4632" y="346"/>
                    </a:cubicBezTo>
                    <a:cubicBezTo>
                      <a:pt x="4632" y="155"/>
                      <a:pt x="4465" y="1"/>
                      <a:pt x="42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55" name="Google Shape;1355;p26"/>
              <p:cNvSpPr/>
              <p:nvPr/>
            </p:nvSpPr>
            <p:spPr>
              <a:xfrm>
                <a:off x="631289" y="3224747"/>
                <a:ext cx="256795" cy="186389"/>
              </a:xfrm>
              <a:custGeom>
                <a:avLst/>
                <a:gdLst/>
                <a:ahLst/>
                <a:cxnLst/>
                <a:rect l="l" t="t" r="r" b="b"/>
                <a:pathLst>
                  <a:path w="7049" h="5116" extrusionOk="0">
                    <a:moveTo>
                      <a:pt x="4501" y="1796"/>
                    </a:moveTo>
                    <a:cubicBezTo>
                      <a:pt x="5210" y="2701"/>
                      <a:pt x="4442" y="3818"/>
                      <a:pt x="3521" y="3818"/>
                    </a:cubicBezTo>
                    <a:cubicBezTo>
                      <a:pt x="3267" y="3818"/>
                      <a:pt x="3001" y="3733"/>
                      <a:pt x="2751" y="3534"/>
                    </a:cubicBezTo>
                    <a:lnTo>
                      <a:pt x="4501" y="1796"/>
                    </a:lnTo>
                    <a:close/>
                    <a:moveTo>
                      <a:pt x="3525" y="677"/>
                    </a:moveTo>
                    <a:cubicBezTo>
                      <a:pt x="3989" y="677"/>
                      <a:pt x="4441" y="796"/>
                      <a:pt x="4846" y="1022"/>
                    </a:cubicBezTo>
                    <a:lnTo>
                      <a:pt x="4501" y="1367"/>
                    </a:lnTo>
                    <a:cubicBezTo>
                      <a:pt x="4214" y="1135"/>
                      <a:pt x="3868" y="1021"/>
                      <a:pt x="3524" y="1021"/>
                    </a:cubicBezTo>
                    <a:cubicBezTo>
                      <a:pt x="3126" y="1021"/>
                      <a:pt x="2729" y="1174"/>
                      <a:pt x="2429" y="1474"/>
                    </a:cubicBezTo>
                    <a:cubicBezTo>
                      <a:pt x="1870" y="2034"/>
                      <a:pt x="1834" y="2927"/>
                      <a:pt x="2334" y="3534"/>
                    </a:cubicBezTo>
                    <a:lnTo>
                      <a:pt x="1929" y="3939"/>
                    </a:lnTo>
                    <a:cubicBezTo>
                      <a:pt x="1334" y="3570"/>
                      <a:pt x="810" y="3094"/>
                      <a:pt x="369" y="2558"/>
                    </a:cubicBezTo>
                    <a:cubicBezTo>
                      <a:pt x="679" y="2177"/>
                      <a:pt x="1989" y="677"/>
                      <a:pt x="3525" y="677"/>
                    </a:cubicBezTo>
                    <a:close/>
                    <a:moveTo>
                      <a:pt x="5120" y="1177"/>
                    </a:moveTo>
                    <a:cubicBezTo>
                      <a:pt x="5703" y="1546"/>
                      <a:pt x="6227" y="2022"/>
                      <a:pt x="6668" y="2558"/>
                    </a:cubicBezTo>
                    <a:cubicBezTo>
                      <a:pt x="6358" y="2939"/>
                      <a:pt x="5049" y="4439"/>
                      <a:pt x="3525" y="4439"/>
                    </a:cubicBezTo>
                    <a:lnTo>
                      <a:pt x="3525" y="4451"/>
                    </a:lnTo>
                    <a:cubicBezTo>
                      <a:pt x="3060" y="4439"/>
                      <a:pt x="2608" y="4320"/>
                      <a:pt x="2191" y="4094"/>
                    </a:cubicBezTo>
                    <a:lnTo>
                      <a:pt x="2548" y="3748"/>
                    </a:lnTo>
                    <a:cubicBezTo>
                      <a:pt x="2833" y="3983"/>
                      <a:pt x="3181" y="4100"/>
                      <a:pt x="3528" y="4100"/>
                    </a:cubicBezTo>
                    <a:cubicBezTo>
                      <a:pt x="3920" y="4100"/>
                      <a:pt x="4311" y="3950"/>
                      <a:pt x="4608" y="3653"/>
                    </a:cubicBezTo>
                    <a:cubicBezTo>
                      <a:pt x="5168" y="3094"/>
                      <a:pt x="5203" y="2201"/>
                      <a:pt x="4703" y="1582"/>
                    </a:cubicBezTo>
                    <a:lnTo>
                      <a:pt x="5120" y="1177"/>
                    </a:lnTo>
                    <a:close/>
                    <a:moveTo>
                      <a:pt x="5923" y="0"/>
                    </a:moveTo>
                    <a:cubicBezTo>
                      <a:pt x="5885" y="0"/>
                      <a:pt x="5845" y="17"/>
                      <a:pt x="5811" y="58"/>
                    </a:cubicBezTo>
                    <a:lnTo>
                      <a:pt x="5072" y="796"/>
                    </a:lnTo>
                    <a:cubicBezTo>
                      <a:pt x="4596" y="534"/>
                      <a:pt x="4060" y="391"/>
                      <a:pt x="3525" y="379"/>
                    </a:cubicBezTo>
                    <a:cubicBezTo>
                      <a:pt x="1620" y="379"/>
                      <a:pt x="119" y="2379"/>
                      <a:pt x="60" y="2475"/>
                    </a:cubicBezTo>
                    <a:lnTo>
                      <a:pt x="0" y="2558"/>
                    </a:lnTo>
                    <a:lnTo>
                      <a:pt x="60" y="2641"/>
                    </a:lnTo>
                    <a:cubicBezTo>
                      <a:pt x="512" y="3237"/>
                      <a:pt x="1072" y="3748"/>
                      <a:pt x="1715" y="4165"/>
                    </a:cubicBezTo>
                    <a:lnTo>
                      <a:pt x="1024" y="4844"/>
                    </a:lnTo>
                    <a:cubicBezTo>
                      <a:pt x="898" y="4952"/>
                      <a:pt x="1004" y="5115"/>
                      <a:pt x="1125" y="5115"/>
                    </a:cubicBezTo>
                    <a:cubicBezTo>
                      <a:pt x="1164" y="5115"/>
                      <a:pt x="1204" y="5099"/>
                      <a:pt x="1239" y="5058"/>
                    </a:cubicBezTo>
                    <a:lnTo>
                      <a:pt x="1977" y="4308"/>
                    </a:lnTo>
                    <a:cubicBezTo>
                      <a:pt x="2453" y="4582"/>
                      <a:pt x="2977" y="4725"/>
                      <a:pt x="3525" y="4737"/>
                    </a:cubicBezTo>
                    <a:cubicBezTo>
                      <a:pt x="5418" y="4737"/>
                      <a:pt x="6918" y="2725"/>
                      <a:pt x="6989" y="2641"/>
                    </a:cubicBezTo>
                    <a:lnTo>
                      <a:pt x="7049" y="2558"/>
                    </a:lnTo>
                    <a:lnTo>
                      <a:pt x="6977" y="2475"/>
                    </a:lnTo>
                    <a:cubicBezTo>
                      <a:pt x="6525" y="1867"/>
                      <a:pt x="5965" y="1355"/>
                      <a:pt x="5334" y="951"/>
                    </a:cubicBezTo>
                    <a:lnTo>
                      <a:pt x="6025" y="260"/>
                    </a:lnTo>
                    <a:cubicBezTo>
                      <a:pt x="6142" y="161"/>
                      <a:pt x="6041" y="0"/>
                      <a:pt x="59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1454" name="Google Shape;1454;p26"/>
            <p:cNvSpPr txBox="1"/>
            <p:nvPr/>
          </p:nvSpPr>
          <p:spPr>
            <a:xfrm flipH="1">
              <a:off x="6440033" y="561703"/>
              <a:ext cx="1445114" cy="1698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v"/>
              </a:pPr>
              <a:r>
                <a:rPr lang="en-US" sz="1000" dirty="0">
                  <a:latin typeface="+mj-lt"/>
                </a:rPr>
                <a:t>Model training is executed locally within each healthcare organization</a:t>
              </a:r>
            </a:p>
            <a:p>
              <a:pPr marL="171450" lvl="1" indent="-171450">
                <a:buFont typeface="Wingdings" panose="05000000000000000000" pitchFamily="2" charset="2"/>
                <a:buChar char="v"/>
              </a:pPr>
              <a:r>
                <a:rPr lang="en-US" sz="1000" dirty="0">
                  <a:latin typeface="+mj-lt"/>
                </a:rPr>
                <a:t>Existing security controls (access control, auditing, compliance) remain intact</a:t>
              </a:r>
            </a:p>
            <a:p>
              <a:pPr marL="171450" lvl="1" indent="-171450">
                <a:buFont typeface="Wingdings" panose="05000000000000000000" pitchFamily="2" charset="2"/>
                <a:buChar char="v"/>
              </a:pPr>
              <a:r>
                <a:rPr lang="en-US" sz="1000" dirty="0">
                  <a:latin typeface="+mj-lt"/>
                </a:rPr>
                <a:t>No relaxation of institutional security or governance requirements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1D34498-C639-5DCE-26F7-139713934C02}"/>
              </a:ext>
            </a:extLst>
          </p:cNvPr>
          <p:cNvGrpSpPr/>
          <p:nvPr/>
        </p:nvGrpSpPr>
        <p:grpSpPr>
          <a:xfrm>
            <a:off x="6080843" y="3117497"/>
            <a:ext cx="2859108" cy="1806538"/>
            <a:chOff x="6551071" y="3957113"/>
            <a:chExt cx="2007817" cy="756900"/>
          </a:xfrm>
        </p:grpSpPr>
        <p:sp>
          <p:nvSpPr>
            <p:cNvPr id="1357" name="Google Shape;1357;p26"/>
            <p:cNvSpPr/>
            <p:nvPr/>
          </p:nvSpPr>
          <p:spPr>
            <a:xfrm flipH="1">
              <a:off x="6551071" y="3957113"/>
              <a:ext cx="1753200" cy="75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358" name="Google Shape;1358;p26"/>
            <p:cNvGrpSpPr/>
            <p:nvPr/>
          </p:nvGrpSpPr>
          <p:grpSpPr>
            <a:xfrm>
              <a:off x="8040520" y="4064974"/>
              <a:ext cx="518368" cy="541167"/>
              <a:chOff x="1157671" y="4260599"/>
              <a:chExt cx="518368" cy="541167"/>
            </a:xfrm>
          </p:grpSpPr>
          <p:sp>
            <p:nvSpPr>
              <p:cNvPr id="1359" name="Google Shape;1359;p26"/>
              <p:cNvSpPr/>
              <p:nvPr/>
            </p:nvSpPr>
            <p:spPr>
              <a:xfrm>
                <a:off x="1165030" y="4298997"/>
                <a:ext cx="503171" cy="502768"/>
              </a:xfrm>
              <a:custGeom>
                <a:avLst/>
                <a:gdLst/>
                <a:ahLst/>
                <a:cxnLst/>
                <a:rect l="l" t="t" r="r" b="b"/>
                <a:pathLst>
                  <a:path w="13812" h="13800" extrusionOk="0">
                    <a:moveTo>
                      <a:pt x="6906" y="0"/>
                    </a:moveTo>
                    <a:cubicBezTo>
                      <a:pt x="3096" y="0"/>
                      <a:pt x="1" y="3084"/>
                      <a:pt x="1" y="6894"/>
                    </a:cubicBezTo>
                    <a:cubicBezTo>
                      <a:pt x="1" y="10704"/>
                      <a:pt x="3096" y="13800"/>
                      <a:pt x="6906" y="13800"/>
                    </a:cubicBezTo>
                    <a:cubicBezTo>
                      <a:pt x="10716" y="13800"/>
                      <a:pt x="13812" y="10704"/>
                      <a:pt x="13812" y="6894"/>
                    </a:cubicBezTo>
                    <a:cubicBezTo>
                      <a:pt x="13812" y="3084"/>
                      <a:pt x="10716" y="0"/>
                      <a:pt x="69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0" name="Google Shape;1360;p26"/>
              <p:cNvSpPr/>
              <p:nvPr/>
            </p:nvSpPr>
            <p:spPr>
              <a:xfrm>
                <a:off x="1330282" y="4443447"/>
                <a:ext cx="345757" cy="212584"/>
              </a:xfrm>
              <a:custGeom>
                <a:avLst/>
                <a:gdLst/>
                <a:ahLst/>
                <a:cxnLst/>
                <a:rect l="l" t="t" r="r" b="b"/>
                <a:pathLst>
                  <a:path w="9491" h="5835" extrusionOk="0">
                    <a:moveTo>
                      <a:pt x="370" y="0"/>
                    </a:moveTo>
                    <a:cubicBezTo>
                      <a:pt x="168" y="0"/>
                      <a:pt x="1" y="167"/>
                      <a:pt x="1" y="369"/>
                    </a:cubicBezTo>
                    <a:lnTo>
                      <a:pt x="1" y="5465"/>
                    </a:lnTo>
                    <a:cubicBezTo>
                      <a:pt x="1" y="5667"/>
                      <a:pt x="168" y="5834"/>
                      <a:pt x="370" y="5834"/>
                    </a:cubicBezTo>
                    <a:lnTo>
                      <a:pt x="9109" y="5834"/>
                    </a:lnTo>
                    <a:cubicBezTo>
                      <a:pt x="9324" y="5834"/>
                      <a:pt x="9490" y="5667"/>
                      <a:pt x="9490" y="5465"/>
                    </a:cubicBezTo>
                    <a:lnTo>
                      <a:pt x="9490" y="369"/>
                    </a:lnTo>
                    <a:cubicBezTo>
                      <a:pt x="9490" y="167"/>
                      <a:pt x="9324" y="0"/>
                      <a:pt x="91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1" name="Google Shape;1361;p26"/>
              <p:cNvSpPr/>
              <p:nvPr/>
            </p:nvSpPr>
            <p:spPr>
              <a:xfrm>
                <a:off x="1330282" y="4569645"/>
                <a:ext cx="345757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9491" h="1466" extrusionOk="0">
                    <a:moveTo>
                      <a:pt x="1" y="1"/>
                    </a:moveTo>
                    <a:lnTo>
                      <a:pt x="1" y="1465"/>
                    </a:lnTo>
                    <a:lnTo>
                      <a:pt x="9490" y="1465"/>
                    </a:lnTo>
                    <a:lnTo>
                      <a:pt x="949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2" name="Google Shape;1362;p26"/>
              <p:cNvSpPr/>
              <p:nvPr/>
            </p:nvSpPr>
            <p:spPr>
              <a:xfrm>
                <a:off x="1344162" y="4524543"/>
                <a:ext cx="221276" cy="18690"/>
              </a:xfrm>
              <a:custGeom>
                <a:avLst/>
                <a:gdLst/>
                <a:ahLst/>
                <a:cxnLst/>
                <a:rect l="l" t="t" r="r" b="b"/>
                <a:pathLst>
                  <a:path w="6074" h="513" extrusionOk="0">
                    <a:moveTo>
                      <a:pt x="251" y="1"/>
                    </a:moveTo>
                    <a:cubicBezTo>
                      <a:pt x="108" y="1"/>
                      <a:pt x="1" y="120"/>
                      <a:pt x="1" y="251"/>
                    </a:cubicBezTo>
                    <a:cubicBezTo>
                      <a:pt x="1" y="393"/>
                      <a:pt x="108" y="513"/>
                      <a:pt x="251" y="513"/>
                    </a:cubicBezTo>
                    <a:lnTo>
                      <a:pt x="5811" y="513"/>
                    </a:lnTo>
                    <a:cubicBezTo>
                      <a:pt x="5954" y="513"/>
                      <a:pt x="6073" y="393"/>
                      <a:pt x="6073" y="251"/>
                    </a:cubicBezTo>
                    <a:cubicBezTo>
                      <a:pt x="6073" y="120"/>
                      <a:pt x="5954" y="1"/>
                      <a:pt x="58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3" name="Google Shape;1363;p26"/>
              <p:cNvSpPr/>
              <p:nvPr/>
            </p:nvSpPr>
            <p:spPr>
              <a:xfrm>
                <a:off x="1572764" y="4466436"/>
                <a:ext cx="59053" cy="18690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513" extrusionOk="0">
                    <a:moveTo>
                      <a:pt x="251" y="0"/>
                    </a:moveTo>
                    <a:cubicBezTo>
                      <a:pt x="108" y="0"/>
                      <a:pt x="1" y="119"/>
                      <a:pt x="1" y="262"/>
                    </a:cubicBezTo>
                    <a:cubicBezTo>
                      <a:pt x="1" y="393"/>
                      <a:pt x="108" y="512"/>
                      <a:pt x="251" y="512"/>
                    </a:cubicBezTo>
                    <a:lnTo>
                      <a:pt x="1370" y="512"/>
                    </a:lnTo>
                    <a:cubicBezTo>
                      <a:pt x="1501" y="512"/>
                      <a:pt x="1620" y="393"/>
                      <a:pt x="1620" y="262"/>
                    </a:cubicBezTo>
                    <a:cubicBezTo>
                      <a:pt x="1620" y="119"/>
                      <a:pt x="1501" y="0"/>
                      <a:pt x="13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4" name="Google Shape;1364;p26"/>
              <p:cNvSpPr/>
              <p:nvPr/>
            </p:nvSpPr>
            <p:spPr>
              <a:xfrm>
                <a:off x="1157671" y="4508914"/>
                <a:ext cx="345284" cy="212183"/>
              </a:xfrm>
              <a:custGeom>
                <a:avLst/>
                <a:gdLst/>
                <a:ahLst/>
                <a:cxnLst/>
                <a:rect l="l" t="t" r="r" b="b"/>
                <a:pathLst>
                  <a:path w="9478" h="5824" extrusionOk="0">
                    <a:moveTo>
                      <a:pt x="369" y="1"/>
                    </a:moveTo>
                    <a:cubicBezTo>
                      <a:pt x="167" y="1"/>
                      <a:pt x="0" y="168"/>
                      <a:pt x="0" y="370"/>
                    </a:cubicBezTo>
                    <a:lnTo>
                      <a:pt x="0" y="5454"/>
                    </a:lnTo>
                    <a:cubicBezTo>
                      <a:pt x="0" y="5656"/>
                      <a:pt x="167" y="5823"/>
                      <a:pt x="369" y="5823"/>
                    </a:cubicBezTo>
                    <a:lnTo>
                      <a:pt x="9109" y="5823"/>
                    </a:lnTo>
                    <a:cubicBezTo>
                      <a:pt x="9311" y="5823"/>
                      <a:pt x="9478" y="5656"/>
                      <a:pt x="9478" y="5454"/>
                    </a:cubicBezTo>
                    <a:lnTo>
                      <a:pt x="9478" y="370"/>
                    </a:lnTo>
                    <a:cubicBezTo>
                      <a:pt x="9478" y="168"/>
                      <a:pt x="9311" y="1"/>
                      <a:pt x="91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5" name="Google Shape;1365;p26"/>
              <p:cNvSpPr/>
              <p:nvPr/>
            </p:nvSpPr>
            <p:spPr>
              <a:xfrm>
                <a:off x="1157671" y="4635149"/>
                <a:ext cx="345284" cy="52973"/>
              </a:xfrm>
              <a:custGeom>
                <a:avLst/>
                <a:gdLst/>
                <a:ahLst/>
                <a:cxnLst/>
                <a:rect l="l" t="t" r="r" b="b"/>
                <a:pathLst>
                  <a:path w="9478" h="1454" extrusionOk="0">
                    <a:moveTo>
                      <a:pt x="0" y="1"/>
                    </a:moveTo>
                    <a:lnTo>
                      <a:pt x="0" y="1453"/>
                    </a:lnTo>
                    <a:lnTo>
                      <a:pt x="9478" y="1453"/>
                    </a:lnTo>
                    <a:lnTo>
                      <a:pt x="947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6" name="Google Shape;1366;p26"/>
              <p:cNvSpPr/>
              <p:nvPr/>
            </p:nvSpPr>
            <p:spPr>
              <a:xfrm>
                <a:off x="1240516" y="4313752"/>
                <a:ext cx="137960" cy="113669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120" extrusionOk="0">
                    <a:moveTo>
                      <a:pt x="1893" y="0"/>
                    </a:moveTo>
                    <a:cubicBezTo>
                      <a:pt x="846" y="0"/>
                      <a:pt x="0" y="869"/>
                      <a:pt x="36" y="1917"/>
                    </a:cubicBezTo>
                    <a:lnTo>
                      <a:pt x="36" y="3120"/>
                    </a:lnTo>
                    <a:lnTo>
                      <a:pt x="3763" y="3120"/>
                    </a:lnTo>
                    <a:lnTo>
                      <a:pt x="3763" y="1917"/>
                    </a:lnTo>
                    <a:cubicBezTo>
                      <a:pt x="3787" y="869"/>
                      <a:pt x="2953" y="0"/>
                      <a:pt x="18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7" name="Google Shape;1367;p26"/>
              <p:cNvSpPr/>
              <p:nvPr/>
            </p:nvSpPr>
            <p:spPr>
              <a:xfrm>
                <a:off x="1303833" y="4260599"/>
                <a:ext cx="11767" cy="4146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138" extrusionOk="0">
                    <a:moveTo>
                      <a:pt x="161" y="1"/>
                    </a:moveTo>
                    <a:cubicBezTo>
                      <a:pt x="81" y="1"/>
                      <a:pt x="1" y="54"/>
                      <a:pt x="1" y="161"/>
                    </a:cubicBezTo>
                    <a:lnTo>
                      <a:pt x="1" y="971"/>
                    </a:lnTo>
                    <a:cubicBezTo>
                      <a:pt x="1" y="1054"/>
                      <a:pt x="72" y="1138"/>
                      <a:pt x="155" y="1138"/>
                    </a:cubicBezTo>
                    <a:cubicBezTo>
                      <a:pt x="251" y="1138"/>
                      <a:pt x="322" y="1054"/>
                      <a:pt x="322" y="971"/>
                    </a:cubicBezTo>
                    <a:lnTo>
                      <a:pt x="322" y="161"/>
                    </a:lnTo>
                    <a:cubicBezTo>
                      <a:pt x="322" y="54"/>
                      <a:pt x="242" y="1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8" name="Google Shape;1368;p26"/>
              <p:cNvSpPr/>
              <p:nvPr/>
            </p:nvSpPr>
            <p:spPr>
              <a:xfrm>
                <a:off x="1216252" y="4295354"/>
                <a:ext cx="37741" cy="33154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910" extrusionOk="0">
                    <a:moveTo>
                      <a:pt x="239" y="1"/>
                    </a:moveTo>
                    <a:cubicBezTo>
                      <a:pt x="111" y="1"/>
                      <a:pt x="0" y="161"/>
                      <a:pt x="119" y="279"/>
                    </a:cubicBezTo>
                    <a:lnTo>
                      <a:pt x="702" y="862"/>
                    </a:lnTo>
                    <a:cubicBezTo>
                      <a:pt x="726" y="886"/>
                      <a:pt x="773" y="898"/>
                      <a:pt x="809" y="910"/>
                    </a:cubicBezTo>
                    <a:cubicBezTo>
                      <a:pt x="964" y="910"/>
                      <a:pt x="1035" y="731"/>
                      <a:pt x="928" y="624"/>
                    </a:cubicBezTo>
                    <a:lnTo>
                      <a:pt x="357" y="53"/>
                    </a:lnTo>
                    <a:cubicBezTo>
                      <a:pt x="320" y="16"/>
                      <a:pt x="279" y="1"/>
                      <a:pt x="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69" name="Google Shape;1369;p26"/>
              <p:cNvSpPr/>
              <p:nvPr/>
            </p:nvSpPr>
            <p:spPr>
              <a:xfrm>
                <a:off x="1181934" y="4380093"/>
                <a:ext cx="45173" cy="12205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35" extrusionOk="0">
                    <a:moveTo>
                      <a:pt x="215" y="1"/>
                    </a:moveTo>
                    <a:cubicBezTo>
                      <a:pt x="1" y="1"/>
                      <a:pt x="1" y="334"/>
                      <a:pt x="215" y="334"/>
                    </a:cubicBezTo>
                    <a:lnTo>
                      <a:pt x="1025" y="334"/>
                    </a:lnTo>
                    <a:cubicBezTo>
                      <a:pt x="1239" y="334"/>
                      <a:pt x="1239" y="1"/>
                      <a:pt x="10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70" name="Google Shape;1370;p26"/>
              <p:cNvSpPr/>
              <p:nvPr/>
            </p:nvSpPr>
            <p:spPr>
              <a:xfrm>
                <a:off x="1392324" y="4380093"/>
                <a:ext cx="45137" cy="1220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335" extrusionOk="0">
                    <a:moveTo>
                      <a:pt x="215" y="1"/>
                    </a:moveTo>
                    <a:cubicBezTo>
                      <a:pt x="1" y="1"/>
                      <a:pt x="1" y="334"/>
                      <a:pt x="215" y="334"/>
                    </a:cubicBezTo>
                    <a:lnTo>
                      <a:pt x="1024" y="334"/>
                    </a:lnTo>
                    <a:cubicBezTo>
                      <a:pt x="1239" y="334"/>
                      <a:pt x="1239" y="1"/>
                      <a:pt x="1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71" name="Google Shape;1371;p26"/>
              <p:cNvSpPr/>
              <p:nvPr/>
            </p:nvSpPr>
            <p:spPr>
              <a:xfrm>
                <a:off x="1365438" y="4295354"/>
                <a:ext cx="37414" cy="33154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910" extrusionOk="0">
                    <a:moveTo>
                      <a:pt x="795" y="1"/>
                    </a:moveTo>
                    <a:cubicBezTo>
                      <a:pt x="756" y="1"/>
                      <a:pt x="716" y="16"/>
                      <a:pt x="679" y="53"/>
                    </a:cubicBezTo>
                    <a:lnTo>
                      <a:pt x="107" y="624"/>
                    </a:lnTo>
                    <a:cubicBezTo>
                      <a:pt x="0" y="731"/>
                      <a:pt x="72" y="910"/>
                      <a:pt x="227" y="910"/>
                    </a:cubicBezTo>
                    <a:cubicBezTo>
                      <a:pt x="262" y="910"/>
                      <a:pt x="310" y="886"/>
                      <a:pt x="334" y="862"/>
                    </a:cubicBezTo>
                    <a:lnTo>
                      <a:pt x="917" y="279"/>
                    </a:lnTo>
                    <a:cubicBezTo>
                      <a:pt x="1026" y="161"/>
                      <a:pt x="920" y="1"/>
                      <a:pt x="7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72" name="Google Shape;1372;p26"/>
              <p:cNvSpPr/>
              <p:nvPr/>
            </p:nvSpPr>
            <p:spPr>
              <a:xfrm>
                <a:off x="1225324" y="4427381"/>
                <a:ext cx="168780" cy="60769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1668" extrusionOk="0">
                    <a:moveTo>
                      <a:pt x="251" y="1"/>
                    </a:moveTo>
                    <a:cubicBezTo>
                      <a:pt x="108" y="1"/>
                      <a:pt x="1" y="108"/>
                      <a:pt x="1" y="251"/>
                    </a:cubicBezTo>
                    <a:lnTo>
                      <a:pt x="1" y="1417"/>
                    </a:lnTo>
                    <a:cubicBezTo>
                      <a:pt x="1" y="1560"/>
                      <a:pt x="108" y="1667"/>
                      <a:pt x="251" y="1667"/>
                    </a:cubicBezTo>
                    <a:lnTo>
                      <a:pt x="4382" y="1667"/>
                    </a:lnTo>
                    <a:cubicBezTo>
                      <a:pt x="4525" y="1667"/>
                      <a:pt x="4632" y="1560"/>
                      <a:pt x="4632" y="1417"/>
                    </a:cubicBezTo>
                    <a:lnTo>
                      <a:pt x="4632" y="251"/>
                    </a:lnTo>
                    <a:cubicBezTo>
                      <a:pt x="4632" y="108"/>
                      <a:pt x="4525" y="1"/>
                      <a:pt x="4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73" name="Google Shape;1373;p26"/>
              <p:cNvSpPr/>
              <p:nvPr/>
            </p:nvSpPr>
            <p:spPr>
              <a:xfrm>
                <a:off x="1171552" y="4596532"/>
                <a:ext cx="221239" cy="18289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02" extrusionOk="0">
                    <a:moveTo>
                      <a:pt x="250" y="1"/>
                    </a:moveTo>
                    <a:cubicBezTo>
                      <a:pt x="107" y="1"/>
                      <a:pt x="0" y="108"/>
                      <a:pt x="0" y="251"/>
                    </a:cubicBezTo>
                    <a:cubicBezTo>
                      <a:pt x="0" y="394"/>
                      <a:pt x="107" y="501"/>
                      <a:pt x="250" y="501"/>
                    </a:cubicBezTo>
                    <a:lnTo>
                      <a:pt x="5810" y="501"/>
                    </a:lnTo>
                    <a:cubicBezTo>
                      <a:pt x="5953" y="501"/>
                      <a:pt x="6072" y="394"/>
                      <a:pt x="6072" y="251"/>
                    </a:cubicBezTo>
                    <a:cubicBezTo>
                      <a:pt x="6072" y="108"/>
                      <a:pt x="5953" y="1"/>
                      <a:pt x="58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74" name="Google Shape;1374;p26"/>
              <p:cNvSpPr/>
              <p:nvPr/>
            </p:nvSpPr>
            <p:spPr>
              <a:xfrm>
                <a:off x="1430067" y="4538424"/>
                <a:ext cx="59454" cy="18690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513" extrusionOk="0">
                    <a:moveTo>
                      <a:pt x="262" y="1"/>
                    </a:moveTo>
                    <a:cubicBezTo>
                      <a:pt x="119" y="1"/>
                      <a:pt x="12" y="120"/>
                      <a:pt x="12" y="262"/>
                    </a:cubicBezTo>
                    <a:cubicBezTo>
                      <a:pt x="0" y="393"/>
                      <a:pt x="119" y="513"/>
                      <a:pt x="262" y="513"/>
                    </a:cubicBezTo>
                    <a:lnTo>
                      <a:pt x="1370" y="513"/>
                    </a:lnTo>
                    <a:cubicBezTo>
                      <a:pt x="1512" y="513"/>
                      <a:pt x="1632" y="393"/>
                      <a:pt x="1632" y="262"/>
                    </a:cubicBezTo>
                    <a:cubicBezTo>
                      <a:pt x="1632" y="120"/>
                      <a:pt x="1512" y="1"/>
                      <a:pt x="13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75" name="Google Shape;1375;p26"/>
              <p:cNvSpPr/>
              <p:nvPr/>
            </p:nvSpPr>
            <p:spPr>
              <a:xfrm>
                <a:off x="1472145" y="4582251"/>
                <a:ext cx="151840" cy="151851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4168" extrusionOk="0">
                    <a:moveTo>
                      <a:pt x="2084" y="0"/>
                    </a:moveTo>
                    <a:cubicBezTo>
                      <a:pt x="929" y="0"/>
                      <a:pt x="0" y="929"/>
                      <a:pt x="0" y="2084"/>
                    </a:cubicBezTo>
                    <a:cubicBezTo>
                      <a:pt x="0" y="3239"/>
                      <a:pt x="929" y="4167"/>
                      <a:pt x="2084" y="4167"/>
                    </a:cubicBezTo>
                    <a:cubicBezTo>
                      <a:pt x="3227" y="4167"/>
                      <a:pt x="4167" y="3239"/>
                      <a:pt x="4167" y="2084"/>
                    </a:cubicBezTo>
                    <a:cubicBezTo>
                      <a:pt x="4167" y="929"/>
                      <a:pt x="3227" y="0"/>
                      <a:pt x="2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76" name="Google Shape;1376;p26"/>
              <p:cNvSpPr/>
              <p:nvPr/>
            </p:nvSpPr>
            <p:spPr>
              <a:xfrm>
                <a:off x="1482127" y="4592196"/>
                <a:ext cx="131877" cy="131922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21" extrusionOk="0">
                    <a:moveTo>
                      <a:pt x="1810" y="1"/>
                    </a:moveTo>
                    <a:cubicBezTo>
                      <a:pt x="810" y="1"/>
                      <a:pt x="0" y="811"/>
                      <a:pt x="0" y="1811"/>
                    </a:cubicBezTo>
                    <a:cubicBezTo>
                      <a:pt x="0" y="2811"/>
                      <a:pt x="810" y="3620"/>
                      <a:pt x="1810" y="3620"/>
                    </a:cubicBezTo>
                    <a:cubicBezTo>
                      <a:pt x="2810" y="3620"/>
                      <a:pt x="3620" y="2811"/>
                      <a:pt x="3620" y="1811"/>
                    </a:cubicBezTo>
                    <a:cubicBezTo>
                      <a:pt x="3620" y="811"/>
                      <a:pt x="2810" y="1"/>
                      <a:pt x="18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77" name="Google Shape;1377;p26"/>
              <p:cNvSpPr/>
              <p:nvPr/>
            </p:nvSpPr>
            <p:spPr>
              <a:xfrm>
                <a:off x="1480269" y="4566403"/>
                <a:ext cx="193298" cy="134727"/>
              </a:xfrm>
              <a:custGeom>
                <a:avLst/>
                <a:gdLst/>
                <a:ahLst/>
                <a:cxnLst/>
                <a:rect l="l" t="t" r="r" b="b"/>
                <a:pathLst>
                  <a:path w="5306" h="3698" extrusionOk="0">
                    <a:moveTo>
                      <a:pt x="4781" y="1"/>
                    </a:moveTo>
                    <a:cubicBezTo>
                      <a:pt x="4696" y="1"/>
                      <a:pt x="4608" y="34"/>
                      <a:pt x="4528" y="114"/>
                    </a:cubicBezTo>
                    <a:lnTo>
                      <a:pt x="1825" y="2816"/>
                    </a:lnTo>
                    <a:lnTo>
                      <a:pt x="777" y="1780"/>
                    </a:lnTo>
                    <a:cubicBezTo>
                      <a:pt x="697" y="1700"/>
                      <a:pt x="607" y="1666"/>
                      <a:pt x="521" y="1666"/>
                    </a:cubicBezTo>
                    <a:cubicBezTo>
                      <a:pt x="239" y="1666"/>
                      <a:pt x="1" y="2028"/>
                      <a:pt x="265" y="2292"/>
                    </a:cubicBezTo>
                    <a:lnTo>
                      <a:pt x="1563" y="3590"/>
                    </a:lnTo>
                    <a:cubicBezTo>
                      <a:pt x="1635" y="3662"/>
                      <a:pt x="1718" y="3697"/>
                      <a:pt x="1825" y="3697"/>
                    </a:cubicBezTo>
                    <a:cubicBezTo>
                      <a:pt x="1920" y="3697"/>
                      <a:pt x="2016" y="3662"/>
                      <a:pt x="2087" y="3590"/>
                    </a:cubicBezTo>
                    <a:lnTo>
                      <a:pt x="5040" y="637"/>
                    </a:lnTo>
                    <a:cubicBezTo>
                      <a:pt x="5305" y="372"/>
                      <a:pt x="5064" y="1"/>
                      <a:pt x="47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1460" name="Google Shape;1460;p26"/>
            <p:cNvSpPr txBox="1"/>
            <p:nvPr/>
          </p:nvSpPr>
          <p:spPr>
            <a:xfrm flipH="1">
              <a:off x="6551071" y="3957113"/>
              <a:ext cx="1438028" cy="7535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100" dirty="0">
                  <a:latin typeface="+mj-lt"/>
                </a:rPr>
                <a:t>Raw patient data is never transmitted or centrally stored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100" dirty="0">
                  <a:latin typeface="+mj-lt"/>
                </a:rPr>
                <a:t>Data confidentiality is preserved by architectural design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100" dirty="0">
                  <a:latin typeface="+mj-lt"/>
                </a:rPr>
                <a:t>Attackers cannot access bulk datasets through a single breach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E24EAAF-125B-9329-C96D-EA88DFD35338}"/>
              </a:ext>
            </a:extLst>
          </p:cNvPr>
          <p:cNvGrpSpPr/>
          <p:nvPr/>
        </p:nvGrpSpPr>
        <p:grpSpPr>
          <a:xfrm>
            <a:off x="100393" y="3290695"/>
            <a:ext cx="3083660" cy="1773755"/>
            <a:chOff x="579147" y="3962386"/>
            <a:chExt cx="2037037" cy="756900"/>
          </a:xfrm>
        </p:grpSpPr>
        <p:sp>
          <p:nvSpPr>
            <p:cNvPr id="1437" name="Google Shape;1437;p26"/>
            <p:cNvSpPr/>
            <p:nvPr/>
          </p:nvSpPr>
          <p:spPr>
            <a:xfrm flipH="1">
              <a:off x="579147" y="3962386"/>
              <a:ext cx="1753200" cy="75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438" name="Google Shape;1438;p26"/>
            <p:cNvGrpSpPr/>
            <p:nvPr/>
          </p:nvGrpSpPr>
          <p:grpSpPr>
            <a:xfrm>
              <a:off x="2035335" y="4047414"/>
              <a:ext cx="580849" cy="558727"/>
              <a:chOff x="6629100" y="4243039"/>
              <a:chExt cx="580849" cy="558727"/>
            </a:xfrm>
          </p:grpSpPr>
          <p:sp>
            <p:nvSpPr>
              <p:cNvPr id="1439" name="Google Shape;1439;p26"/>
              <p:cNvSpPr/>
              <p:nvPr/>
            </p:nvSpPr>
            <p:spPr>
              <a:xfrm>
                <a:off x="6674675" y="4298997"/>
                <a:ext cx="503171" cy="502768"/>
              </a:xfrm>
              <a:custGeom>
                <a:avLst/>
                <a:gdLst/>
                <a:ahLst/>
                <a:cxnLst/>
                <a:rect l="l" t="t" r="r" b="b"/>
                <a:pathLst>
                  <a:path w="13812" h="13800" extrusionOk="0">
                    <a:moveTo>
                      <a:pt x="6906" y="0"/>
                    </a:moveTo>
                    <a:cubicBezTo>
                      <a:pt x="3096" y="0"/>
                      <a:pt x="0" y="3084"/>
                      <a:pt x="0" y="6894"/>
                    </a:cubicBezTo>
                    <a:cubicBezTo>
                      <a:pt x="0" y="10704"/>
                      <a:pt x="3096" y="13800"/>
                      <a:pt x="6906" y="13800"/>
                    </a:cubicBezTo>
                    <a:cubicBezTo>
                      <a:pt x="10716" y="13800"/>
                      <a:pt x="13811" y="10704"/>
                      <a:pt x="13811" y="6894"/>
                    </a:cubicBezTo>
                    <a:cubicBezTo>
                      <a:pt x="13811" y="3084"/>
                      <a:pt x="10716" y="0"/>
                      <a:pt x="69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0" name="Google Shape;1440;p26"/>
              <p:cNvSpPr/>
              <p:nvPr/>
            </p:nvSpPr>
            <p:spPr>
              <a:xfrm>
                <a:off x="6933628" y="4606951"/>
                <a:ext cx="276322" cy="157935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4335" extrusionOk="0">
                    <a:moveTo>
                      <a:pt x="0" y="1"/>
                    </a:moveTo>
                    <a:lnTo>
                      <a:pt x="0" y="4335"/>
                    </a:lnTo>
                    <a:lnTo>
                      <a:pt x="7584" y="4335"/>
                    </a:lnTo>
                    <a:lnTo>
                      <a:pt x="758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1" name="Google Shape;1441;p26"/>
              <p:cNvSpPr/>
              <p:nvPr/>
            </p:nvSpPr>
            <p:spPr>
              <a:xfrm>
                <a:off x="6952681" y="4439112"/>
                <a:ext cx="238179" cy="325779"/>
              </a:xfrm>
              <a:custGeom>
                <a:avLst/>
                <a:gdLst/>
                <a:ahLst/>
                <a:cxnLst/>
                <a:rect l="l" t="t" r="r" b="b"/>
                <a:pathLst>
                  <a:path w="6538" h="8942" extrusionOk="0">
                    <a:moveTo>
                      <a:pt x="1" y="0"/>
                    </a:moveTo>
                    <a:lnTo>
                      <a:pt x="1" y="8942"/>
                    </a:lnTo>
                    <a:lnTo>
                      <a:pt x="6538" y="8942"/>
                    </a:lnTo>
                    <a:lnTo>
                      <a:pt x="65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2" name="Google Shape;1442;p26"/>
              <p:cNvSpPr/>
              <p:nvPr/>
            </p:nvSpPr>
            <p:spPr>
              <a:xfrm>
                <a:off x="7103214" y="4587023"/>
                <a:ext cx="50346" cy="55086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512" extrusionOk="0">
                    <a:moveTo>
                      <a:pt x="155" y="0"/>
                    </a:moveTo>
                    <a:cubicBezTo>
                      <a:pt x="120" y="24"/>
                      <a:pt x="96" y="60"/>
                      <a:pt x="72" y="95"/>
                    </a:cubicBezTo>
                    <a:lnTo>
                      <a:pt x="72" y="381"/>
                    </a:lnTo>
                    <a:cubicBezTo>
                      <a:pt x="72" y="464"/>
                      <a:pt x="48" y="560"/>
                      <a:pt x="0" y="631"/>
                    </a:cubicBezTo>
                    <a:lnTo>
                      <a:pt x="334" y="964"/>
                    </a:lnTo>
                    <a:cubicBezTo>
                      <a:pt x="167" y="1119"/>
                      <a:pt x="227" y="1393"/>
                      <a:pt x="429" y="1488"/>
                    </a:cubicBezTo>
                    <a:cubicBezTo>
                      <a:pt x="469" y="1504"/>
                      <a:pt x="510" y="1511"/>
                      <a:pt x="549" y="1511"/>
                    </a:cubicBezTo>
                    <a:cubicBezTo>
                      <a:pt x="720" y="1511"/>
                      <a:pt x="870" y="1375"/>
                      <a:pt x="870" y="1191"/>
                    </a:cubicBezTo>
                    <a:cubicBezTo>
                      <a:pt x="815" y="1172"/>
                      <a:pt x="872" y="1092"/>
                      <a:pt x="917" y="1092"/>
                    </a:cubicBezTo>
                    <a:cubicBezTo>
                      <a:pt x="931" y="1092"/>
                      <a:pt x="945" y="1100"/>
                      <a:pt x="953" y="1119"/>
                    </a:cubicBezTo>
                    <a:cubicBezTo>
                      <a:pt x="1382" y="1119"/>
                      <a:pt x="1382" y="476"/>
                      <a:pt x="953" y="476"/>
                    </a:cubicBezTo>
                    <a:cubicBezTo>
                      <a:pt x="870" y="476"/>
                      <a:pt x="786" y="512"/>
                      <a:pt x="727" y="572"/>
                    </a:cubicBez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3" name="Google Shape;1443;p26"/>
              <p:cNvSpPr/>
              <p:nvPr/>
            </p:nvSpPr>
            <p:spPr>
              <a:xfrm>
                <a:off x="6992172" y="4486837"/>
                <a:ext cx="50783" cy="5031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1" extrusionOk="0">
                    <a:moveTo>
                      <a:pt x="773" y="1"/>
                    </a:moveTo>
                    <a:cubicBezTo>
                      <a:pt x="602" y="1"/>
                      <a:pt x="453" y="137"/>
                      <a:pt x="453" y="321"/>
                    </a:cubicBezTo>
                    <a:cubicBezTo>
                      <a:pt x="508" y="340"/>
                      <a:pt x="449" y="415"/>
                      <a:pt x="403" y="415"/>
                    </a:cubicBezTo>
                    <a:cubicBezTo>
                      <a:pt x="390" y="415"/>
                      <a:pt x="378" y="409"/>
                      <a:pt x="370" y="393"/>
                    </a:cubicBezTo>
                    <a:cubicBezTo>
                      <a:pt x="143" y="393"/>
                      <a:pt x="0" y="631"/>
                      <a:pt x="84" y="833"/>
                    </a:cubicBezTo>
                    <a:cubicBezTo>
                      <a:pt x="134" y="963"/>
                      <a:pt x="254" y="1031"/>
                      <a:pt x="375" y="1031"/>
                    </a:cubicBezTo>
                    <a:cubicBezTo>
                      <a:pt x="454" y="1031"/>
                      <a:pt x="534" y="1002"/>
                      <a:pt x="596" y="940"/>
                    </a:cubicBezTo>
                    <a:lnTo>
                      <a:pt x="1036" y="1381"/>
                    </a:lnTo>
                    <a:cubicBezTo>
                      <a:pt x="1120" y="1214"/>
                      <a:pt x="1239" y="1059"/>
                      <a:pt x="1393" y="940"/>
                    </a:cubicBezTo>
                    <a:lnTo>
                      <a:pt x="989" y="547"/>
                    </a:lnTo>
                    <a:cubicBezTo>
                      <a:pt x="1155" y="381"/>
                      <a:pt x="1108" y="119"/>
                      <a:pt x="893" y="24"/>
                    </a:cubicBezTo>
                    <a:cubicBezTo>
                      <a:pt x="853" y="8"/>
                      <a:pt x="813" y="1"/>
                      <a:pt x="7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4" name="Google Shape;1444;p26"/>
              <p:cNvSpPr/>
              <p:nvPr/>
            </p:nvSpPr>
            <p:spPr>
              <a:xfrm>
                <a:off x="6992172" y="4587023"/>
                <a:ext cx="48197" cy="55086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512" extrusionOk="0">
                    <a:moveTo>
                      <a:pt x="1179" y="0"/>
                    </a:moveTo>
                    <a:lnTo>
                      <a:pt x="608" y="572"/>
                    </a:lnTo>
                    <a:cubicBezTo>
                      <a:pt x="546" y="510"/>
                      <a:pt x="466" y="481"/>
                      <a:pt x="386" y="481"/>
                    </a:cubicBezTo>
                    <a:cubicBezTo>
                      <a:pt x="264" y="481"/>
                      <a:pt x="141" y="549"/>
                      <a:pt x="84" y="679"/>
                    </a:cubicBezTo>
                    <a:cubicBezTo>
                      <a:pt x="0" y="881"/>
                      <a:pt x="155" y="1119"/>
                      <a:pt x="381" y="1119"/>
                    </a:cubicBezTo>
                    <a:cubicBezTo>
                      <a:pt x="387" y="1103"/>
                      <a:pt x="397" y="1097"/>
                      <a:pt x="409" y="1097"/>
                    </a:cubicBezTo>
                    <a:cubicBezTo>
                      <a:pt x="449" y="1097"/>
                      <a:pt x="508" y="1172"/>
                      <a:pt x="453" y="1191"/>
                    </a:cubicBezTo>
                    <a:cubicBezTo>
                      <a:pt x="453" y="1375"/>
                      <a:pt x="610" y="1511"/>
                      <a:pt x="778" y="1511"/>
                    </a:cubicBezTo>
                    <a:cubicBezTo>
                      <a:pt x="816" y="1511"/>
                      <a:pt x="856" y="1504"/>
                      <a:pt x="893" y="1488"/>
                    </a:cubicBezTo>
                    <a:cubicBezTo>
                      <a:pt x="1108" y="1405"/>
                      <a:pt x="1167" y="1131"/>
                      <a:pt x="1001" y="964"/>
                    </a:cubicBezTo>
                    <a:lnTo>
                      <a:pt x="1322" y="643"/>
                    </a:lnTo>
                    <a:cubicBezTo>
                      <a:pt x="1274" y="560"/>
                      <a:pt x="1251" y="476"/>
                      <a:pt x="1251" y="381"/>
                    </a:cubicBezTo>
                    <a:lnTo>
                      <a:pt x="1251" y="95"/>
                    </a:lnTo>
                    <a:cubicBezTo>
                      <a:pt x="1227" y="71"/>
                      <a:pt x="1203" y="36"/>
                      <a:pt x="11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5" name="Google Shape;1445;p26"/>
              <p:cNvSpPr/>
              <p:nvPr/>
            </p:nvSpPr>
            <p:spPr>
              <a:xfrm>
                <a:off x="7100628" y="4486837"/>
                <a:ext cx="51184" cy="50313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81" extrusionOk="0">
                    <a:moveTo>
                      <a:pt x="620" y="1"/>
                    </a:moveTo>
                    <a:cubicBezTo>
                      <a:pt x="581" y="1"/>
                      <a:pt x="540" y="8"/>
                      <a:pt x="500" y="24"/>
                    </a:cubicBezTo>
                    <a:cubicBezTo>
                      <a:pt x="298" y="119"/>
                      <a:pt x="238" y="381"/>
                      <a:pt x="405" y="547"/>
                    </a:cubicBezTo>
                    <a:lnTo>
                      <a:pt x="0" y="952"/>
                    </a:lnTo>
                    <a:cubicBezTo>
                      <a:pt x="155" y="1059"/>
                      <a:pt x="274" y="1214"/>
                      <a:pt x="357" y="1381"/>
                    </a:cubicBezTo>
                    <a:lnTo>
                      <a:pt x="810" y="940"/>
                    </a:lnTo>
                    <a:cubicBezTo>
                      <a:pt x="869" y="1000"/>
                      <a:pt x="947" y="1028"/>
                      <a:pt x="1024" y="1028"/>
                    </a:cubicBezTo>
                    <a:cubicBezTo>
                      <a:pt x="1147" y="1028"/>
                      <a:pt x="1270" y="957"/>
                      <a:pt x="1322" y="833"/>
                    </a:cubicBezTo>
                    <a:cubicBezTo>
                      <a:pt x="1405" y="619"/>
                      <a:pt x="1262" y="393"/>
                      <a:pt x="1024" y="393"/>
                    </a:cubicBezTo>
                    <a:cubicBezTo>
                      <a:pt x="1019" y="409"/>
                      <a:pt x="1008" y="415"/>
                      <a:pt x="995" y="415"/>
                    </a:cubicBezTo>
                    <a:cubicBezTo>
                      <a:pt x="952" y="415"/>
                      <a:pt x="888" y="340"/>
                      <a:pt x="953" y="321"/>
                    </a:cubicBezTo>
                    <a:cubicBezTo>
                      <a:pt x="943" y="137"/>
                      <a:pt x="792" y="1"/>
                      <a:pt x="6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6" name="Google Shape;1446;p26"/>
              <p:cNvSpPr/>
              <p:nvPr/>
            </p:nvSpPr>
            <p:spPr>
              <a:xfrm>
                <a:off x="7012574" y="4511282"/>
                <a:ext cx="122004" cy="106128"/>
              </a:xfrm>
              <a:custGeom>
                <a:avLst/>
                <a:gdLst/>
                <a:ahLst/>
                <a:cxnLst/>
                <a:rect l="l" t="t" r="r" b="b"/>
                <a:pathLst>
                  <a:path w="3349" h="2913" extrusionOk="0">
                    <a:moveTo>
                      <a:pt x="833" y="1317"/>
                    </a:moveTo>
                    <a:cubicBezTo>
                      <a:pt x="1084" y="1639"/>
                      <a:pt x="1274" y="1758"/>
                      <a:pt x="1405" y="1793"/>
                    </a:cubicBezTo>
                    <a:cubicBezTo>
                      <a:pt x="1405" y="1817"/>
                      <a:pt x="1393" y="1853"/>
                      <a:pt x="1381" y="1877"/>
                    </a:cubicBezTo>
                    <a:cubicBezTo>
                      <a:pt x="1326" y="1966"/>
                      <a:pt x="1224" y="2011"/>
                      <a:pt x="1106" y="2011"/>
                    </a:cubicBezTo>
                    <a:cubicBezTo>
                      <a:pt x="1020" y="2011"/>
                      <a:pt x="924" y="1987"/>
                      <a:pt x="833" y="1936"/>
                    </a:cubicBezTo>
                    <a:cubicBezTo>
                      <a:pt x="631" y="1817"/>
                      <a:pt x="524" y="1591"/>
                      <a:pt x="619" y="1436"/>
                    </a:cubicBezTo>
                    <a:cubicBezTo>
                      <a:pt x="667" y="1365"/>
                      <a:pt x="738" y="1317"/>
                      <a:pt x="833" y="1317"/>
                    </a:cubicBezTo>
                    <a:close/>
                    <a:moveTo>
                      <a:pt x="2417" y="1305"/>
                    </a:moveTo>
                    <a:cubicBezTo>
                      <a:pt x="2512" y="1317"/>
                      <a:pt x="2596" y="1365"/>
                      <a:pt x="2643" y="1436"/>
                    </a:cubicBezTo>
                    <a:cubicBezTo>
                      <a:pt x="2727" y="1591"/>
                      <a:pt x="2619" y="1817"/>
                      <a:pt x="2417" y="1936"/>
                    </a:cubicBezTo>
                    <a:cubicBezTo>
                      <a:pt x="2326" y="1987"/>
                      <a:pt x="2231" y="2011"/>
                      <a:pt x="2145" y="2011"/>
                    </a:cubicBezTo>
                    <a:cubicBezTo>
                      <a:pt x="2029" y="2011"/>
                      <a:pt x="1929" y="1966"/>
                      <a:pt x="1881" y="1877"/>
                    </a:cubicBezTo>
                    <a:cubicBezTo>
                      <a:pt x="1869" y="1853"/>
                      <a:pt x="1857" y="1817"/>
                      <a:pt x="1857" y="1793"/>
                    </a:cubicBezTo>
                    <a:cubicBezTo>
                      <a:pt x="1976" y="1746"/>
                      <a:pt x="2179" y="1639"/>
                      <a:pt x="2417" y="1305"/>
                    </a:cubicBezTo>
                    <a:close/>
                    <a:moveTo>
                      <a:pt x="1627" y="1969"/>
                    </a:moveTo>
                    <a:cubicBezTo>
                      <a:pt x="1646" y="1969"/>
                      <a:pt x="1667" y="1978"/>
                      <a:pt x="1679" y="1996"/>
                    </a:cubicBezTo>
                    <a:lnTo>
                      <a:pt x="1857" y="2317"/>
                    </a:lnTo>
                    <a:cubicBezTo>
                      <a:pt x="1869" y="2329"/>
                      <a:pt x="1869" y="2353"/>
                      <a:pt x="1857" y="2377"/>
                    </a:cubicBezTo>
                    <a:lnTo>
                      <a:pt x="1857" y="2365"/>
                    </a:lnTo>
                    <a:cubicBezTo>
                      <a:pt x="1846" y="2389"/>
                      <a:pt x="1834" y="2401"/>
                      <a:pt x="1810" y="2401"/>
                    </a:cubicBezTo>
                    <a:lnTo>
                      <a:pt x="1441" y="2401"/>
                    </a:lnTo>
                    <a:cubicBezTo>
                      <a:pt x="1405" y="2401"/>
                      <a:pt x="1381" y="2353"/>
                      <a:pt x="1393" y="2317"/>
                    </a:cubicBezTo>
                    <a:lnTo>
                      <a:pt x="1584" y="1996"/>
                    </a:lnTo>
                    <a:cubicBezTo>
                      <a:pt x="1590" y="1978"/>
                      <a:pt x="1607" y="1969"/>
                      <a:pt x="1627" y="1969"/>
                    </a:cubicBezTo>
                    <a:close/>
                    <a:moveTo>
                      <a:pt x="1642" y="1"/>
                    </a:moveTo>
                    <a:cubicBezTo>
                      <a:pt x="1550" y="1"/>
                      <a:pt x="1455" y="11"/>
                      <a:pt x="1357" y="31"/>
                    </a:cubicBezTo>
                    <a:lnTo>
                      <a:pt x="1369" y="31"/>
                    </a:lnTo>
                    <a:cubicBezTo>
                      <a:pt x="381" y="234"/>
                      <a:pt x="0" y="1448"/>
                      <a:pt x="691" y="2174"/>
                    </a:cubicBezTo>
                    <a:lnTo>
                      <a:pt x="691" y="2460"/>
                    </a:lnTo>
                    <a:cubicBezTo>
                      <a:pt x="691" y="2710"/>
                      <a:pt x="893" y="2912"/>
                      <a:pt x="1143" y="2912"/>
                    </a:cubicBezTo>
                    <a:lnTo>
                      <a:pt x="2096" y="2912"/>
                    </a:lnTo>
                    <a:cubicBezTo>
                      <a:pt x="2346" y="2912"/>
                      <a:pt x="2548" y="2710"/>
                      <a:pt x="2548" y="2460"/>
                    </a:cubicBezTo>
                    <a:lnTo>
                      <a:pt x="2548" y="2174"/>
                    </a:lnTo>
                    <a:cubicBezTo>
                      <a:pt x="3348" y="1330"/>
                      <a:pt x="2715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7" name="Google Shape;1447;p26"/>
              <p:cNvSpPr/>
              <p:nvPr/>
            </p:nvSpPr>
            <p:spPr>
              <a:xfrm>
                <a:off x="6933628" y="4606951"/>
                <a:ext cx="276322" cy="157935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4335" extrusionOk="0">
                    <a:moveTo>
                      <a:pt x="0" y="1"/>
                    </a:moveTo>
                    <a:lnTo>
                      <a:pt x="0" y="4335"/>
                    </a:lnTo>
                    <a:lnTo>
                      <a:pt x="7584" y="4335"/>
                    </a:lnTo>
                    <a:lnTo>
                      <a:pt x="7584" y="1"/>
                    </a:lnTo>
                    <a:lnTo>
                      <a:pt x="3786" y="21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8" name="Google Shape;1448;p26"/>
              <p:cNvSpPr/>
              <p:nvPr/>
            </p:nvSpPr>
            <p:spPr>
              <a:xfrm>
                <a:off x="6629100" y="4243039"/>
                <a:ext cx="386085" cy="325379"/>
              </a:xfrm>
              <a:custGeom>
                <a:avLst/>
                <a:gdLst/>
                <a:ahLst/>
                <a:cxnLst/>
                <a:rect l="l" t="t" r="r" b="b"/>
                <a:pathLst>
                  <a:path w="10598" h="8931" extrusionOk="0">
                    <a:moveTo>
                      <a:pt x="5329" y="464"/>
                    </a:moveTo>
                    <a:cubicBezTo>
                      <a:pt x="5675" y="464"/>
                      <a:pt x="5995" y="664"/>
                      <a:pt x="6168" y="965"/>
                    </a:cubicBezTo>
                    <a:lnTo>
                      <a:pt x="9633" y="6966"/>
                    </a:lnTo>
                    <a:cubicBezTo>
                      <a:pt x="10026" y="7632"/>
                      <a:pt x="9538" y="8478"/>
                      <a:pt x="8764" y="8478"/>
                    </a:cubicBezTo>
                    <a:lnTo>
                      <a:pt x="1834" y="8478"/>
                    </a:lnTo>
                    <a:cubicBezTo>
                      <a:pt x="1061" y="8478"/>
                      <a:pt x="572" y="7632"/>
                      <a:pt x="965" y="6966"/>
                    </a:cubicBezTo>
                    <a:lnTo>
                      <a:pt x="4430" y="965"/>
                    </a:lnTo>
                    <a:cubicBezTo>
                      <a:pt x="4604" y="664"/>
                      <a:pt x="4923" y="464"/>
                      <a:pt x="5269" y="464"/>
                    </a:cubicBezTo>
                    <a:cubicBezTo>
                      <a:pt x="5279" y="464"/>
                      <a:pt x="5289" y="464"/>
                      <a:pt x="5299" y="465"/>
                    </a:cubicBezTo>
                    <a:cubicBezTo>
                      <a:pt x="5309" y="464"/>
                      <a:pt x="5319" y="464"/>
                      <a:pt x="5329" y="464"/>
                    </a:cubicBezTo>
                    <a:close/>
                    <a:moveTo>
                      <a:pt x="5299" y="0"/>
                    </a:moveTo>
                    <a:cubicBezTo>
                      <a:pt x="4775" y="0"/>
                      <a:pt x="4287" y="274"/>
                      <a:pt x="4037" y="739"/>
                    </a:cubicBezTo>
                    <a:lnTo>
                      <a:pt x="561" y="6739"/>
                    </a:lnTo>
                    <a:cubicBezTo>
                      <a:pt x="1" y="7716"/>
                      <a:pt x="703" y="8930"/>
                      <a:pt x="1834" y="8930"/>
                    </a:cubicBezTo>
                    <a:lnTo>
                      <a:pt x="8764" y="8930"/>
                    </a:lnTo>
                    <a:cubicBezTo>
                      <a:pt x="9895" y="8930"/>
                      <a:pt x="10597" y="7716"/>
                      <a:pt x="10026" y="6739"/>
                    </a:cubicBezTo>
                    <a:lnTo>
                      <a:pt x="6561" y="739"/>
                    </a:lnTo>
                    <a:cubicBezTo>
                      <a:pt x="6299" y="274"/>
                      <a:pt x="5823" y="0"/>
                      <a:pt x="52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49" name="Google Shape;1449;p26"/>
              <p:cNvSpPr/>
              <p:nvPr/>
            </p:nvSpPr>
            <p:spPr>
              <a:xfrm>
                <a:off x="6649939" y="4259943"/>
                <a:ext cx="344409" cy="29197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8014" extrusionOk="0">
                    <a:moveTo>
                      <a:pt x="4697" y="0"/>
                    </a:moveTo>
                    <a:cubicBezTo>
                      <a:pt x="4351" y="0"/>
                      <a:pt x="4032" y="200"/>
                      <a:pt x="3858" y="501"/>
                    </a:cubicBezTo>
                    <a:lnTo>
                      <a:pt x="393" y="6502"/>
                    </a:lnTo>
                    <a:cubicBezTo>
                      <a:pt x="0" y="7168"/>
                      <a:pt x="489" y="8014"/>
                      <a:pt x="1262" y="8014"/>
                    </a:cubicBezTo>
                    <a:lnTo>
                      <a:pt x="8192" y="8014"/>
                    </a:lnTo>
                    <a:cubicBezTo>
                      <a:pt x="8966" y="8014"/>
                      <a:pt x="9454" y="7168"/>
                      <a:pt x="9061" y="6502"/>
                    </a:cubicBezTo>
                    <a:lnTo>
                      <a:pt x="5596" y="501"/>
                    </a:lnTo>
                    <a:cubicBezTo>
                      <a:pt x="5423" y="200"/>
                      <a:pt x="5103" y="0"/>
                      <a:pt x="4757" y="0"/>
                    </a:cubicBezTo>
                    <a:cubicBezTo>
                      <a:pt x="4747" y="0"/>
                      <a:pt x="4737" y="0"/>
                      <a:pt x="4727" y="1"/>
                    </a:cubicBezTo>
                    <a:cubicBezTo>
                      <a:pt x="4717" y="0"/>
                      <a:pt x="4707" y="0"/>
                      <a:pt x="46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0" name="Google Shape;1450;p26"/>
              <p:cNvSpPr/>
              <p:nvPr/>
            </p:nvSpPr>
            <p:spPr>
              <a:xfrm>
                <a:off x="6771837" y="4297249"/>
                <a:ext cx="107141" cy="149701"/>
              </a:xfrm>
              <a:custGeom>
                <a:avLst/>
                <a:gdLst/>
                <a:ahLst/>
                <a:cxnLst/>
                <a:rect l="l" t="t" r="r" b="b"/>
                <a:pathLst>
                  <a:path w="2941" h="4109" extrusionOk="0">
                    <a:moveTo>
                      <a:pt x="1381" y="1"/>
                    </a:moveTo>
                    <a:cubicBezTo>
                      <a:pt x="0" y="1"/>
                      <a:pt x="1381" y="4108"/>
                      <a:pt x="1381" y="4108"/>
                    </a:cubicBezTo>
                    <a:cubicBezTo>
                      <a:pt x="1381" y="4108"/>
                      <a:pt x="2941" y="1"/>
                      <a:pt x="13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51" name="Google Shape;1451;p26"/>
              <p:cNvSpPr/>
              <p:nvPr/>
            </p:nvSpPr>
            <p:spPr>
              <a:xfrm>
                <a:off x="6794388" y="4458166"/>
                <a:ext cx="55556" cy="55997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537" extrusionOk="0">
                    <a:moveTo>
                      <a:pt x="762" y="1"/>
                    </a:moveTo>
                    <a:cubicBezTo>
                      <a:pt x="334" y="1"/>
                      <a:pt x="0" y="346"/>
                      <a:pt x="0" y="775"/>
                    </a:cubicBezTo>
                    <a:cubicBezTo>
                      <a:pt x="0" y="1192"/>
                      <a:pt x="334" y="1537"/>
                      <a:pt x="762" y="1537"/>
                    </a:cubicBezTo>
                    <a:cubicBezTo>
                      <a:pt x="1179" y="1537"/>
                      <a:pt x="1524" y="1192"/>
                      <a:pt x="1524" y="775"/>
                    </a:cubicBezTo>
                    <a:cubicBezTo>
                      <a:pt x="1524" y="346"/>
                      <a:pt x="1179" y="1"/>
                      <a:pt x="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1463" name="Google Shape;1463;p26"/>
            <p:cNvSpPr txBox="1"/>
            <p:nvPr/>
          </p:nvSpPr>
          <p:spPr>
            <a:xfrm flipH="1">
              <a:off x="579147" y="3974145"/>
              <a:ext cx="1412174" cy="7451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ü"/>
              </a:pPr>
              <a:r>
                <a:rPr lang="en-US" sz="1100" dirty="0">
                  <a:latin typeface="+mj-lt"/>
                </a:rPr>
                <a:t>Compromise of a single participant affects only local data</a:t>
              </a:r>
            </a:p>
            <a:p>
              <a:pPr marL="171450" lvl="1" indent="-171450">
                <a:buFont typeface="Wingdings" panose="05000000000000000000" pitchFamily="2" charset="2"/>
                <a:buChar char="ü"/>
              </a:pPr>
              <a:r>
                <a:rPr lang="en-US" sz="1100" dirty="0">
                  <a:latin typeface="+mj-lt"/>
                </a:rPr>
                <a:t>System-wide impact is significantly limited</a:t>
              </a:r>
            </a:p>
            <a:p>
              <a:pPr marL="171450" lvl="1" indent="-171450">
                <a:buFont typeface="Wingdings" panose="05000000000000000000" pitchFamily="2" charset="2"/>
                <a:buChar char="ü"/>
              </a:pPr>
              <a:r>
                <a:rPr lang="en-US" sz="1100" dirty="0">
                  <a:latin typeface="+mj-lt"/>
                </a:rPr>
                <a:t>Improves overall resilience of the learning system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AE1AEEB-DB5E-4071-A329-6C90D3B6A702}"/>
              </a:ext>
            </a:extLst>
          </p:cNvPr>
          <p:cNvGrpSpPr/>
          <p:nvPr/>
        </p:nvGrpSpPr>
        <p:grpSpPr>
          <a:xfrm>
            <a:off x="113680" y="487424"/>
            <a:ext cx="3101827" cy="1923634"/>
            <a:chOff x="3557870" y="3071200"/>
            <a:chExt cx="1993649" cy="756900"/>
          </a:xfrm>
        </p:grpSpPr>
        <p:sp>
          <p:nvSpPr>
            <p:cNvPr id="1379" name="Google Shape;1379;p26"/>
            <p:cNvSpPr/>
            <p:nvPr/>
          </p:nvSpPr>
          <p:spPr>
            <a:xfrm flipH="1">
              <a:off x="3557871" y="3071200"/>
              <a:ext cx="1753200" cy="75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380" name="Google Shape;1380;p26"/>
            <p:cNvGrpSpPr/>
            <p:nvPr/>
          </p:nvGrpSpPr>
          <p:grpSpPr>
            <a:xfrm>
              <a:off x="5038356" y="3199063"/>
              <a:ext cx="513163" cy="502768"/>
              <a:chOff x="3860240" y="3318488"/>
              <a:chExt cx="513163" cy="502768"/>
            </a:xfrm>
          </p:grpSpPr>
          <p:sp>
            <p:nvSpPr>
              <p:cNvPr id="1381" name="Google Shape;1381;p26"/>
              <p:cNvSpPr/>
              <p:nvPr/>
            </p:nvSpPr>
            <p:spPr>
              <a:xfrm>
                <a:off x="3860240" y="3318488"/>
                <a:ext cx="502734" cy="502768"/>
              </a:xfrm>
              <a:custGeom>
                <a:avLst/>
                <a:gdLst/>
                <a:ahLst/>
                <a:cxnLst/>
                <a:rect l="l" t="t" r="r" b="b"/>
                <a:pathLst>
                  <a:path w="13800" h="13800" extrusionOk="0">
                    <a:moveTo>
                      <a:pt x="6894" y="1"/>
                    </a:moveTo>
                    <a:cubicBezTo>
                      <a:pt x="3084" y="1"/>
                      <a:pt x="0" y="3096"/>
                      <a:pt x="0" y="6906"/>
                    </a:cubicBezTo>
                    <a:cubicBezTo>
                      <a:pt x="0" y="10716"/>
                      <a:pt x="3084" y="13800"/>
                      <a:pt x="6894" y="13800"/>
                    </a:cubicBezTo>
                    <a:cubicBezTo>
                      <a:pt x="10704" y="13800"/>
                      <a:pt x="13800" y="10716"/>
                      <a:pt x="13800" y="6906"/>
                    </a:cubicBezTo>
                    <a:cubicBezTo>
                      <a:pt x="13800" y="3096"/>
                      <a:pt x="10704" y="1"/>
                      <a:pt x="68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82" name="Google Shape;1382;p26"/>
              <p:cNvSpPr/>
              <p:nvPr/>
            </p:nvSpPr>
            <p:spPr>
              <a:xfrm>
                <a:off x="3950007" y="3406105"/>
                <a:ext cx="399091" cy="287197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7883" extrusionOk="0">
                    <a:moveTo>
                      <a:pt x="120" y="1"/>
                    </a:moveTo>
                    <a:cubicBezTo>
                      <a:pt x="60" y="1"/>
                      <a:pt x="1" y="60"/>
                      <a:pt x="1" y="120"/>
                    </a:cubicBezTo>
                    <a:lnTo>
                      <a:pt x="1" y="7763"/>
                    </a:lnTo>
                    <a:cubicBezTo>
                      <a:pt x="1" y="7823"/>
                      <a:pt x="60" y="7883"/>
                      <a:pt x="120" y="7883"/>
                    </a:cubicBezTo>
                    <a:lnTo>
                      <a:pt x="10836" y="7883"/>
                    </a:lnTo>
                    <a:cubicBezTo>
                      <a:pt x="10895" y="7883"/>
                      <a:pt x="10955" y="7823"/>
                      <a:pt x="10955" y="7763"/>
                    </a:cubicBezTo>
                    <a:lnTo>
                      <a:pt x="10955" y="120"/>
                    </a:lnTo>
                    <a:cubicBezTo>
                      <a:pt x="10955" y="60"/>
                      <a:pt x="10895" y="1"/>
                      <a:pt x="108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83" name="Google Shape;1383;p26"/>
              <p:cNvSpPr/>
              <p:nvPr/>
            </p:nvSpPr>
            <p:spPr>
              <a:xfrm>
                <a:off x="3975180" y="3428656"/>
                <a:ext cx="337488" cy="242094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6645" extrusionOk="0">
                    <a:moveTo>
                      <a:pt x="120" y="1"/>
                    </a:moveTo>
                    <a:cubicBezTo>
                      <a:pt x="48" y="1"/>
                      <a:pt x="1" y="60"/>
                      <a:pt x="1" y="120"/>
                    </a:cubicBezTo>
                    <a:lnTo>
                      <a:pt x="1" y="6525"/>
                    </a:lnTo>
                    <a:cubicBezTo>
                      <a:pt x="1" y="6585"/>
                      <a:pt x="48" y="6644"/>
                      <a:pt x="120" y="6644"/>
                    </a:cubicBezTo>
                    <a:lnTo>
                      <a:pt x="9145" y="6644"/>
                    </a:lnTo>
                    <a:cubicBezTo>
                      <a:pt x="9216" y="6644"/>
                      <a:pt x="9264" y="6585"/>
                      <a:pt x="9264" y="6525"/>
                    </a:cubicBezTo>
                    <a:lnTo>
                      <a:pt x="9264" y="120"/>
                    </a:lnTo>
                    <a:cubicBezTo>
                      <a:pt x="9264" y="60"/>
                      <a:pt x="9216" y="1"/>
                      <a:pt x="914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84" name="Google Shape;1384;p26"/>
              <p:cNvSpPr/>
              <p:nvPr/>
            </p:nvSpPr>
            <p:spPr>
              <a:xfrm>
                <a:off x="4320875" y="3538424"/>
                <a:ext cx="22587" cy="22588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0" extrusionOk="0">
                    <a:moveTo>
                      <a:pt x="310" y="0"/>
                    </a:moveTo>
                    <a:cubicBezTo>
                      <a:pt x="132" y="0"/>
                      <a:pt x="1" y="143"/>
                      <a:pt x="1" y="310"/>
                    </a:cubicBezTo>
                    <a:cubicBezTo>
                      <a:pt x="1" y="476"/>
                      <a:pt x="132" y="619"/>
                      <a:pt x="310" y="619"/>
                    </a:cubicBezTo>
                    <a:cubicBezTo>
                      <a:pt x="477" y="619"/>
                      <a:pt x="620" y="476"/>
                      <a:pt x="620" y="310"/>
                    </a:cubicBezTo>
                    <a:cubicBezTo>
                      <a:pt x="620" y="143"/>
                      <a:pt x="477" y="0"/>
                      <a:pt x="3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3920097" y="3534926"/>
                <a:ext cx="148817" cy="267670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7347" extrusionOk="0">
                    <a:moveTo>
                      <a:pt x="239" y="1"/>
                    </a:moveTo>
                    <a:cubicBezTo>
                      <a:pt x="108" y="13"/>
                      <a:pt x="0" y="132"/>
                      <a:pt x="12" y="263"/>
                    </a:cubicBezTo>
                    <a:lnTo>
                      <a:pt x="12" y="7085"/>
                    </a:lnTo>
                    <a:cubicBezTo>
                      <a:pt x="0" y="7228"/>
                      <a:pt x="108" y="7347"/>
                      <a:pt x="239" y="7347"/>
                    </a:cubicBezTo>
                    <a:lnTo>
                      <a:pt x="3846" y="7347"/>
                    </a:lnTo>
                    <a:cubicBezTo>
                      <a:pt x="3977" y="7347"/>
                      <a:pt x="4084" y="7228"/>
                      <a:pt x="4072" y="7085"/>
                    </a:cubicBezTo>
                    <a:lnTo>
                      <a:pt x="4072" y="263"/>
                    </a:lnTo>
                    <a:cubicBezTo>
                      <a:pt x="4084" y="132"/>
                      <a:pt x="3977" y="13"/>
                      <a:pt x="38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86" name="Google Shape;1386;p26"/>
              <p:cNvSpPr/>
              <p:nvPr/>
            </p:nvSpPr>
            <p:spPr>
              <a:xfrm>
                <a:off x="3926181" y="3548369"/>
                <a:ext cx="136649" cy="224752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6169" extrusionOk="0">
                    <a:moveTo>
                      <a:pt x="60" y="1"/>
                    </a:moveTo>
                    <a:cubicBezTo>
                      <a:pt x="24" y="1"/>
                      <a:pt x="0" y="37"/>
                      <a:pt x="0" y="72"/>
                    </a:cubicBezTo>
                    <a:lnTo>
                      <a:pt x="0" y="6109"/>
                    </a:lnTo>
                    <a:cubicBezTo>
                      <a:pt x="0" y="6144"/>
                      <a:pt x="24" y="6168"/>
                      <a:pt x="60" y="6168"/>
                    </a:cubicBezTo>
                    <a:lnTo>
                      <a:pt x="3691" y="6168"/>
                    </a:lnTo>
                    <a:cubicBezTo>
                      <a:pt x="3727" y="6168"/>
                      <a:pt x="3751" y="6144"/>
                      <a:pt x="3751" y="6109"/>
                    </a:cubicBezTo>
                    <a:lnTo>
                      <a:pt x="3751" y="72"/>
                    </a:lnTo>
                    <a:cubicBezTo>
                      <a:pt x="3751" y="37"/>
                      <a:pt x="3727" y="1"/>
                      <a:pt x="3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87" name="Google Shape;1387;p26"/>
              <p:cNvSpPr/>
              <p:nvPr/>
            </p:nvSpPr>
            <p:spPr>
              <a:xfrm>
                <a:off x="3983414" y="3776539"/>
                <a:ext cx="22587" cy="22588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20" extrusionOk="0">
                    <a:moveTo>
                      <a:pt x="310" y="1"/>
                    </a:moveTo>
                    <a:cubicBezTo>
                      <a:pt x="132" y="1"/>
                      <a:pt x="1" y="143"/>
                      <a:pt x="1" y="310"/>
                    </a:cubicBezTo>
                    <a:cubicBezTo>
                      <a:pt x="1" y="477"/>
                      <a:pt x="132" y="620"/>
                      <a:pt x="310" y="620"/>
                    </a:cubicBezTo>
                    <a:cubicBezTo>
                      <a:pt x="477" y="620"/>
                      <a:pt x="620" y="477"/>
                      <a:pt x="620" y="310"/>
                    </a:cubicBezTo>
                    <a:cubicBezTo>
                      <a:pt x="620" y="143"/>
                      <a:pt x="477" y="1"/>
                      <a:pt x="3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88" name="Google Shape;1388;p26"/>
              <p:cNvSpPr/>
              <p:nvPr/>
            </p:nvSpPr>
            <p:spPr>
              <a:xfrm>
                <a:off x="4203349" y="3337141"/>
                <a:ext cx="170055" cy="18311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5026" extrusionOk="0">
                    <a:moveTo>
                      <a:pt x="2334" y="1"/>
                    </a:moveTo>
                    <a:lnTo>
                      <a:pt x="2191" y="215"/>
                    </a:lnTo>
                    <a:cubicBezTo>
                      <a:pt x="1905" y="560"/>
                      <a:pt x="1477" y="751"/>
                      <a:pt x="1036" y="763"/>
                    </a:cubicBezTo>
                    <a:cubicBezTo>
                      <a:pt x="810" y="751"/>
                      <a:pt x="596" y="715"/>
                      <a:pt x="393" y="632"/>
                    </a:cubicBezTo>
                    <a:lnTo>
                      <a:pt x="143" y="548"/>
                    </a:lnTo>
                    <a:lnTo>
                      <a:pt x="131" y="810"/>
                    </a:lnTo>
                    <a:cubicBezTo>
                      <a:pt x="119" y="905"/>
                      <a:pt x="0" y="3358"/>
                      <a:pt x="1060" y="4477"/>
                    </a:cubicBezTo>
                    <a:cubicBezTo>
                      <a:pt x="1384" y="4824"/>
                      <a:pt x="1832" y="5025"/>
                      <a:pt x="2305" y="5025"/>
                    </a:cubicBezTo>
                    <a:cubicBezTo>
                      <a:pt x="2319" y="5025"/>
                      <a:pt x="2332" y="5025"/>
                      <a:pt x="2346" y="5025"/>
                    </a:cubicBezTo>
                    <a:cubicBezTo>
                      <a:pt x="2359" y="5025"/>
                      <a:pt x="2372" y="5025"/>
                      <a:pt x="2386" y="5025"/>
                    </a:cubicBezTo>
                    <a:cubicBezTo>
                      <a:pt x="2848" y="5025"/>
                      <a:pt x="3295" y="4824"/>
                      <a:pt x="3608" y="4477"/>
                    </a:cubicBezTo>
                    <a:cubicBezTo>
                      <a:pt x="4667" y="3358"/>
                      <a:pt x="4536" y="905"/>
                      <a:pt x="4536" y="810"/>
                    </a:cubicBezTo>
                    <a:lnTo>
                      <a:pt x="4525" y="548"/>
                    </a:lnTo>
                    <a:lnTo>
                      <a:pt x="4275" y="632"/>
                    </a:lnTo>
                    <a:cubicBezTo>
                      <a:pt x="4072" y="715"/>
                      <a:pt x="3858" y="751"/>
                      <a:pt x="3632" y="763"/>
                    </a:cubicBezTo>
                    <a:cubicBezTo>
                      <a:pt x="3191" y="763"/>
                      <a:pt x="2762" y="560"/>
                      <a:pt x="2489" y="215"/>
                    </a:cubicBezTo>
                    <a:lnTo>
                      <a:pt x="23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89" name="Google Shape;1389;p26"/>
              <p:cNvSpPr/>
              <p:nvPr/>
            </p:nvSpPr>
            <p:spPr>
              <a:xfrm>
                <a:off x="4207247" y="3349272"/>
                <a:ext cx="163134" cy="164019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502" extrusionOk="0">
                    <a:moveTo>
                      <a:pt x="2239" y="1"/>
                    </a:moveTo>
                    <a:cubicBezTo>
                      <a:pt x="2239" y="1"/>
                      <a:pt x="1784" y="615"/>
                      <a:pt x="940" y="615"/>
                    </a:cubicBezTo>
                    <a:cubicBezTo>
                      <a:pt x="727" y="615"/>
                      <a:pt x="489" y="576"/>
                      <a:pt x="227" y="477"/>
                    </a:cubicBezTo>
                    <a:lnTo>
                      <a:pt x="227" y="477"/>
                    </a:lnTo>
                    <a:cubicBezTo>
                      <a:pt x="227" y="477"/>
                      <a:pt x="0" y="4501"/>
                      <a:pt x="2239" y="4501"/>
                    </a:cubicBezTo>
                    <a:cubicBezTo>
                      <a:pt x="4477" y="4501"/>
                      <a:pt x="4251" y="477"/>
                      <a:pt x="4251" y="477"/>
                    </a:cubicBezTo>
                    <a:lnTo>
                      <a:pt x="4251" y="477"/>
                    </a:lnTo>
                    <a:cubicBezTo>
                      <a:pt x="3989" y="576"/>
                      <a:pt x="3750" y="615"/>
                      <a:pt x="3537" y="615"/>
                    </a:cubicBezTo>
                    <a:cubicBezTo>
                      <a:pt x="2694" y="615"/>
                      <a:pt x="2239" y="1"/>
                      <a:pt x="22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90" name="Google Shape;1390;p26"/>
              <p:cNvSpPr/>
              <p:nvPr/>
            </p:nvSpPr>
            <p:spPr>
              <a:xfrm>
                <a:off x="4214169" y="3349272"/>
                <a:ext cx="74645" cy="7942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180" extrusionOk="0">
                    <a:moveTo>
                      <a:pt x="2049" y="1"/>
                    </a:moveTo>
                    <a:cubicBezTo>
                      <a:pt x="2049" y="1"/>
                      <a:pt x="1594" y="615"/>
                      <a:pt x="744" y="615"/>
                    </a:cubicBezTo>
                    <a:cubicBezTo>
                      <a:pt x="529" y="615"/>
                      <a:pt x="289" y="576"/>
                      <a:pt x="25" y="477"/>
                    </a:cubicBezTo>
                    <a:lnTo>
                      <a:pt x="25" y="477"/>
                    </a:lnTo>
                    <a:cubicBezTo>
                      <a:pt x="1" y="1049"/>
                      <a:pt x="37" y="1620"/>
                      <a:pt x="132" y="2180"/>
                    </a:cubicBezTo>
                    <a:lnTo>
                      <a:pt x="2049" y="2180"/>
                    </a:lnTo>
                    <a:lnTo>
                      <a:pt x="204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91" name="Google Shape;1391;p26"/>
              <p:cNvSpPr/>
              <p:nvPr/>
            </p:nvSpPr>
            <p:spPr>
              <a:xfrm>
                <a:off x="4288779" y="3428656"/>
                <a:ext cx="69436" cy="846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323" extrusionOk="0">
                    <a:moveTo>
                      <a:pt x="1" y="1"/>
                    </a:moveTo>
                    <a:lnTo>
                      <a:pt x="1" y="2322"/>
                    </a:lnTo>
                    <a:cubicBezTo>
                      <a:pt x="1227" y="2322"/>
                      <a:pt x="1715" y="1096"/>
                      <a:pt x="19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92" name="Google Shape;1392;p26"/>
              <p:cNvSpPr/>
              <p:nvPr/>
            </p:nvSpPr>
            <p:spPr>
              <a:xfrm>
                <a:off x="3861953" y="3618645"/>
                <a:ext cx="138835" cy="149264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4097" extrusionOk="0">
                    <a:moveTo>
                      <a:pt x="1906" y="1"/>
                    </a:moveTo>
                    <a:lnTo>
                      <a:pt x="1775" y="167"/>
                    </a:lnTo>
                    <a:cubicBezTo>
                      <a:pt x="1549" y="453"/>
                      <a:pt x="1204" y="620"/>
                      <a:pt x="846" y="620"/>
                    </a:cubicBezTo>
                    <a:cubicBezTo>
                      <a:pt x="668" y="620"/>
                      <a:pt x="489" y="584"/>
                      <a:pt x="322" y="513"/>
                    </a:cubicBezTo>
                    <a:lnTo>
                      <a:pt x="120" y="441"/>
                    </a:lnTo>
                    <a:lnTo>
                      <a:pt x="108" y="656"/>
                    </a:lnTo>
                    <a:cubicBezTo>
                      <a:pt x="108" y="739"/>
                      <a:pt x="1" y="2739"/>
                      <a:pt x="870" y="3644"/>
                    </a:cubicBezTo>
                    <a:cubicBezTo>
                      <a:pt x="1132" y="3942"/>
                      <a:pt x="1513" y="4096"/>
                      <a:pt x="1906" y="4096"/>
                    </a:cubicBezTo>
                    <a:cubicBezTo>
                      <a:pt x="2299" y="4096"/>
                      <a:pt x="2680" y="3942"/>
                      <a:pt x="2942" y="3644"/>
                    </a:cubicBezTo>
                    <a:cubicBezTo>
                      <a:pt x="3811" y="2739"/>
                      <a:pt x="3704" y="739"/>
                      <a:pt x="3704" y="656"/>
                    </a:cubicBezTo>
                    <a:lnTo>
                      <a:pt x="3692" y="441"/>
                    </a:lnTo>
                    <a:lnTo>
                      <a:pt x="3490" y="513"/>
                    </a:lnTo>
                    <a:cubicBezTo>
                      <a:pt x="3323" y="584"/>
                      <a:pt x="3144" y="620"/>
                      <a:pt x="2966" y="620"/>
                    </a:cubicBezTo>
                    <a:cubicBezTo>
                      <a:pt x="2608" y="620"/>
                      <a:pt x="2263" y="453"/>
                      <a:pt x="2037" y="167"/>
                    </a:cubicBezTo>
                    <a:lnTo>
                      <a:pt x="19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93" name="Google Shape;1393;p26"/>
              <p:cNvSpPr/>
              <p:nvPr/>
            </p:nvSpPr>
            <p:spPr>
              <a:xfrm>
                <a:off x="3865450" y="3628190"/>
                <a:ext cx="132314" cy="134072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3680" extrusionOk="0">
                    <a:moveTo>
                      <a:pt x="1810" y="1"/>
                    </a:moveTo>
                    <a:cubicBezTo>
                      <a:pt x="1810" y="1"/>
                      <a:pt x="1442" y="514"/>
                      <a:pt x="749" y="514"/>
                    </a:cubicBezTo>
                    <a:cubicBezTo>
                      <a:pt x="579" y="514"/>
                      <a:pt x="388" y="483"/>
                      <a:pt x="179" y="405"/>
                    </a:cubicBezTo>
                    <a:lnTo>
                      <a:pt x="179" y="405"/>
                    </a:lnTo>
                    <a:cubicBezTo>
                      <a:pt x="179" y="406"/>
                      <a:pt x="0" y="3680"/>
                      <a:pt x="1810" y="3680"/>
                    </a:cubicBezTo>
                    <a:cubicBezTo>
                      <a:pt x="3632" y="3680"/>
                      <a:pt x="3453" y="406"/>
                      <a:pt x="3453" y="405"/>
                    </a:cubicBezTo>
                    <a:lnTo>
                      <a:pt x="3453" y="405"/>
                    </a:lnTo>
                    <a:cubicBezTo>
                      <a:pt x="3244" y="483"/>
                      <a:pt x="3053" y="514"/>
                      <a:pt x="2881" y="514"/>
                    </a:cubicBezTo>
                    <a:cubicBezTo>
                      <a:pt x="2186" y="514"/>
                      <a:pt x="1810" y="1"/>
                      <a:pt x="18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94" name="Google Shape;1394;p26"/>
              <p:cNvSpPr/>
              <p:nvPr/>
            </p:nvSpPr>
            <p:spPr>
              <a:xfrm>
                <a:off x="3871097" y="3628190"/>
                <a:ext cx="60729" cy="6510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787" extrusionOk="0">
                    <a:moveTo>
                      <a:pt x="1655" y="1"/>
                    </a:moveTo>
                    <a:cubicBezTo>
                      <a:pt x="1655" y="1"/>
                      <a:pt x="1279" y="514"/>
                      <a:pt x="590" y="514"/>
                    </a:cubicBezTo>
                    <a:cubicBezTo>
                      <a:pt x="420" y="514"/>
                      <a:pt x="231" y="483"/>
                      <a:pt x="24" y="405"/>
                    </a:cubicBezTo>
                    <a:lnTo>
                      <a:pt x="24" y="405"/>
                    </a:lnTo>
                    <a:cubicBezTo>
                      <a:pt x="0" y="858"/>
                      <a:pt x="36" y="1322"/>
                      <a:pt x="107" y="1787"/>
                    </a:cubicBezTo>
                    <a:lnTo>
                      <a:pt x="1667" y="1787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95" name="Google Shape;1395;p26"/>
              <p:cNvSpPr/>
              <p:nvPr/>
            </p:nvSpPr>
            <p:spPr>
              <a:xfrm>
                <a:off x="3931354" y="3693257"/>
                <a:ext cx="56430" cy="69003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894" extrusionOk="0">
                    <a:moveTo>
                      <a:pt x="1" y="1"/>
                    </a:moveTo>
                    <a:lnTo>
                      <a:pt x="1" y="1894"/>
                    </a:lnTo>
                    <a:cubicBezTo>
                      <a:pt x="1001" y="1894"/>
                      <a:pt x="1406" y="894"/>
                      <a:pt x="1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1466" name="Google Shape;1466;p26"/>
            <p:cNvSpPr txBox="1"/>
            <p:nvPr/>
          </p:nvSpPr>
          <p:spPr>
            <a:xfrm flipH="1">
              <a:off x="3557870" y="3071200"/>
              <a:ext cx="1446245" cy="749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Model updates are aggregated using cryptographic secure aggregation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The coordinating server cannot inspect individual client updates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Protection against information leakage during model synchronization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81AD90E-8B5C-9B48-7AAF-963B6F039FD7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30/73</a:t>
            </a:r>
            <a:endParaRPr lang="fa-IR" dirty="0"/>
          </a:p>
        </p:txBody>
      </p:sp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5">
          <a:extLst>
            <a:ext uri="{FF2B5EF4-FFF2-40B4-BE49-F238E27FC236}">
              <a16:creationId xmlns:a16="http://schemas.microsoft.com/office/drawing/2014/main" id="{B05074B3-4AC1-81B7-0148-CF4631289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6">
            <a:extLst>
              <a:ext uri="{FF2B5EF4-FFF2-40B4-BE49-F238E27FC236}">
                <a16:creationId xmlns:a16="http://schemas.microsoft.com/office/drawing/2014/main" id="{DEDFEB7D-ECF7-E209-674B-AFF10CD290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823" y="-143213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en-US" sz="1600" dirty="0">
                <a:latin typeface="+mj-lt"/>
              </a:rPr>
              <a:t>Federated Learning Architecture (Security View)</a:t>
            </a:r>
            <a:endParaRPr sz="1600" dirty="0"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A7E0D6-39F9-0E9A-6B9F-9D1DAD6B2BA1}"/>
              </a:ext>
            </a:extLst>
          </p:cNvPr>
          <p:cNvGrpSpPr/>
          <p:nvPr/>
        </p:nvGrpSpPr>
        <p:grpSpPr>
          <a:xfrm>
            <a:off x="2292752" y="527389"/>
            <a:ext cx="4661417" cy="3372196"/>
            <a:chOff x="5063056" y="-1012323"/>
            <a:chExt cx="3873142" cy="33721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7927B12-5D0F-8C0B-F587-9A028D9A0D6C}"/>
                </a:ext>
              </a:extLst>
            </p:cNvPr>
            <p:cNvGrpSpPr/>
            <p:nvPr/>
          </p:nvGrpSpPr>
          <p:grpSpPr>
            <a:xfrm>
              <a:off x="5063056" y="441810"/>
              <a:ext cx="3873142" cy="1918063"/>
              <a:chOff x="6440032" y="514784"/>
              <a:chExt cx="2000462" cy="1745089"/>
            </a:xfrm>
          </p:grpSpPr>
          <p:sp>
            <p:nvSpPr>
              <p:cNvPr id="1339" name="Google Shape;1339;p26">
                <a:extLst>
                  <a:ext uri="{FF2B5EF4-FFF2-40B4-BE49-F238E27FC236}">
                    <a16:creationId xmlns:a16="http://schemas.microsoft.com/office/drawing/2014/main" id="{EB889F48-3512-DAEE-EAA1-3567B7924908}"/>
                  </a:ext>
                </a:extLst>
              </p:cNvPr>
              <p:cNvSpPr/>
              <p:nvPr/>
            </p:nvSpPr>
            <p:spPr>
              <a:xfrm flipH="1">
                <a:off x="6440033" y="514784"/>
                <a:ext cx="1753201" cy="1745089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grpSp>
            <p:nvGrpSpPr>
              <p:cNvPr id="1340" name="Google Shape;1340;p26">
                <a:extLst>
                  <a:ext uri="{FF2B5EF4-FFF2-40B4-BE49-F238E27FC236}">
                    <a16:creationId xmlns:a16="http://schemas.microsoft.com/office/drawing/2014/main" id="{CF5C4D0F-BE81-C2E3-BD2F-AF3E6214CEAB}"/>
                  </a:ext>
                </a:extLst>
              </p:cNvPr>
              <p:cNvGrpSpPr/>
              <p:nvPr/>
            </p:nvGrpSpPr>
            <p:grpSpPr>
              <a:xfrm>
                <a:off x="7929925" y="642648"/>
                <a:ext cx="510569" cy="1159171"/>
                <a:chOff x="572030" y="3199063"/>
                <a:chExt cx="510569" cy="502769"/>
              </a:xfrm>
            </p:grpSpPr>
            <p:sp>
              <p:nvSpPr>
                <p:cNvPr id="1341" name="Google Shape;1341;p26">
                  <a:extLst>
                    <a:ext uri="{FF2B5EF4-FFF2-40B4-BE49-F238E27FC236}">
                      <a16:creationId xmlns:a16="http://schemas.microsoft.com/office/drawing/2014/main" id="{863455FD-5485-EBC4-91AE-129EE048F9AC}"/>
                    </a:ext>
                  </a:extLst>
                </p:cNvPr>
                <p:cNvSpPr/>
                <p:nvPr/>
              </p:nvSpPr>
              <p:spPr>
                <a:xfrm>
                  <a:off x="572030" y="3199063"/>
                  <a:ext cx="503171" cy="502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2" h="13800" extrusionOk="0">
                      <a:moveTo>
                        <a:pt x="6906" y="1"/>
                      </a:moveTo>
                      <a:cubicBezTo>
                        <a:pt x="3096" y="1"/>
                        <a:pt x="1" y="3096"/>
                        <a:pt x="1" y="6906"/>
                      </a:cubicBezTo>
                      <a:cubicBezTo>
                        <a:pt x="1" y="10716"/>
                        <a:pt x="3096" y="13800"/>
                        <a:pt x="6906" y="13800"/>
                      </a:cubicBezTo>
                      <a:cubicBezTo>
                        <a:pt x="10716" y="13800"/>
                        <a:pt x="13812" y="10716"/>
                        <a:pt x="13812" y="6906"/>
                      </a:cubicBezTo>
                      <a:cubicBezTo>
                        <a:pt x="13812" y="3096"/>
                        <a:pt x="10716" y="1"/>
                        <a:pt x="69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42" name="Google Shape;1342;p26">
                  <a:extLst>
                    <a:ext uri="{FF2B5EF4-FFF2-40B4-BE49-F238E27FC236}">
                      <a16:creationId xmlns:a16="http://schemas.microsoft.com/office/drawing/2014/main" id="{90AA2FA9-2444-59E7-C091-319CD80F13A4}"/>
                    </a:ext>
                  </a:extLst>
                </p:cNvPr>
                <p:cNvSpPr/>
                <p:nvPr/>
              </p:nvSpPr>
              <p:spPr>
                <a:xfrm>
                  <a:off x="667881" y="3304459"/>
                  <a:ext cx="414719" cy="383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4" h="10538" extrusionOk="0">
                      <a:moveTo>
                        <a:pt x="180" y="1"/>
                      </a:moveTo>
                      <a:cubicBezTo>
                        <a:pt x="84" y="1"/>
                        <a:pt x="1" y="84"/>
                        <a:pt x="1" y="179"/>
                      </a:cubicBezTo>
                      <a:lnTo>
                        <a:pt x="1" y="7847"/>
                      </a:lnTo>
                      <a:cubicBezTo>
                        <a:pt x="1" y="7942"/>
                        <a:pt x="84" y="8014"/>
                        <a:pt x="180" y="8014"/>
                      </a:cubicBezTo>
                      <a:lnTo>
                        <a:pt x="4918" y="8014"/>
                      </a:lnTo>
                      <a:lnTo>
                        <a:pt x="4382" y="9895"/>
                      </a:lnTo>
                      <a:lnTo>
                        <a:pt x="4061" y="9895"/>
                      </a:lnTo>
                      <a:cubicBezTo>
                        <a:pt x="3620" y="9895"/>
                        <a:pt x="3620" y="10538"/>
                        <a:pt x="4061" y="10538"/>
                      </a:cubicBezTo>
                      <a:lnTo>
                        <a:pt x="7335" y="10538"/>
                      </a:lnTo>
                      <a:cubicBezTo>
                        <a:pt x="7764" y="10538"/>
                        <a:pt x="7764" y="9895"/>
                        <a:pt x="7335" y="9895"/>
                      </a:cubicBezTo>
                      <a:lnTo>
                        <a:pt x="7002" y="9895"/>
                      </a:lnTo>
                      <a:lnTo>
                        <a:pt x="6466" y="8014"/>
                      </a:lnTo>
                      <a:lnTo>
                        <a:pt x="11205" y="8014"/>
                      </a:lnTo>
                      <a:cubicBezTo>
                        <a:pt x="11312" y="8014"/>
                        <a:pt x="11383" y="7942"/>
                        <a:pt x="11383" y="7847"/>
                      </a:cubicBezTo>
                      <a:lnTo>
                        <a:pt x="11383" y="179"/>
                      </a:lnTo>
                      <a:cubicBezTo>
                        <a:pt x="11383" y="84"/>
                        <a:pt x="11312" y="1"/>
                        <a:pt x="1121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43" name="Google Shape;1343;p26">
                  <a:extLst>
                    <a:ext uri="{FF2B5EF4-FFF2-40B4-BE49-F238E27FC236}">
                      <a16:creationId xmlns:a16="http://schemas.microsoft.com/office/drawing/2014/main" id="{AABA2231-96AE-28F6-F9CF-2CBCE22AFDFB}"/>
                    </a:ext>
                  </a:extLst>
                </p:cNvPr>
                <p:cNvSpPr/>
                <p:nvPr/>
              </p:nvSpPr>
              <p:spPr>
                <a:xfrm>
                  <a:off x="688282" y="3325735"/>
                  <a:ext cx="373918" cy="249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64" h="6847" extrusionOk="0">
                      <a:moveTo>
                        <a:pt x="120" y="0"/>
                      </a:moveTo>
                      <a:cubicBezTo>
                        <a:pt x="60" y="0"/>
                        <a:pt x="1" y="48"/>
                        <a:pt x="1" y="107"/>
                      </a:cubicBezTo>
                      <a:lnTo>
                        <a:pt x="1" y="6739"/>
                      </a:lnTo>
                      <a:cubicBezTo>
                        <a:pt x="1" y="6799"/>
                        <a:pt x="60" y="6846"/>
                        <a:pt x="120" y="6846"/>
                      </a:cubicBezTo>
                      <a:lnTo>
                        <a:pt x="10145" y="6846"/>
                      </a:lnTo>
                      <a:cubicBezTo>
                        <a:pt x="10216" y="6846"/>
                        <a:pt x="10264" y="6799"/>
                        <a:pt x="10264" y="6739"/>
                      </a:cubicBezTo>
                      <a:lnTo>
                        <a:pt x="10264" y="107"/>
                      </a:lnTo>
                      <a:cubicBezTo>
                        <a:pt x="10264" y="48"/>
                        <a:pt x="10216" y="0"/>
                        <a:pt x="101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44" name="Google Shape;1344;p26">
                  <a:extLst>
                    <a:ext uri="{FF2B5EF4-FFF2-40B4-BE49-F238E27FC236}">
                      <a16:creationId xmlns:a16="http://schemas.microsoft.com/office/drawing/2014/main" id="{CD28D256-05D0-9112-771A-9832BA08C9A0}"/>
                    </a:ext>
                  </a:extLst>
                </p:cNvPr>
                <p:cNvSpPr/>
                <p:nvPr/>
              </p:nvSpPr>
              <p:spPr>
                <a:xfrm>
                  <a:off x="740779" y="3388615"/>
                  <a:ext cx="269363" cy="161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4" h="4430" extrusionOk="0">
                      <a:moveTo>
                        <a:pt x="143" y="1"/>
                      </a:moveTo>
                      <a:cubicBezTo>
                        <a:pt x="60" y="1"/>
                        <a:pt x="0" y="72"/>
                        <a:pt x="0" y="143"/>
                      </a:cubicBezTo>
                      <a:lnTo>
                        <a:pt x="0" y="4287"/>
                      </a:lnTo>
                      <a:cubicBezTo>
                        <a:pt x="0" y="4370"/>
                        <a:pt x="60" y="4430"/>
                        <a:pt x="143" y="4430"/>
                      </a:cubicBezTo>
                      <a:lnTo>
                        <a:pt x="7251" y="4430"/>
                      </a:lnTo>
                      <a:cubicBezTo>
                        <a:pt x="7323" y="4430"/>
                        <a:pt x="7394" y="4370"/>
                        <a:pt x="7394" y="4287"/>
                      </a:cubicBezTo>
                      <a:lnTo>
                        <a:pt x="7394" y="143"/>
                      </a:lnTo>
                      <a:cubicBezTo>
                        <a:pt x="7394" y="72"/>
                        <a:pt x="7323" y="1"/>
                        <a:pt x="72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45" name="Google Shape;1345;p26">
                  <a:extLst>
                    <a:ext uri="{FF2B5EF4-FFF2-40B4-BE49-F238E27FC236}">
                      <a16:creationId xmlns:a16="http://schemas.microsoft.com/office/drawing/2014/main" id="{3B83D61C-4BD4-2B5B-7790-9872B89CE21E}"/>
                    </a:ext>
                  </a:extLst>
                </p:cNvPr>
                <p:cNvSpPr/>
                <p:nvPr/>
              </p:nvSpPr>
              <p:spPr>
                <a:xfrm>
                  <a:off x="780234" y="3410729"/>
                  <a:ext cx="217341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" h="597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668" y="596"/>
                      </a:lnTo>
                      <a:cubicBezTo>
                        <a:pt x="5823" y="596"/>
                        <a:pt x="5966" y="453"/>
                        <a:pt x="5966" y="298"/>
                      </a:cubicBezTo>
                      <a:cubicBezTo>
                        <a:pt x="5966" y="132"/>
                        <a:pt x="5823" y="1"/>
                        <a:pt x="56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46" name="Google Shape;1346;p26">
                  <a:extLst>
                    <a:ext uri="{FF2B5EF4-FFF2-40B4-BE49-F238E27FC236}">
                      <a16:creationId xmlns:a16="http://schemas.microsoft.com/office/drawing/2014/main" id="{91FE7E8E-5D12-8223-2565-F70928E72A6B}"/>
                    </a:ext>
                  </a:extLst>
                </p:cNvPr>
                <p:cNvSpPr/>
                <p:nvPr/>
              </p:nvSpPr>
              <p:spPr>
                <a:xfrm>
                  <a:off x="829510" y="3401184"/>
                  <a:ext cx="38215" cy="38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1061" extrusionOk="0">
                      <a:moveTo>
                        <a:pt x="524" y="1"/>
                      </a:moveTo>
                      <a:cubicBezTo>
                        <a:pt x="239" y="1"/>
                        <a:pt x="0" y="239"/>
                        <a:pt x="0" y="537"/>
                      </a:cubicBezTo>
                      <a:cubicBezTo>
                        <a:pt x="0" y="822"/>
                        <a:pt x="239" y="1061"/>
                        <a:pt x="524" y="1061"/>
                      </a:cubicBezTo>
                      <a:cubicBezTo>
                        <a:pt x="822" y="1061"/>
                        <a:pt x="1048" y="822"/>
                        <a:pt x="1048" y="537"/>
                      </a:cubicBezTo>
                      <a:cubicBezTo>
                        <a:pt x="1048" y="239"/>
                        <a:pt x="822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47" name="Google Shape;1347;p26">
                  <a:extLst>
                    <a:ext uri="{FF2B5EF4-FFF2-40B4-BE49-F238E27FC236}">
                      <a16:creationId xmlns:a16="http://schemas.microsoft.com/office/drawing/2014/main" id="{98305491-A7C2-761B-1531-22BE73E3750D}"/>
                    </a:ext>
                  </a:extLst>
                </p:cNvPr>
                <p:cNvSpPr/>
                <p:nvPr/>
              </p:nvSpPr>
              <p:spPr>
                <a:xfrm>
                  <a:off x="780234" y="3459328"/>
                  <a:ext cx="217341" cy="21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" h="596" extrusionOk="0">
                      <a:moveTo>
                        <a:pt x="1" y="0"/>
                      </a:moveTo>
                      <a:lnTo>
                        <a:pt x="1" y="596"/>
                      </a:lnTo>
                      <a:lnTo>
                        <a:pt x="5668" y="596"/>
                      </a:lnTo>
                      <a:cubicBezTo>
                        <a:pt x="5823" y="596"/>
                        <a:pt x="5966" y="465"/>
                        <a:pt x="5966" y="298"/>
                      </a:cubicBezTo>
                      <a:cubicBezTo>
                        <a:pt x="5966" y="131"/>
                        <a:pt x="5823" y="0"/>
                        <a:pt x="5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48" name="Google Shape;1348;p26">
                  <a:extLst>
                    <a:ext uri="{FF2B5EF4-FFF2-40B4-BE49-F238E27FC236}">
                      <a16:creationId xmlns:a16="http://schemas.microsoft.com/office/drawing/2014/main" id="{00581D2B-5DDB-89D1-98BE-6495957A1E4E}"/>
                    </a:ext>
                  </a:extLst>
                </p:cNvPr>
                <p:cNvSpPr/>
                <p:nvPr/>
              </p:nvSpPr>
              <p:spPr>
                <a:xfrm>
                  <a:off x="829510" y="3450220"/>
                  <a:ext cx="38215" cy="38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1060" extrusionOk="0">
                      <a:moveTo>
                        <a:pt x="524" y="0"/>
                      </a:moveTo>
                      <a:cubicBezTo>
                        <a:pt x="239" y="0"/>
                        <a:pt x="0" y="238"/>
                        <a:pt x="0" y="524"/>
                      </a:cubicBezTo>
                      <a:cubicBezTo>
                        <a:pt x="0" y="822"/>
                        <a:pt x="239" y="1060"/>
                        <a:pt x="524" y="1060"/>
                      </a:cubicBezTo>
                      <a:cubicBezTo>
                        <a:pt x="822" y="1060"/>
                        <a:pt x="1048" y="822"/>
                        <a:pt x="1048" y="524"/>
                      </a:cubicBezTo>
                      <a:cubicBezTo>
                        <a:pt x="1048" y="238"/>
                        <a:pt x="822" y="0"/>
                        <a:pt x="52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49" name="Google Shape;1349;p26">
                  <a:extLst>
                    <a:ext uri="{FF2B5EF4-FFF2-40B4-BE49-F238E27FC236}">
                      <a16:creationId xmlns:a16="http://schemas.microsoft.com/office/drawing/2014/main" id="{932E8344-537D-0C03-E1C4-92DD01C63743}"/>
                    </a:ext>
                  </a:extLst>
                </p:cNvPr>
                <p:cNvSpPr/>
                <p:nvPr/>
              </p:nvSpPr>
              <p:spPr>
                <a:xfrm>
                  <a:off x="780234" y="3508328"/>
                  <a:ext cx="217341" cy="21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668" y="596"/>
                      </a:lnTo>
                      <a:cubicBezTo>
                        <a:pt x="5823" y="596"/>
                        <a:pt x="5966" y="465"/>
                        <a:pt x="5966" y="298"/>
                      </a:cubicBezTo>
                      <a:cubicBezTo>
                        <a:pt x="5966" y="132"/>
                        <a:pt x="5823" y="1"/>
                        <a:pt x="56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50" name="Google Shape;1350;p26">
                  <a:extLst>
                    <a:ext uri="{FF2B5EF4-FFF2-40B4-BE49-F238E27FC236}">
                      <a16:creationId xmlns:a16="http://schemas.microsoft.com/office/drawing/2014/main" id="{1A53B301-0885-1D62-1D2A-EAE23509F6AE}"/>
                    </a:ext>
                  </a:extLst>
                </p:cNvPr>
                <p:cNvSpPr/>
                <p:nvPr/>
              </p:nvSpPr>
              <p:spPr>
                <a:xfrm>
                  <a:off x="829510" y="3498783"/>
                  <a:ext cx="38215" cy="38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9" h="1061" extrusionOk="0">
                      <a:moveTo>
                        <a:pt x="524" y="1"/>
                      </a:moveTo>
                      <a:cubicBezTo>
                        <a:pt x="239" y="1"/>
                        <a:pt x="0" y="239"/>
                        <a:pt x="0" y="537"/>
                      </a:cubicBezTo>
                      <a:cubicBezTo>
                        <a:pt x="0" y="822"/>
                        <a:pt x="239" y="1060"/>
                        <a:pt x="524" y="1060"/>
                      </a:cubicBezTo>
                      <a:cubicBezTo>
                        <a:pt x="822" y="1060"/>
                        <a:pt x="1048" y="822"/>
                        <a:pt x="1048" y="537"/>
                      </a:cubicBezTo>
                      <a:cubicBezTo>
                        <a:pt x="1048" y="239"/>
                        <a:pt x="822" y="1"/>
                        <a:pt x="52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51" name="Google Shape;1351;p26">
                  <a:extLst>
                    <a:ext uri="{FF2B5EF4-FFF2-40B4-BE49-F238E27FC236}">
                      <a16:creationId xmlns:a16="http://schemas.microsoft.com/office/drawing/2014/main" id="{86F59AF1-CB53-D1C9-ECF7-D47A25D830D1}"/>
                    </a:ext>
                  </a:extLst>
                </p:cNvPr>
                <p:cNvSpPr/>
                <p:nvPr/>
              </p:nvSpPr>
              <p:spPr>
                <a:xfrm>
                  <a:off x="974120" y="3382968"/>
                  <a:ext cx="52095" cy="32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894" fill="none" extrusionOk="0">
                      <a:moveTo>
                        <a:pt x="1" y="346"/>
                      </a:moveTo>
                      <a:lnTo>
                        <a:pt x="548" y="894"/>
                      </a:lnTo>
                      <a:lnTo>
                        <a:pt x="1429" y="1"/>
                      </a:lnTo>
                    </a:path>
                  </a:pathLst>
                </a:custGeom>
                <a:noFill/>
                <a:ln w="3875" cap="rnd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52" name="Google Shape;1352;p26">
                  <a:extLst>
                    <a:ext uri="{FF2B5EF4-FFF2-40B4-BE49-F238E27FC236}">
                      <a16:creationId xmlns:a16="http://schemas.microsoft.com/office/drawing/2014/main" id="{27A0FC20-EA6C-F391-24E7-BDB8557C7774}"/>
                    </a:ext>
                  </a:extLst>
                </p:cNvPr>
                <p:cNvSpPr/>
                <p:nvPr/>
              </p:nvSpPr>
              <p:spPr>
                <a:xfrm>
                  <a:off x="974120" y="3432442"/>
                  <a:ext cx="53406" cy="3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929" fill="none" extrusionOk="0">
                      <a:moveTo>
                        <a:pt x="1" y="393"/>
                      </a:moveTo>
                      <a:lnTo>
                        <a:pt x="548" y="929"/>
                      </a:lnTo>
                      <a:lnTo>
                        <a:pt x="1465" y="0"/>
                      </a:lnTo>
                    </a:path>
                  </a:pathLst>
                </a:custGeom>
                <a:noFill/>
                <a:ln w="3875" cap="rnd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53" name="Google Shape;1353;p26">
                  <a:extLst>
                    <a:ext uri="{FF2B5EF4-FFF2-40B4-BE49-F238E27FC236}">
                      <a16:creationId xmlns:a16="http://schemas.microsoft.com/office/drawing/2014/main" id="{2DAB52A2-63FB-93D9-46EE-82D84977DFA5}"/>
                    </a:ext>
                  </a:extLst>
                </p:cNvPr>
                <p:cNvSpPr/>
                <p:nvPr/>
              </p:nvSpPr>
              <p:spPr>
                <a:xfrm>
                  <a:off x="974120" y="3484029"/>
                  <a:ext cx="52969" cy="33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" h="906" fill="none" extrusionOk="0">
                      <a:moveTo>
                        <a:pt x="1" y="370"/>
                      </a:moveTo>
                      <a:lnTo>
                        <a:pt x="548" y="906"/>
                      </a:lnTo>
                      <a:lnTo>
                        <a:pt x="1453" y="1"/>
                      </a:lnTo>
                    </a:path>
                  </a:pathLst>
                </a:custGeom>
                <a:noFill/>
                <a:ln w="3875" cap="rnd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54" name="Google Shape;1354;p26">
                  <a:extLst>
                    <a:ext uri="{FF2B5EF4-FFF2-40B4-BE49-F238E27FC236}">
                      <a16:creationId xmlns:a16="http://schemas.microsoft.com/office/drawing/2014/main" id="{DA652178-C3C0-3BDE-D225-93D18A87FE9B}"/>
                    </a:ext>
                  </a:extLst>
                </p:cNvPr>
                <p:cNvSpPr/>
                <p:nvPr/>
              </p:nvSpPr>
              <p:spPr>
                <a:xfrm>
                  <a:off x="867253" y="3351747"/>
                  <a:ext cx="168744" cy="25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2" h="703" extrusionOk="0">
                      <a:moveTo>
                        <a:pt x="357" y="1"/>
                      </a:moveTo>
                      <a:cubicBezTo>
                        <a:pt x="155" y="1"/>
                        <a:pt x="0" y="155"/>
                        <a:pt x="0" y="346"/>
                      </a:cubicBezTo>
                      <a:cubicBezTo>
                        <a:pt x="0" y="536"/>
                        <a:pt x="155" y="703"/>
                        <a:pt x="357" y="703"/>
                      </a:cubicBezTo>
                      <a:lnTo>
                        <a:pt x="4275" y="703"/>
                      </a:lnTo>
                      <a:cubicBezTo>
                        <a:pt x="4465" y="703"/>
                        <a:pt x="4632" y="536"/>
                        <a:pt x="4632" y="346"/>
                      </a:cubicBezTo>
                      <a:cubicBezTo>
                        <a:pt x="4632" y="155"/>
                        <a:pt x="4465" y="1"/>
                        <a:pt x="427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55" name="Google Shape;1355;p26">
                  <a:extLst>
                    <a:ext uri="{FF2B5EF4-FFF2-40B4-BE49-F238E27FC236}">
                      <a16:creationId xmlns:a16="http://schemas.microsoft.com/office/drawing/2014/main" id="{E9744915-48AC-436F-7679-028180B40AAA}"/>
                    </a:ext>
                  </a:extLst>
                </p:cNvPr>
                <p:cNvSpPr/>
                <p:nvPr/>
              </p:nvSpPr>
              <p:spPr>
                <a:xfrm>
                  <a:off x="631289" y="3224747"/>
                  <a:ext cx="256795" cy="186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9" h="5116" extrusionOk="0">
                      <a:moveTo>
                        <a:pt x="4501" y="1796"/>
                      </a:moveTo>
                      <a:cubicBezTo>
                        <a:pt x="5210" y="2701"/>
                        <a:pt x="4442" y="3818"/>
                        <a:pt x="3521" y="3818"/>
                      </a:cubicBezTo>
                      <a:cubicBezTo>
                        <a:pt x="3267" y="3818"/>
                        <a:pt x="3001" y="3733"/>
                        <a:pt x="2751" y="3534"/>
                      </a:cubicBezTo>
                      <a:lnTo>
                        <a:pt x="4501" y="1796"/>
                      </a:lnTo>
                      <a:close/>
                      <a:moveTo>
                        <a:pt x="3525" y="677"/>
                      </a:moveTo>
                      <a:cubicBezTo>
                        <a:pt x="3989" y="677"/>
                        <a:pt x="4441" y="796"/>
                        <a:pt x="4846" y="1022"/>
                      </a:cubicBezTo>
                      <a:lnTo>
                        <a:pt x="4501" y="1367"/>
                      </a:lnTo>
                      <a:cubicBezTo>
                        <a:pt x="4214" y="1135"/>
                        <a:pt x="3868" y="1021"/>
                        <a:pt x="3524" y="1021"/>
                      </a:cubicBezTo>
                      <a:cubicBezTo>
                        <a:pt x="3126" y="1021"/>
                        <a:pt x="2729" y="1174"/>
                        <a:pt x="2429" y="1474"/>
                      </a:cubicBezTo>
                      <a:cubicBezTo>
                        <a:pt x="1870" y="2034"/>
                        <a:pt x="1834" y="2927"/>
                        <a:pt x="2334" y="3534"/>
                      </a:cubicBezTo>
                      <a:lnTo>
                        <a:pt x="1929" y="3939"/>
                      </a:lnTo>
                      <a:cubicBezTo>
                        <a:pt x="1334" y="3570"/>
                        <a:pt x="810" y="3094"/>
                        <a:pt x="369" y="2558"/>
                      </a:cubicBezTo>
                      <a:cubicBezTo>
                        <a:pt x="679" y="2177"/>
                        <a:pt x="1989" y="677"/>
                        <a:pt x="3525" y="677"/>
                      </a:cubicBezTo>
                      <a:close/>
                      <a:moveTo>
                        <a:pt x="5120" y="1177"/>
                      </a:moveTo>
                      <a:cubicBezTo>
                        <a:pt x="5703" y="1546"/>
                        <a:pt x="6227" y="2022"/>
                        <a:pt x="6668" y="2558"/>
                      </a:cubicBezTo>
                      <a:cubicBezTo>
                        <a:pt x="6358" y="2939"/>
                        <a:pt x="5049" y="4439"/>
                        <a:pt x="3525" y="4439"/>
                      </a:cubicBezTo>
                      <a:lnTo>
                        <a:pt x="3525" y="4451"/>
                      </a:lnTo>
                      <a:cubicBezTo>
                        <a:pt x="3060" y="4439"/>
                        <a:pt x="2608" y="4320"/>
                        <a:pt x="2191" y="4094"/>
                      </a:cubicBezTo>
                      <a:lnTo>
                        <a:pt x="2548" y="3748"/>
                      </a:lnTo>
                      <a:cubicBezTo>
                        <a:pt x="2833" y="3983"/>
                        <a:pt x="3181" y="4100"/>
                        <a:pt x="3528" y="4100"/>
                      </a:cubicBezTo>
                      <a:cubicBezTo>
                        <a:pt x="3920" y="4100"/>
                        <a:pt x="4311" y="3950"/>
                        <a:pt x="4608" y="3653"/>
                      </a:cubicBezTo>
                      <a:cubicBezTo>
                        <a:pt x="5168" y="3094"/>
                        <a:pt x="5203" y="2201"/>
                        <a:pt x="4703" y="1582"/>
                      </a:cubicBezTo>
                      <a:lnTo>
                        <a:pt x="5120" y="1177"/>
                      </a:lnTo>
                      <a:close/>
                      <a:moveTo>
                        <a:pt x="5923" y="0"/>
                      </a:moveTo>
                      <a:cubicBezTo>
                        <a:pt x="5885" y="0"/>
                        <a:pt x="5845" y="17"/>
                        <a:pt x="5811" y="58"/>
                      </a:cubicBezTo>
                      <a:lnTo>
                        <a:pt x="5072" y="796"/>
                      </a:lnTo>
                      <a:cubicBezTo>
                        <a:pt x="4596" y="534"/>
                        <a:pt x="4060" y="391"/>
                        <a:pt x="3525" y="379"/>
                      </a:cubicBezTo>
                      <a:cubicBezTo>
                        <a:pt x="1620" y="379"/>
                        <a:pt x="119" y="2379"/>
                        <a:pt x="60" y="2475"/>
                      </a:cubicBezTo>
                      <a:lnTo>
                        <a:pt x="0" y="2558"/>
                      </a:lnTo>
                      <a:lnTo>
                        <a:pt x="60" y="2641"/>
                      </a:lnTo>
                      <a:cubicBezTo>
                        <a:pt x="512" y="3237"/>
                        <a:pt x="1072" y="3748"/>
                        <a:pt x="1715" y="4165"/>
                      </a:cubicBezTo>
                      <a:lnTo>
                        <a:pt x="1024" y="4844"/>
                      </a:lnTo>
                      <a:cubicBezTo>
                        <a:pt x="898" y="4952"/>
                        <a:pt x="1004" y="5115"/>
                        <a:pt x="1125" y="5115"/>
                      </a:cubicBezTo>
                      <a:cubicBezTo>
                        <a:pt x="1164" y="5115"/>
                        <a:pt x="1204" y="5099"/>
                        <a:pt x="1239" y="5058"/>
                      </a:cubicBezTo>
                      <a:lnTo>
                        <a:pt x="1977" y="4308"/>
                      </a:lnTo>
                      <a:cubicBezTo>
                        <a:pt x="2453" y="4582"/>
                        <a:pt x="2977" y="4725"/>
                        <a:pt x="3525" y="4737"/>
                      </a:cubicBezTo>
                      <a:cubicBezTo>
                        <a:pt x="5418" y="4737"/>
                        <a:pt x="6918" y="2725"/>
                        <a:pt x="6989" y="2641"/>
                      </a:cubicBezTo>
                      <a:lnTo>
                        <a:pt x="7049" y="2558"/>
                      </a:lnTo>
                      <a:lnTo>
                        <a:pt x="6977" y="2475"/>
                      </a:lnTo>
                      <a:cubicBezTo>
                        <a:pt x="6525" y="1867"/>
                        <a:pt x="5965" y="1355"/>
                        <a:pt x="5334" y="951"/>
                      </a:cubicBezTo>
                      <a:lnTo>
                        <a:pt x="6025" y="260"/>
                      </a:lnTo>
                      <a:cubicBezTo>
                        <a:pt x="6142" y="161"/>
                        <a:pt x="6041" y="0"/>
                        <a:pt x="592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  <p:sp>
            <p:nvSpPr>
              <p:cNvPr id="1454" name="Google Shape;1454;p26">
                <a:extLst>
                  <a:ext uri="{FF2B5EF4-FFF2-40B4-BE49-F238E27FC236}">
                    <a16:creationId xmlns:a16="http://schemas.microsoft.com/office/drawing/2014/main" id="{E11FAB88-AA1F-296C-D1FD-F776AE02A715}"/>
                  </a:ext>
                </a:extLst>
              </p:cNvPr>
              <p:cNvSpPr txBox="1"/>
              <p:nvPr/>
            </p:nvSpPr>
            <p:spPr>
              <a:xfrm flipH="1">
                <a:off x="6440032" y="561703"/>
                <a:ext cx="1445114" cy="1698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171450" lvl="1" indent="-171450">
                  <a:buFont typeface="Wingdings" panose="05000000000000000000" pitchFamily="2" charset="2"/>
                  <a:buChar char="v"/>
                </a:pPr>
                <a:r>
                  <a:rPr lang="en-US" sz="1000" dirty="0">
                    <a:latin typeface="+mj-lt"/>
                  </a:rPr>
                  <a:t>Model training is executed locally within each healthcare organization</a:t>
                </a:r>
              </a:p>
              <a:p>
                <a:pPr marL="171450" lvl="1" indent="-171450">
                  <a:buFont typeface="Wingdings" panose="05000000000000000000" pitchFamily="2" charset="2"/>
                  <a:buChar char="v"/>
                </a:pPr>
                <a:r>
                  <a:rPr lang="en-US" sz="1000" dirty="0">
                    <a:latin typeface="+mj-lt"/>
                  </a:rPr>
                  <a:t>Existing security controls (access control, auditing, compliance) remain intact</a:t>
                </a:r>
              </a:p>
              <a:p>
                <a:pPr marL="171450" lvl="1" indent="-171450">
                  <a:buFont typeface="Wingdings" panose="05000000000000000000" pitchFamily="2" charset="2"/>
                  <a:buChar char="v"/>
                </a:pPr>
                <a:r>
                  <a:rPr lang="en-US" sz="1000" dirty="0">
                    <a:latin typeface="+mj-lt"/>
                  </a:rPr>
                  <a:t>No relaxation of institutional security or governance requirements</a:t>
                </a:r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40A7F5B-C86F-D765-B692-6B7C4506A560}"/>
                </a:ext>
              </a:extLst>
            </p:cNvPr>
            <p:cNvSpPr/>
            <p:nvPr/>
          </p:nvSpPr>
          <p:spPr>
            <a:xfrm>
              <a:off x="5110634" y="-1012323"/>
              <a:ext cx="3371691" cy="669977"/>
            </a:xfrm>
            <a:prstGeom prst="round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/>
                <a:t>Local Training under Institutional Security Policies</a:t>
              </a:r>
              <a:endParaRPr lang="en-US" dirty="0"/>
            </a:p>
            <a:p>
              <a:pPr algn="ctr"/>
              <a:endParaRPr lang="fa-IR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23E525-E2EC-77A3-F031-ED1C69AAE42C}"/>
              </a:ext>
            </a:extLst>
          </p:cNvPr>
          <p:cNvGrpSpPr/>
          <p:nvPr/>
        </p:nvGrpSpPr>
        <p:grpSpPr>
          <a:xfrm>
            <a:off x="2685617" y="505978"/>
            <a:ext cx="3895533" cy="3494666"/>
            <a:chOff x="5063057" y="1492040"/>
            <a:chExt cx="3895533" cy="3494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BF81160-C299-AEBD-6390-68AC68A10015}"/>
                </a:ext>
              </a:extLst>
            </p:cNvPr>
            <p:cNvGrpSpPr/>
            <p:nvPr/>
          </p:nvGrpSpPr>
          <p:grpSpPr>
            <a:xfrm>
              <a:off x="5063057" y="2566842"/>
              <a:ext cx="3895533" cy="2419864"/>
              <a:chOff x="3557870" y="3071200"/>
              <a:chExt cx="1993650" cy="756901"/>
            </a:xfrm>
          </p:grpSpPr>
          <p:sp>
            <p:nvSpPr>
              <p:cNvPr id="1379" name="Google Shape;1379;p26">
                <a:extLst>
                  <a:ext uri="{FF2B5EF4-FFF2-40B4-BE49-F238E27FC236}">
                    <a16:creationId xmlns:a16="http://schemas.microsoft.com/office/drawing/2014/main" id="{823D58B7-A653-72A1-018F-744F8EF669FB}"/>
                  </a:ext>
                </a:extLst>
              </p:cNvPr>
              <p:cNvSpPr/>
              <p:nvPr/>
            </p:nvSpPr>
            <p:spPr>
              <a:xfrm flipH="1">
                <a:off x="3557871" y="3071201"/>
                <a:ext cx="1753200" cy="756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grpSp>
            <p:nvGrpSpPr>
              <p:cNvPr id="1380" name="Google Shape;1380;p26">
                <a:extLst>
                  <a:ext uri="{FF2B5EF4-FFF2-40B4-BE49-F238E27FC236}">
                    <a16:creationId xmlns:a16="http://schemas.microsoft.com/office/drawing/2014/main" id="{7CD7C137-3B2C-401D-4FE2-4139A97D494E}"/>
                  </a:ext>
                </a:extLst>
              </p:cNvPr>
              <p:cNvGrpSpPr/>
              <p:nvPr/>
            </p:nvGrpSpPr>
            <p:grpSpPr>
              <a:xfrm>
                <a:off x="5038356" y="3199063"/>
                <a:ext cx="513164" cy="502768"/>
                <a:chOff x="3860240" y="3318488"/>
                <a:chExt cx="513164" cy="502768"/>
              </a:xfrm>
            </p:grpSpPr>
            <p:sp>
              <p:nvSpPr>
                <p:cNvPr id="1381" name="Google Shape;1381;p26">
                  <a:extLst>
                    <a:ext uri="{FF2B5EF4-FFF2-40B4-BE49-F238E27FC236}">
                      <a16:creationId xmlns:a16="http://schemas.microsoft.com/office/drawing/2014/main" id="{4AD1EE79-38F4-C5D3-D2C3-BC67911CE222}"/>
                    </a:ext>
                  </a:extLst>
                </p:cNvPr>
                <p:cNvSpPr/>
                <p:nvPr/>
              </p:nvSpPr>
              <p:spPr>
                <a:xfrm>
                  <a:off x="3860240" y="3318488"/>
                  <a:ext cx="502734" cy="50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0" h="13800" extrusionOk="0">
                      <a:moveTo>
                        <a:pt x="6894" y="1"/>
                      </a:moveTo>
                      <a:cubicBezTo>
                        <a:pt x="3084" y="1"/>
                        <a:pt x="0" y="3096"/>
                        <a:pt x="0" y="6906"/>
                      </a:cubicBezTo>
                      <a:cubicBezTo>
                        <a:pt x="0" y="10716"/>
                        <a:pt x="3084" y="13800"/>
                        <a:pt x="6894" y="13800"/>
                      </a:cubicBezTo>
                      <a:cubicBezTo>
                        <a:pt x="10704" y="13800"/>
                        <a:pt x="13800" y="10716"/>
                        <a:pt x="13800" y="6906"/>
                      </a:cubicBezTo>
                      <a:cubicBezTo>
                        <a:pt x="13800" y="3096"/>
                        <a:pt x="10704" y="1"/>
                        <a:pt x="689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82" name="Google Shape;1382;p26">
                  <a:extLst>
                    <a:ext uri="{FF2B5EF4-FFF2-40B4-BE49-F238E27FC236}">
                      <a16:creationId xmlns:a16="http://schemas.microsoft.com/office/drawing/2014/main" id="{922574EF-1C31-0C7F-2CA5-FEE24303C5CE}"/>
                    </a:ext>
                  </a:extLst>
                </p:cNvPr>
                <p:cNvSpPr/>
                <p:nvPr/>
              </p:nvSpPr>
              <p:spPr>
                <a:xfrm>
                  <a:off x="3950007" y="3406105"/>
                  <a:ext cx="399091" cy="287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5" h="7883" extrusionOk="0">
                      <a:moveTo>
                        <a:pt x="120" y="1"/>
                      </a:moveTo>
                      <a:cubicBezTo>
                        <a:pt x="60" y="1"/>
                        <a:pt x="1" y="60"/>
                        <a:pt x="1" y="120"/>
                      </a:cubicBezTo>
                      <a:lnTo>
                        <a:pt x="1" y="7763"/>
                      </a:lnTo>
                      <a:cubicBezTo>
                        <a:pt x="1" y="7823"/>
                        <a:pt x="60" y="7883"/>
                        <a:pt x="120" y="7883"/>
                      </a:cubicBezTo>
                      <a:lnTo>
                        <a:pt x="10836" y="7883"/>
                      </a:lnTo>
                      <a:cubicBezTo>
                        <a:pt x="10895" y="7883"/>
                        <a:pt x="10955" y="7823"/>
                        <a:pt x="10955" y="7763"/>
                      </a:cubicBezTo>
                      <a:lnTo>
                        <a:pt x="10955" y="120"/>
                      </a:lnTo>
                      <a:cubicBezTo>
                        <a:pt x="10955" y="60"/>
                        <a:pt x="10895" y="1"/>
                        <a:pt x="108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83" name="Google Shape;1383;p26">
                  <a:extLst>
                    <a:ext uri="{FF2B5EF4-FFF2-40B4-BE49-F238E27FC236}">
                      <a16:creationId xmlns:a16="http://schemas.microsoft.com/office/drawing/2014/main" id="{8E9936BB-9EAF-9DA2-4839-593E39FA3092}"/>
                    </a:ext>
                  </a:extLst>
                </p:cNvPr>
                <p:cNvSpPr/>
                <p:nvPr/>
              </p:nvSpPr>
              <p:spPr>
                <a:xfrm>
                  <a:off x="3975180" y="3428656"/>
                  <a:ext cx="337488" cy="242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6645" extrusionOk="0">
                      <a:moveTo>
                        <a:pt x="120" y="1"/>
                      </a:moveTo>
                      <a:cubicBezTo>
                        <a:pt x="48" y="1"/>
                        <a:pt x="1" y="60"/>
                        <a:pt x="1" y="120"/>
                      </a:cubicBezTo>
                      <a:lnTo>
                        <a:pt x="1" y="6525"/>
                      </a:lnTo>
                      <a:cubicBezTo>
                        <a:pt x="1" y="6585"/>
                        <a:pt x="48" y="6644"/>
                        <a:pt x="120" y="6644"/>
                      </a:cubicBezTo>
                      <a:lnTo>
                        <a:pt x="9145" y="6644"/>
                      </a:lnTo>
                      <a:cubicBezTo>
                        <a:pt x="9216" y="6644"/>
                        <a:pt x="9264" y="6585"/>
                        <a:pt x="9264" y="6525"/>
                      </a:cubicBezTo>
                      <a:lnTo>
                        <a:pt x="9264" y="120"/>
                      </a:lnTo>
                      <a:cubicBezTo>
                        <a:pt x="9264" y="60"/>
                        <a:pt x="9216" y="1"/>
                        <a:pt x="914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+mj-lt"/>
                  </a:endParaRPr>
                </a:p>
              </p:txBody>
            </p:sp>
            <p:sp>
              <p:nvSpPr>
                <p:cNvPr id="1384" name="Google Shape;1384;p26">
                  <a:extLst>
                    <a:ext uri="{FF2B5EF4-FFF2-40B4-BE49-F238E27FC236}">
                      <a16:creationId xmlns:a16="http://schemas.microsoft.com/office/drawing/2014/main" id="{2B44A26A-89DA-5B05-D721-2C47E0D1F154}"/>
                    </a:ext>
                  </a:extLst>
                </p:cNvPr>
                <p:cNvSpPr/>
                <p:nvPr/>
              </p:nvSpPr>
              <p:spPr>
                <a:xfrm>
                  <a:off x="4320875" y="3538424"/>
                  <a:ext cx="22587" cy="22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620" extrusionOk="0">
                      <a:moveTo>
                        <a:pt x="310" y="0"/>
                      </a:moveTo>
                      <a:cubicBezTo>
                        <a:pt x="132" y="0"/>
                        <a:pt x="1" y="143"/>
                        <a:pt x="1" y="310"/>
                      </a:cubicBezTo>
                      <a:cubicBezTo>
                        <a:pt x="1" y="476"/>
                        <a:pt x="132" y="619"/>
                        <a:pt x="310" y="619"/>
                      </a:cubicBezTo>
                      <a:cubicBezTo>
                        <a:pt x="477" y="619"/>
                        <a:pt x="620" y="476"/>
                        <a:pt x="620" y="310"/>
                      </a:cubicBezTo>
                      <a:cubicBezTo>
                        <a:pt x="620" y="143"/>
                        <a:pt x="477" y="0"/>
                        <a:pt x="31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85" name="Google Shape;1385;p26">
                  <a:extLst>
                    <a:ext uri="{FF2B5EF4-FFF2-40B4-BE49-F238E27FC236}">
                      <a16:creationId xmlns:a16="http://schemas.microsoft.com/office/drawing/2014/main" id="{6DA63D90-5B70-26E5-1498-995A07220F02}"/>
                    </a:ext>
                  </a:extLst>
                </p:cNvPr>
                <p:cNvSpPr/>
                <p:nvPr/>
              </p:nvSpPr>
              <p:spPr>
                <a:xfrm>
                  <a:off x="3920097" y="3534926"/>
                  <a:ext cx="148817" cy="267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" h="7347" extrusionOk="0">
                      <a:moveTo>
                        <a:pt x="239" y="1"/>
                      </a:moveTo>
                      <a:cubicBezTo>
                        <a:pt x="108" y="13"/>
                        <a:pt x="0" y="132"/>
                        <a:pt x="12" y="263"/>
                      </a:cubicBezTo>
                      <a:lnTo>
                        <a:pt x="12" y="7085"/>
                      </a:lnTo>
                      <a:cubicBezTo>
                        <a:pt x="0" y="7228"/>
                        <a:pt x="108" y="7347"/>
                        <a:pt x="239" y="7347"/>
                      </a:cubicBezTo>
                      <a:lnTo>
                        <a:pt x="3846" y="7347"/>
                      </a:lnTo>
                      <a:cubicBezTo>
                        <a:pt x="3977" y="7347"/>
                        <a:pt x="4084" y="7228"/>
                        <a:pt x="4072" y="7085"/>
                      </a:cubicBezTo>
                      <a:lnTo>
                        <a:pt x="4072" y="263"/>
                      </a:lnTo>
                      <a:cubicBezTo>
                        <a:pt x="4084" y="132"/>
                        <a:pt x="3977" y="13"/>
                        <a:pt x="38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86" name="Google Shape;1386;p26">
                  <a:extLst>
                    <a:ext uri="{FF2B5EF4-FFF2-40B4-BE49-F238E27FC236}">
                      <a16:creationId xmlns:a16="http://schemas.microsoft.com/office/drawing/2014/main" id="{385601CD-3F56-08BE-4974-BA204FA0D444}"/>
                    </a:ext>
                  </a:extLst>
                </p:cNvPr>
                <p:cNvSpPr/>
                <p:nvPr/>
              </p:nvSpPr>
              <p:spPr>
                <a:xfrm>
                  <a:off x="3926181" y="3548369"/>
                  <a:ext cx="136649" cy="224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1" h="6169" extrusionOk="0">
                      <a:moveTo>
                        <a:pt x="60" y="1"/>
                      </a:moveTo>
                      <a:cubicBezTo>
                        <a:pt x="24" y="1"/>
                        <a:pt x="0" y="37"/>
                        <a:pt x="0" y="72"/>
                      </a:cubicBezTo>
                      <a:lnTo>
                        <a:pt x="0" y="6109"/>
                      </a:lnTo>
                      <a:cubicBezTo>
                        <a:pt x="0" y="6144"/>
                        <a:pt x="24" y="6168"/>
                        <a:pt x="60" y="6168"/>
                      </a:cubicBezTo>
                      <a:lnTo>
                        <a:pt x="3691" y="6168"/>
                      </a:lnTo>
                      <a:cubicBezTo>
                        <a:pt x="3727" y="6168"/>
                        <a:pt x="3751" y="6144"/>
                        <a:pt x="3751" y="6109"/>
                      </a:cubicBezTo>
                      <a:lnTo>
                        <a:pt x="3751" y="72"/>
                      </a:lnTo>
                      <a:cubicBezTo>
                        <a:pt x="3751" y="37"/>
                        <a:pt x="3727" y="1"/>
                        <a:pt x="369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87" name="Google Shape;1387;p26">
                  <a:extLst>
                    <a:ext uri="{FF2B5EF4-FFF2-40B4-BE49-F238E27FC236}">
                      <a16:creationId xmlns:a16="http://schemas.microsoft.com/office/drawing/2014/main" id="{6382D79D-7DB4-1366-613F-310AF0226A87}"/>
                    </a:ext>
                  </a:extLst>
                </p:cNvPr>
                <p:cNvSpPr/>
                <p:nvPr/>
              </p:nvSpPr>
              <p:spPr>
                <a:xfrm>
                  <a:off x="3983414" y="3776539"/>
                  <a:ext cx="22587" cy="22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620" extrusionOk="0">
                      <a:moveTo>
                        <a:pt x="310" y="1"/>
                      </a:moveTo>
                      <a:cubicBezTo>
                        <a:pt x="132" y="1"/>
                        <a:pt x="1" y="143"/>
                        <a:pt x="1" y="310"/>
                      </a:cubicBezTo>
                      <a:cubicBezTo>
                        <a:pt x="1" y="477"/>
                        <a:pt x="132" y="620"/>
                        <a:pt x="310" y="620"/>
                      </a:cubicBezTo>
                      <a:cubicBezTo>
                        <a:pt x="477" y="620"/>
                        <a:pt x="620" y="477"/>
                        <a:pt x="620" y="310"/>
                      </a:cubicBezTo>
                      <a:cubicBezTo>
                        <a:pt x="620" y="143"/>
                        <a:pt x="477" y="1"/>
                        <a:pt x="31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88" name="Google Shape;1388;p26">
                  <a:extLst>
                    <a:ext uri="{FF2B5EF4-FFF2-40B4-BE49-F238E27FC236}">
                      <a16:creationId xmlns:a16="http://schemas.microsoft.com/office/drawing/2014/main" id="{E467306E-5BFB-31A5-B5C4-EBF0DA75CAA3}"/>
                    </a:ext>
                  </a:extLst>
                </p:cNvPr>
                <p:cNvSpPr/>
                <p:nvPr/>
              </p:nvSpPr>
              <p:spPr>
                <a:xfrm>
                  <a:off x="4203349" y="3337141"/>
                  <a:ext cx="170055" cy="183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8" h="5026" extrusionOk="0">
                      <a:moveTo>
                        <a:pt x="2334" y="1"/>
                      </a:moveTo>
                      <a:lnTo>
                        <a:pt x="2191" y="215"/>
                      </a:lnTo>
                      <a:cubicBezTo>
                        <a:pt x="1905" y="560"/>
                        <a:pt x="1477" y="751"/>
                        <a:pt x="1036" y="763"/>
                      </a:cubicBezTo>
                      <a:cubicBezTo>
                        <a:pt x="810" y="751"/>
                        <a:pt x="596" y="715"/>
                        <a:pt x="393" y="632"/>
                      </a:cubicBezTo>
                      <a:lnTo>
                        <a:pt x="143" y="548"/>
                      </a:lnTo>
                      <a:lnTo>
                        <a:pt x="131" y="810"/>
                      </a:lnTo>
                      <a:cubicBezTo>
                        <a:pt x="119" y="905"/>
                        <a:pt x="0" y="3358"/>
                        <a:pt x="1060" y="4477"/>
                      </a:cubicBezTo>
                      <a:cubicBezTo>
                        <a:pt x="1384" y="4824"/>
                        <a:pt x="1832" y="5025"/>
                        <a:pt x="2305" y="5025"/>
                      </a:cubicBezTo>
                      <a:cubicBezTo>
                        <a:pt x="2319" y="5025"/>
                        <a:pt x="2332" y="5025"/>
                        <a:pt x="2346" y="5025"/>
                      </a:cubicBezTo>
                      <a:cubicBezTo>
                        <a:pt x="2359" y="5025"/>
                        <a:pt x="2372" y="5025"/>
                        <a:pt x="2386" y="5025"/>
                      </a:cubicBezTo>
                      <a:cubicBezTo>
                        <a:pt x="2848" y="5025"/>
                        <a:pt x="3295" y="4824"/>
                        <a:pt x="3608" y="4477"/>
                      </a:cubicBezTo>
                      <a:cubicBezTo>
                        <a:pt x="4667" y="3358"/>
                        <a:pt x="4536" y="905"/>
                        <a:pt x="4536" y="810"/>
                      </a:cubicBezTo>
                      <a:lnTo>
                        <a:pt x="4525" y="548"/>
                      </a:lnTo>
                      <a:lnTo>
                        <a:pt x="4275" y="632"/>
                      </a:lnTo>
                      <a:cubicBezTo>
                        <a:pt x="4072" y="715"/>
                        <a:pt x="3858" y="751"/>
                        <a:pt x="3632" y="763"/>
                      </a:cubicBezTo>
                      <a:cubicBezTo>
                        <a:pt x="3191" y="763"/>
                        <a:pt x="2762" y="560"/>
                        <a:pt x="2489" y="215"/>
                      </a:cubicBezTo>
                      <a:lnTo>
                        <a:pt x="233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89" name="Google Shape;1389;p26">
                  <a:extLst>
                    <a:ext uri="{FF2B5EF4-FFF2-40B4-BE49-F238E27FC236}">
                      <a16:creationId xmlns:a16="http://schemas.microsoft.com/office/drawing/2014/main" id="{6CF4166B-D334-1831-4970-AC639AA5F61C}"/>
                    </a:ext>
                  </a:extLst>
                </p:cNvPr>
                <p:cNvSpPr/>
                <p:nvPr/>
              </p:nvSpPr>
              <p:spPr>
                <a:xfrm>
                  <a:off x="4207247" y="3349272"/>
                  <a:ext cx="163134" cy="164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4502" extrusionOk="0">
                      <a:moveTo>
                        <a:pt x="2239" y="1"/>
                      </a:moveTo>
                      <a:cubicBezTo>
                        <a:pt x="2239" y="1"/>
                        <a:pt x="1784" y="615"/>
                        <a:pt x="940" y="615"/>
                      </a:cubicBezTo>
                      <a:cubicBezTo>
                        <a:pt x="727" y="615"/>
                        <a:pt x="489" y="576"/>
                        <a:pt x="227" y="477"/>
                      </a:cubicBezTo>
                      <a:lnTo>
                        <a:pt x="227" y="477"/>
                      </a:lnTo>
                      <a:cubicBezTo>
                        <a:pt x="227" y="477"/>
                        <a:pt x="0" y="4501"/>
                        <a:pt x="2239" y="4501"/>
                      </a:cubicBezTo>
                      <a:cubicBezTo>
                        <a:pt x="4477" y="4501"/>
                        <a:pt x="4251" y="477"/>
                        <a:pt x="4251" y="477"/>
                      </a:cubicBezTo>
                      <a:lnTo>
                        <a:pt x="4251" y="477"/>
                      </a:lnTo>
                      <a:cubicBezTo>
                        <a:pt x="3989" y="576"/>
                        <a:pt x="3750" y="615"/>
                        <a:pt x="3537" y="615"/>
                      </a:cubicBezTo>
                      <a:cubicBezTo>
                        <a:pt x="2694" y="615"/>
                        <a:pt x="2239" y="1"/>
                        <a:pt x="22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90" name="Google Shape;1390;p26">
                  <a:extLst>
                    <a:ext uri="{FF2B5EF4-FFF2-40B4-BE49-F238E27FC236}">
                      <a16:creationId xmlns:a16="http://schemas.microsoft.com/office/drawing/2014/main" id="{F96CD11A-0BE7-02B5-C73E-E8D341F0E78E}"/>
                    </a:ext>
                  </a:extLst>
                </p:cNvPr>
                <p:cNvSpPr/>
                <p:nvPr/>
              </p:nvSpPr>
              <p:spPr>
                <a:xfrm>
                  <a:off x="4214169" y="3349272"/>
                  <a:ext cx="74645" cy="79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180" extrusionOk="0">
                      <a:moveTo>
                        <a:pt x="2049" y="1"/>
                      </a:moveTo>
                      <a:cubicBezTo>
                        <a:pt x="2049" y="1"/>
                        <a:pt x="1594" y="615"/>
                        <a:pt x="744" y="615"/>
                      </a:cubicBezTo>
                      <a:cubicBezTo>
                        <a:pt x="529" y="615"/>
                        <a:pt x="289" y="576"/>
                        <a:pt x="25" y="477"/>
                      </a:cubicBezTo>
                      <a:lnTo>
                        <a:pt x="25" y="477"/>
                      </a:lnTo>
                      <a:cubicBezTo>
                        <a:pt x="1" y="1049"/>
                        <a:pt x="37" y="1620"/>
                        <a:pt x="132" y="2180"/>
                      </a:cubicBezTo>
                      <a:lnTo>
                        <a:pt x="2049" y="2180"/>
                      </a:lnTo>
                      <a:lnTo>
                        <a:pt x="2049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91" name="Google Shape;1391;p26">
                  <a:extLst>
                    <a:ext uri="{FF2B5EF4-FFF2-40B4-BE49-F238E27FC236}">
                      <a16:creationId xmlns:a16="http://schemas.microsoft.com/office/drawing/2014/main" id="{78E9C67B-0612-4C85-83C3-F1C9EE1C0D22}"/>
                    </a:ext>
                  </a:extLst>
                </p:cNvPr>
                <p:cNvSpPr/>
                <p:nvPr/>
              </p:nvSpPr>
              <p:spPr>
                <a:xfrm>
                  <a:off x="4288779" y="3428656"/>
                  <a:ext cx="69436" cy="84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6" h="2323" extrusionOk="0">
                      <a:moveTo>
                        <a:pt x="1" y="1"/>
                      </a:moveTo>
                      <a:lnTo>
                        <a:pt x="1" y="2322"/>
                      </a:lnTo>
                      <a:cubicBezTo>
                        <a:pt x="1227" y="2322"/>
                        <a:pt x="1715" y="1096"/>
                        <a:pt x="19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92" name="Google Shape;1392;p26">
                  <a:extLst>
                    <a:ext uri="{FF2B5EF4-FFF2-40B4-BE49-F238E27FC236}">
                      <a16:creationId xmlns:a16="http://schemas.microsoft.com/office/drawing/2014/main" id="{1A0B078C-7D04-ED4F-59D6-CAEAA303EDB1}"/>
                    </a:ext>
                  </a:extLst>
                </p:cNvPr>
                <p:cNvSpPr/>
                <p:nvPr/>
              </p:nvSpPr>
              <p:spPr>
                <a:xfrm>
                  <a:off x="3861953" y="3618645"/>
                  <a:ext cx="138835" cy="149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1" h="4097" extrusionOk="0">
                      <a:moveTo>
                        <a:pt x="1906" y="1"/>
                      </a:moveTo>
                      <a:lnTo>
                        <a:pt x="1775" y="167"/>
                      </a:lnTo>
                      <a:cubicBezTo>
                        <a:pt x="1549" y="453"/>
                        <a:pt x="1204" y="620"/>
                        <a:pt x="846" y="620"/>
                      </a:cubicBezTo>
                      <a:cubicBezTo>
                        <a:pt x="668" y="620"/>
                        <a:pt x="489" y="584"/>
                        <a:pt x="322" y="513"/>
                      </a:cubicBezTo>
                      <a:lnTo>
                        <a:pt x="120" y="441"/>
                      </a:lnTo>
                      <a:lnTo>
                        <a:pt x="108" y="656"/>
                      </a:lnTo>
                      <a:cubicBezTo>
                        <a:pt x="108" y="739"/>
                        <a:pt x="1" y="2739"/>
                        <a:pt x="870" y="3644"/>
                      </a:cubicBezTo>
                      <a:cubicBezTo>
                        <a:pt x="1132" y="3942"/>
                        <a:pt x="1513" y="4096"/>
                        <a:pt x="1906" y="4096"/>
                      </a:cubicBezTo>
                      <a:cubicBezTo>
                        <a:pt x="2299" y="4096"/>
                        <a:pt x="2680" y="3942"/>
                        <a:pt x="2942" y="3644"/>
                      </a:cubicBezTo>
                      <a:cubicBezTo>
                        <a:pt x="3811" y="2739"/>
                        <a:pt x="3704" y="739"/>
                        <a:pt x="3704" y="656"/>
                      </a:cubicBezTo>
                      <a:lnTo>
                        <a:pt x="3692" y="441"/>
                      </a:lnTo>
                      <a:lnTo>
                        <a:pt x="3490" y="513"/>
                      </a:lnTo>
                      <a:cubicBezTo>
                        <a:pt x="3323" y="584"/>
                        <a:pt x="3144" y="620"/>
                        <a:pt x="2966" y="620"/>
                      </a:cubicBezTo>
                      <a:cubicBezTo>
                        <a:pt x="2608" y="620"/>
                        <a:pt x="2263" y="453"/>
                        <a:pt x="2037" y="167"/>
                      </a:cubicBezTo>
                      <a:lnTo>
                        <a:pt x="190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93" name="Google Shape;1393;p26">
                  <a:extLst>
                    <a:ext uri="{FF2B5EF4-FFF2-40B4-BE49-F238E27FC236}">
                      <a16:creationId xmlns:a16="http://schemas.microsoft.com/office/drawing/2014/main" id="{DCC85FF5-241F-E13F-2C04-80116A33A61C}"/>
                    </a:ext>
                  </a:extLst>
                </p:cNvPr>
                <p:cNvSpPr/>
                <p:nvPr/>
              </p:nvSpPr>
              <p:spPr>
                <a:xfrm>
                  <a:off x="3865450" y="3628190"/>
                  <a:ext cx="132314" cy="134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2" h="3680" extrusionOk="0">
                      <a:moveTo>
                        <a:pt x="1810" y="1"/>
                      </a:moveTo>
                      <a:cubicBezTo>
                        <a:pt x="1810" y="1"/>
                        <a:pt x="1442" y="514"/>
                        <a:pt x="749" y="514"/>
                      </a:cubicBezTo>
                      <a:cubicBezTo>
                        <a:pt x="579" y="514"/>
                        <a:pt x="388" y="483"/>
                        <a:pt x="179" y="405"/>
                      </a:cubicBezTo>
                      <a:lnTo>
                        <a:pt x="179" y="405"/>
                      </a:lnTo>
                      <a:cubicBezTo>
                        <a:pt x="179" y="406"/>
                        <a:pt x="0" y="3680"/>
                        <a:pt x="1810" y="3680"/>
                      </a:cubicBezTo>
                      <a:cubicBezTo>
                        <a:pt x="3632" y="3680"/>
                        <a:pt x="3453" y="406"/>
                        <a:pt x="3453" y="405"/>
                      </a:cubicBezTo>
                      <a:lnTo>
                        <a:pt x="3453" y="405"/>
                      </a:lnTo>
                      <a:cubicBezTo>
                        <a:pt x="3244" y="483"/>
                        <a:pt x="3053" y="514"/>
                        <a:pt x="2881" y="514"/>
                      </a:cubicBezTo>
                      <a:cubicBezTo>
                        <a:pt x="2186" y="514"/>
                        <a:pt x="1810" y="1"/>
                        <a:pt x="181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94" name="Google Shape;1394;p26">
                  <a:extLst>
                    <a:ext uri="{FF2B5EF4-FFF2-40B4-BE49-F238E27FC236}">
                      <a16:creationId xmlns:a16="http://schemas.microsoft.com/office/drawing/2014/main" id="{16FCEF4B-9BA9-7789-6815-4C95385F905B}"/>
                    </a:ext>
                  </a:extLst>
                </p:cNvPr>
                <p:cNvSpPr/>
                <p:nvPr/>
              </p:nvSpPr>
              <p:spPr>
                <a:xfrm>
                  <a:off x="3871097" y="3628190"/>
                  <a:ext cx="60729" cy="65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" h="1787" extrusionOk="0">
                      <a:moveTo>
                        <a:pt x="1655" y="1"/>
                      </a:moveTo>
                      <a:cubicBezTo>
                        <a:pt x="1655" y="1"/>
                        <a:pt x="1279" y="514"/>
                        <a:pt x="590" y="514"/>
                      </a:cubicBezTo>
                      <a:cubicBezTo>
                        <a:pt x="420" y="514"/>
                        <a:pt x="231" y="483"/>
                        <a:pt x="24" y="405"/>
                      </a:cubicBezTo>
                      <a:lnTo>
                        <a:pt x="24" y="405"/>
                      </a:lnTo>
                      <a:cubicBezTo>
                        <a:pt x="0" y="858"/>
                        <a:pt x="36" y="1322"/>
                        <a:pt x="107" y="1787"/>
                      </a:cubicBezTo>
                      <a:lnTo>
                        <a:pt x="1667" y="1787"/>
                      </a:lnTo>
                      <a:lnTo>
                        <a:pt x="165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95" name="Google Shape;1395;p26">
                  <a:extLst>
                    <a:ext uri="{FF2B5EF4-FFF2-40B4-BE49-F238E27FC236}">
                      <a16:creationId xmlns:a16="http://schemas.microsoft.com/office/drawing/2014/main" id="{772B20E5-BF4C-BBB3-F5D1-9D09C6DF7C20}"/>
                    </a:ext>
                  </a:extLst>
                </p:cNvPr>
                <p:cNvSpPr/>
                <p:nvPr/>
              </p:nvSpPr>
              <p:spPr>
                <a:xfrm>
                  <a:off x="3931354" y="3693257"/>
                  <a:ext cx="56430" cy="69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894" extrusionOk="0">
                      <a:moveTo>
                        <a:pt x="1" y="1"/>
                      </a:moveTo>
                      <a:lnTo>
                        <a:pt x="1" y="1894"/>
                      </a:lnTo>
                      <a:cubicBezTo>
                        <a:pt x="1001" y="1894"/>
                        <a:pt x="1406" y="894"/>
                        <a:pt x="154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  <p:sp>
            <p:nvSpPr>
              <p:cNvPr id="1466" name="Google Shape;1466;p26">
                <a:extLst>
                  <a:ext uri="{FF2B5EF4-FFF2-40B4-BE49-F238E27FC236}">
                    <a16:creationId xmlns:a16="http://schemas.microsoft.com/office/drawing/2014/main" id="{83214B26-45FA-EED5-67B3-85877DD9458C}"/>
                  </a:ext>
                </a:extLst>
              </p:cNvPr>
              <p:cNvSpPr txBox="1"/>
              <p:nvPr/>
            </p:nvSpPr>
            <p:spPr>
              <a:xfrm flipH="1">
                <a:off x="3557870" y="3071200"/>
                <a:ext cx="1446245" cy="7497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171450" lvl="1" indent="-171450">
                  <a:buFont typeface="Wingdings" panose="05000000000000000000" pitchFamily="2" charset="2"/>
                  <a:buChar char="q"/>
                </a:pPr>
                <a:r>
                  <a:rPr lang="en-US" sz="1000" dirty="0">
                    <a:latin typeface="+mj-lt"/>
                  </a:rPr>
                  <a:t>Model updates are aggregated using cryptographic secure aggregation</a:t>
                </a:r>
              </a:p>
              <a:p>
                <a:pPr marL="171450" lvl="1" indent="-171450">
                  <a:buFont typeface="Wingdings" panose="05000000000000000000" pitchFamily="2" charset="2"/>
                  <a:buChar char="q"/>
                </a:pPr>
                <a:r>
                  <a:rPr lang="en-US" sz="1000" dirty="0">
                    <a:latin typeface="+mj-lt"/>
                  </a:rPr>
                  <a:t>The coordinating server cannot inspect individual client updates</a:t>
                </a:r>
              </a:p>
              <a:p>
                <a:pPr marL="171450" lvl="1" indent="-171450">
                  <a:buFont typeface="Wingdings" panose="05000000000000000000" pitchFamily="2" charset="2"/>
                  <a:buChar char="q"/>
                </a:pPr>
                <a:r>
                  <a:rPr lang="en-US" sz="1000" dirty="0">
                    <a:latin typeface="+mj-lt"/>
                  </a:rPr>
                  <a:t>Protection against information leakage during model synchronization</a:t>
                </a: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761DDAE-F7AE-2953-CD00-154D281B417D}"/>
                </a:ext>
              </a:extLst>
            </p:cNvPr>
            <p:cNvSpPr/>
            <p:nvPr/>
          </p:nvSpPr>
          <p:spPr>
            <a:xfrm>
              <a:off x="5166332" y="1492040"/>
              <a:ext cx="3371691" cy="669977"/>
            </a:xfrm>
            <a:prstGeom prst="round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/>
                <a:t>Secure Aggregation Protocols</a:t>
              </a:r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C50921-F6C6-CD8A-CE44-F4A39D86F758}"/>
              </a:ext>
            </a:extLst>
          </p:cNvPr>
          <p:cNvGrpSpPr/>
          <p:nvPr/>
        </p:nvGrpSpPr>
        <p:grpSpPr>
          <a:xfrm>
            <a:off x="2437971" y="507443"/>
            <a:ext cx="4075614" cy="3204662"/>
            <a:chOff x="21241" y="-268634"/>
            <a:chExt cx="4075614" cy="32046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CC07A80-B26C-465B-5CF7-FD30CCED3339}"/>
                </a:ext>
              </a:extLst>
            </p:cNvPr>
            <p:cNvGrpSpPr/>
            <p:nvPr/>
          </p:nvGrpSpPr>
          <p:grpSpPr>
            <a:xfrm>
              <a:off x="21241" y="967357"/>
              <a:ext cx="4075614" cy="1968671"/>
              <a:chOff x="6551071" y="3957113"/>
              <a:chExt cx="2007817" cy="756900"/>
            </a:xfrm>
          </p:grpSpPr>
          <p:sp>
            <p:nvSpPr>
              <p:cNvPr id="1357" name="Google Shape;1357;p26">
                <a:extLst>
                  <a:ext uri="{FF2B5EF4-FFF2-40B4-BE49-F238E27FC236}">
                    <a16:creationId xmlns:a16="http://schemas.microsoft.com/office/drawing/2014/main" id="{8625C2EC-358C-BA3C-33EE-EF41F5F43D01}"/>
                  </a:ext>
                </a:extLst>
              </p:cNvPr>
              <p:cNvSpPr/>
              <p:nvPr/>
            </p:nvSpPr>
            <p:spPr>
              <a:xfrm flipH="1">
                <a:off x="6551071" y="3957113"/>
                <a:ext cx="1753200" cy="756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grpSp>
            <p:nvGrpSpPr>
              <p:cNvPr id="1358" name="Google Shape;1358;p26">
                <a:extLst>
                  <a:ext uri="{FF2B5EF4-FFF2-40B4-BE49-F238E27FC236}">
                    <a16:creationId xmlns:a16="http://schemas.microsoft.com/office/drawing/2014/main" id="{9DECA9D3-E951-2F4B-90D2-54638F95D0A6}"/>
                  </a:ext>
                </a:extLst>
              </p:cNvPr>
              <p:cNvGrpSpPr/>
              <p:nvPr/>
            </p:nvGrpSpPr>
            <p:grpSpPr>
              <a:xfrm>
                <a:off x="8040520" y="4064974"/>
                <a:ext cx="518368" cy="541167"/>
                <a:chOff x="1157671" y="4260599"/>
                <a:chExt cx="518368" cy="541167"/>
              </a:xfrm>
            </p:grpSpPr>
            <p:sp>
              <p:nvSpPr>
                <p:cNvPr id="1359" name="Google Shape;1359;p26">
                  <a:extLst>
                    <a:ext uri="{FF2B5EF4-FFF2-40B4-BE49-F238E27FC236}">
                      <a16:creationId xmlns:a16="http://schemas.microsoft.com/office/drawing/2014/main" id="{95A34898-37C7-2A56-05C7-3A1942BE1965}"/>
                    </a:ext>
                  </a:extLst>
                </p:cNvPr>
                <p:cNvSpPr/>
                <p:nvPr/>
              </p:nvSpPr>
              <p:spPr>
                <a:xfrm>
                  <a:off x="1165030" y="4298997"/>
                  <a:ext cx="503171" cy="50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2" h="13800" extrusionOk="0">
                      <a:moveTo>
                        <a:pt x="6906" y="0"/>
                      </a:moveTo>
                      <a:cubicBezTo>
                        <a:pt x="3096" y="0"/>
                        <a:pt x="1" y="3084"/>
                        <a:pt x="1" y="6894"/>
                      </a:cubicBezTo>
                      <a:cubicBezTo>
                        <a:pt x="1" y="10704"/>
                        <a:pt x="3096" y="13800"/>
                        <a:pt x="6906" y="13800"/>
                      </a:cubicBezTo>
                      <a:cubicBezTo>
                        <a:pt x="10716" y="13800"/>
                        <a:pt x="13812" y="10704"/>
                        <a:pt x="13812" y="6894"/>
                      </a:cubicBezTo>
                      <a:cubicBezTo>
                        <a:pt x="13812" y="3084"/>
                        <a:pt x="10716" y="0"/>
                        <a:pt x="69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60" name="Google Shape;1360;p26">
                  <a:extLst>
                    <a:ext uri="{FF2B5EF4-FFF2-40B4-BE49-F238E27FC236}">
                      <a16:creationId xmlns:a16="http://schemas.microsoft.com/office/drawing/2014/main" id="{5D0F97A6-4760-4BEC-E7D6-4D7796DE8170}"/>
                    </a:ext>
                  </a:extLst>
                </p:cNvPr>
                <p:cNvSpPr/>
                <p:nvPr/>
              </p:nvSpPr>
              <p:spPr>
                <a:xfrm>
                  <a:off x="1330282" y="4443447"/>
                  <a:ext cx="345757" cy="212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1" h="5835" extrusionOk="0">
                      <a:moveTo>
                        <a:pt x="370" y="0"/>
                      </a:moveTo>
                      <a:cubicBezTo>
                        <a:pt x="168" y="0"/>
                        <a:pt x="1" y="167"/>
                        <a:pt x="1" y="369"/>
                      </a:cubicBezTo>
                      <a:lnTo>
                        <a:pt x="1" y="5465"/>
                      </a:lnTo>
                      <a:cubicBezTo>
                        <a:pt x="1" y="5667"/>
                        <a:pt x="168" y="5834"/>
                        <a:pt x="370" y="5834"/>
                      </a:cubicBezTo>
                      <a:lnTo>
                        <a:pt x="9109" y="5834"/>
                      </a:lnTo>
                      <a:cubicBezTo>
                        <a:pt x="9324" y="5834"/>
                        <a:pt x="9490" y="5667"/>
                        <a:pt x="9490" y="5465"/>
                      </a:cubicBezTo>
                      <a:lnTo>
                        <a:pt x="9490" y="369"/>
                      </a:lnTo>
                      <a:cubicBezTo>
                        <a:pt x="9490" y="167"/>
                        <a:pt x="9324" y="0"/>
                        <a:pt x="91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61" name="Google Shape;1361;p26">
                  <a:extLst>
                    <a:ext uri="{FF2B5EF4-FFF2-40B4-BE49-F238E27FC236}">
                      <a16:creationId xmlns:a16="http://schemas.microsoft.com/office/drawing/2014/main" id="{6CBE1E36-13B7-1CED-80F8-D3456111C0E4}"/>
                    </a:ext>
                  </a:extLst>
                </p:cNvPr>
                <p:cNvSpPr/>
                <p:nvPr/>
              </p:nvSpPr>
              <p:spPr>
                <a:xfrm>
                  <a:off x="1330282" y="4569645"/>
                  <a:ext cx="345757" cy="53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1" h="1466" extrusionOk="0">
                      <a:moveTo>
                        <a:pt x="1" y="1"/>
                      </a:moveTo>
                      <a:lnTo>
                        <a:pt x="1" y="1465"/>
                      </a:lnTo>
                      <a:lnTo>
                        <a:pt x="9490" y="1465"/>
                      </a:lnTo>
                      <a:lnTo>
                        <a:pt x="949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62" name="Google Shape;1362;p26">
                  <a:extLst>
                    <a:ext uri="{FF2B5EF4-FFF2-40B4-BE49-F238E27FC236}">
                      <a16:creationId xmlns:a16="http://schemas.microsoft.com/office/drawing/2014/main" id="{AF09EA7E-F48E-A0F0-D80E-F05E1A9E39DB}"/>
                    </a:ext>
                  </a:extLst>
                </p:cNvPr>
                <p:cNvSpPr/>
                <p:nvPr/>
              </p:nvSpPr>
              <p:spPr>
                <a:xfrm>
                  <a:off x="1344162" y="4524543"/>
                  <a:ext cx="221276" cy="1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" h="513" extrusionOk="0">
                      <a:moveTo>
                        <a:pt x="251" y="1"/>
                      </a:moveTo>
                      <a:cubicBezTo>
                        <a:pt x="108" y="1"/>
                        <a:pt x="1" y="120"/>
                        <a:pt x="1" y="251"/>
                      </a:cubicBezTo>
                      <a:cubicBezTo>
                        <a:pt x="1" y="393"/>
                        <a:pt x="108" y="513"/>
                        <a:pt x="251" y="513"/>
                      </a:cubicBezTo>
                      <a:lnTo>
                        <a:pt x="5811" y="513"/>
                      </a:lnTo>
                      <a:cubicBezTo>
                        <a:pt x="5954" y="513"/>
                        <a:pt x="6073" y="393"/>
                        <a:pt x="6073" y="251"/>
                      </a:cubicBezTo>
                      <a:cubicBezTo>
                        <a:pt x="6073" y="120"/>
                        <a:pt x="5954" y="1"/>
                        <a:pt x="581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63" name="Google Shape;1363;p26">
                  <a:extLst>
                    <a:ext uri="{FF2B5EF4-FFF2-40B4-BE49-F238E27FC236}">
                      <a16:creationId xmlns:a16="http://schemas.microsoft.com/office/drawing/2014/main" id="{D3F365E2-364C-A871-C0FC-7671C07369DB}"/>
                    </a:ext>
                  </a:extLst>
                </p:cNvPr>
                <p:cNvSpPr/>
                <p:nvPr/>
              </p:nvSpPr>
              <p:spPr>
                <a:xfrm>
                  <a:off x="1572764" y="4466436"/>
                  <a:ext cx="59053" cy="1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513" extrusionOk="0">
                      <a:moveTo>
                        <a:pt x="251" y="0"/>
                      </a:moveTo>
                      <a:cubicBezTo>
                        <a:pt x="108" y="0"/>
                        <a:pt x="1" y="119"/>
                        <a:pt x="1" y="262"/>
                      </a:cubicBezTo>
                      <a:cubicBezTo>
                        <a:pt x="1" y="393"/>
                        <a:pt x="108" y="512"/>
                        <a:pt x="251" y="512"/>
                      </a:cubicBezTo>
                      <a:lnTo>
                        <a:pt x="1370" y="512"/>
                      </a:lnTo>
                      <a:cubicBezTo>
                        <a:pt x="1501" y="512"/>
                        <a:pt x="1620" y="393"/>
                        <a:pt x="1620" y="262"/>
                      </a:cubicBezTo>
                      <a:cubicBezTo>
                        <a:pt x="1620" y="119"/>
                        <a:pt x="1501" y="0"/>
                        <a:pt x="137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64" name="Google Shape;1364;p26">
                  <a:extLst>
                    <a:ext uri="{FF2B5EF4-FFF2-40B4-BE49-F238E27FC236}">
                      <a16:creationId xmlns:a16="http://schemas.microsoft.com/office/drawing/2014/main" id="{2459019B-CD7B-E13C-1D70-668637376404}"/>
                    </a:ext>
                  </a:extLst>
                </p:cNvPr>
                <p:cNvSpPr/>
                <p:nvPr/>
              </p:nvSpPr>
              <p:spPr>
                <a:xfrm>
                  <a:off x="1157671" y="4508914"/>
                  <a:ext cx="345284" cy="212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8" h="5824" extrusionOk="0">
                      <a:moveTo>
                        <a:pt x="369" y="1"/>
                      </a:moveTo>
                      <a:cubicBezTo>
                        <a:pt x="167" y="1"/>
                        <a:pt x="0" y="168"/>
                        <a:pt x="0" y="370"/>
                      </a:cubicBezTo>
                      <a:lnTo>
                        <a:pt x="0" y="5454"/>
                      </a:lnTo>
                      <a:cubicBezTo>
                        <a:pt x="0" y="5656"/>
                        <a:pt x="167" y="5823"/>
                        <a:pt x="369" y="5823"/>
                      </a:cubicBezTo>
                      <a:lnTo>
                        <a:pt x="9109" y="5823"/>
                      </a:lnTo>
                      <a:cubicBezTo>
                        <a:pt x="9311" y="5823"/>
                        <a:pt x="9478" y="5656"/>
                        <a:pt x="9478" y="5454"/>
                      </a:cubicBezTo>
                      <a:lnTo>
                        <a:pt x="9478" y="370"/>
                      </a:lnTo>
                      <a:cubicBezTo>
                        <a:pt x="9478" y="168"/>
                        <a:pt x="9311" y="1"/>
                        <a:pt x="91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65" name="Google Shape;1365;p26">
                  <a:extLst>
                    <a:ext uri="{FF2B5EF4-FFF2-40B4-BE49-F238E27FC236}">
                      <a16:creationId xmlns:a16="http://schemas.microsoft.com/office/drawing/2014/main" id="{07C7423A-5374-7FC2-5BC7-FFB4F38F8CCD}"/>
                    </a:ext>
                  </a:extLst>
                </p:cNvPr>
                <p:cNvSpPr/>
                <p:nvPr/>
              </p:nvSpPr>
              <p:spPr>
                <a:xfrm>
                  <a:off x="1157671" y="4635149"/>
                  <a:ext cx="345284" cy="52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78" h="1454" extrusionOk="0">
                      <a:moveTo>
                        <a:pt x="0" y="1"/>
                      </a:moveTo>
                      <a:lnTo>
                        <a:pt x="0" y="1453"/>
                      </a:lnTo>
                      <a:lnTo>
                        <a:pt x="9478" y="1453"/>
                      </a:lnTo>
                      <a:lnTo>
                        <a:pt x="9478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66" name="Google Shape;1366;p26">
                  <a:extLst>
                    <a:ext uri="{FF2B5EF4-FFF2-40B4-BE49-F238E27FC236}">
                      <a16:creationId xmlns:a16="http://schemas.microsoft.com/office/drawing/2014/main" id="{E8DBD263-2BA1-5C07-F41F-8834F5D2EECC}"/>
                    </a:ext>
                  </a:extLst>
                </p:cNvPr>
                <p:cNvSpPr/>
                <p:nvPr/>
              </p:nvSpPr>
              <p:spPr>
                <a:xfrm>
                  <a:off x="1240516" y="4313752"/>
                  <a:ext cx="137960" cy="11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3120" extrusionOk="0">
                      <a:moveTo>
                        <a:pt x="1893" y="0"/>
                      </a:moveTo>
                      <a:cubicBezTo>
                        <a:pt x="846" y="0"/>
                        <a:pt x="0" y="869"/>
                        <a:pt x="36" y="1917"/>
                      </a:cubicBezTo>
                      <a:lnTo>
                        <a:pt x="36" y="3120"/>
                      </a:lnTo>
                      <a:lnTo>
                        <a:pt x="3763" y="3120"/>
                      </a:lnTo>
                      <a:lnTo>
                        <a:pt x="3763" y="1917"/>
                      </a:lnTo>
                      <a:cubicBezTo>
                        <a:pt x="3787" y="869"/>
                        <a:pt x="2953" y="0"/>
                        <a:pt x="18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67" name="Google Shape;1367;p26">
                  <a:extLst>
                    <a:ext uri="{FF2B5EF4-FFF2-40B4-BE49-F238E27FC236}">
                      <a16:creationId xmlns:a16="http://schemas.microsoft.com/office/drawing/2014/main" id="{43705748-DFCB-E119-C950-A0C763D0C858}"/>
                    </a:ext>
                  </a:extLst>
                </p:cNvPr>
                <p:cNvSpPr/>
                <p:nvPr/>
              </p:nvSpPr>
              <p:spPr>
                <a:xfrm>
                  <a:off x="1303833" y="4260599"/>
                  <a:ext cx="11767" cy="4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1138" extrusionOk="0">
                      <a:moveTo>
                        <a:pt x="161" y="1"/>
                      </a:moveTo>
                      <a:cubicBezTo>
                        <a:pt x="81" y="1"/>
                        <a:pt x="1" y="54"/>
                        <a:pt x="1" y="161"/>
                      </a:cubicBezTo>
                      <a:lnTo>
                        <a:pt x="1" y="971"/>
                      </a:lnTo>
                      <a:cubicBezTo>
                        <a:pt x="1" y="1054"/>
                        <a:pt x="72" y="1138"/>
                        <a:pt x="155" y="1138"/>
                      </a:cubicBezTo>
                      <a:cubicBezTo>
                        <a:pt x="251" y="1138"/>
                        <a:pt x="322" y="1054"/>
                        <a:pt x="322" y="971"/>
                      </a:cubicBezTo>
                      <a:lnTo>
                        <a:pt x="322" y="161"/>
                      </a:lnTo>
                      <a:cubicBezTo>
                        <a:pt x="322" y="54"/>
                        <a:pt x="242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68" name="Google Shape;1368;p26">
                  <a:extLst>
                    <a:ext uri="{FF2B5EF4-FFF2-40B4-BE49-F238E27FC236}">
                      <a16:creationId xmlns:a16="http://schemas.microsoft.com/office/drawing/2014/main" id="{EF0E80B8-2614-F808-59A0-B4E2CA8542BF}"/>
                    </a:ext>
                  </a:extLst>
                </p:cNvPr>
                <p:cNvSpPr/>
                <p:nvPr/>
              </p:nvSpPr>
              <p:spPr>
                <a:xfrm>
                  <a:off x="1216252" y="4295354"/>
                  <a:ext cx="37741" cy="33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" h="910" extrusionOk="0">
                      <a:moveTo>
                        <a:pt x="239" y="1"/>
                      </a:moveTo>
                      <a:cubicBezTo>
                        <a:pt x="111" y="1"/>
                        <a:pt x="0" y="161"/>
                        <a:pt x="119" y="279"/>
                      </a:cubicBezTo>
                      <a:lnTo>
                        <a:pt x="702" y="862"/>
                      </a:lnTo>
                      <a:cubicBezTo>
                        <a:pt x="726" y="886"/>
                        <a:pt x="773" y="898"/>
                        <a:pt x="809" y="910"/>
                      </a:cubicBezTo>
                      <a:cubicBezTo>
                        <a:pt x="964" y="910"/>
                        <a:pt x="1035" y="731"/>
                        <a:pt x="928" y="624"/>
                      </a:cubicBezTo>
                      <a:lnTo>
                        <a:pt x="357" y="53"/>
                      </a:lnTo>
                      <a:cubicBezTo>
                        <a:pt x="320" y="16"/>
                        <a:pt x="279" y="1"/>
                        <a:pt x="2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69" name="Google Shape;1369;p26">
                  <a:extLst>
                    <a:ext uri="{FF2B5EF4-FFF2-40B4-BE49-F238E27FC236}">
                      <a16:creationId xmlns:a16="http://schemas.microsoft.com/office/drawing/2014/main" id="{6C4C56F3-2C82-C3D6-A395-1F19B84C055D}"/>
                    </a:ext>
                  </a:extLst>
                </p:cNvPr>
                <p:cNvSpPr/>
                <p:nvPr/>
              </p:nvSpPr>
              <p:spPr>
                <a:xfrm>
                  <a:off x="1181934" y="4380093"/>
                  <a:ext cx="45173" cy="12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" h="335" extrusionOk="0">
                      <a:moveTo>
                        <a:pt x="215" y="1"/>
                      </a:moveTo>
                      <a:cubicBezTo>
                        <a:pt x="1" y="1"/>
                        <a:pt x="1" y="334"/>
                        <a:pt x="215" y="334"/>
                      </a:cubicBezTo>
                      <a:lnTo>
                        <a:pt x="1025" y="334"/>
                      </a:lnTo>
                      <a:cubicBezTo>
                        <a:pt x="1239" y="334"/>
                        <a:pt x="1239" y="1"/>
                        <a:pt x="10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70" name="Google Shape;1370;p26">
                  <a:extLst>
                    <a:ext uri="{FF2B5EF4-FFF2-40B4-BE49-F238E27FC236}">
                      <a16:creationId xmlns:a16="http://schemas.microsoft.com/office/drawing/2014/main" id="{8366501E-759C-E4C2-3672-FFBE2D49F2DE}"/>
                    </a:ext>
                  </a:extLst>
                </p:cNvPr>
                <p:cNvSpPr/>
                <p:nvPr/>
              </p:nvSpPr>
              <p:spPr>
                <a:xfrm>
                  <a:off x="1392324" y="4380093"/>
                  <a:ext cx="45137" cy="12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335" extrusionOk="0">
                      <a:moveTo>
                        <a:pt x="215" y="1"/>
                      </a:moveTo>
                      <a:cubicBezTo>
                        <a:pt x="1" y="1"/>
                        <a:pt x="1" y="334"/>
                        <a:pt x="215" y="334"/>
                      </a:cubicBezTo>
                      <a:lnTo>
                        <a:pt x="1024" y="334"/>
                      </a:lnTo>
                      <a:cubicBezTo>
                        <a:pt x="1239" y="334"/>
                        <a:pt x="1239" y="1"/>
                        <a:pt x="102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71" name="Google Shape;1371;p26">
                  <a:extLst>
                    <a:ext uri="{FF2B5EF4-FFF2-40B4-BE49-F238E27FC236}">
                      <a16:creationId xmlns:a16="http://schemas.microsoft.com/office/drawing/2014/main" id="{4982E8AD-2E19-56D9-D44C-73514A73AD17}"/>
                    </a:ext>
                  </a:extLst>
                </p:cNvPr>
                <p:cNvSpPr/>
                <p:nvPr/>
              </p:nvSpPr>
              <p:spPr>
                <a:xfrm>
                  <a:off x="1365438" y="4295354"/>
                  <a:ext cx="37414" cy="33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910" extrusionOk="0">
                      <a:moveTo>
                        <a:pt x="795" y="1"/>
                      </a:moveTo>
                      <a:cubicBezTo>
                        <a:pt x="756" y="1"/>
                        <a:pt x="716" y="16"/>
                        <a:pt x="679" y="53"/>
                      </a:cubicBezTo>
                      <a:lnTo>
                        <a:pt x="107" y="624"/>
                      </a:lnTo>
                      <a:cubicBezTo>
                        <a:pt x="0" y="731"/>
                        <a:pt x="72" y="910"/>
                        <a:pt x="227" y="910"/>
                      </a:cubicBezTo>
                      <a:cubicBezTo>
                        <a:pt x="262" y="910"/>
                        <a:pt x="310" y="886"/>
                        <a:pt x="334" y="862"/>
                      </a:cubicBezTo>
                      <a:lnTo>
                        <a:pt x="917" y="279"/>
                      </a:lnTo>
                      <a:cubicBezTo>
                        <a:pt x="1026" y="161"/>
                        <a:pt x="920" y="1"/>
                        <a:pt x="79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72" name="Google Shape;1372;p26">
                  <a:extLst>
                    <a:ext uri="{FF2B5EF4-FFF2-40B4-BE49-F238E27FC236}">
                      <a16:creationId xmlns:a16="http://schemas.microsoft.com/office/drawing/2014/main" id="{E63B9705-39D7-E93E-27FE-DD9FBB7D8E79}"/>
                    </a:ext>
                  </a:extLst>
                </p:cNvPr>
                <p:cNvSpPr/>
                <p:nvPr/>
              </p:nvSpPr>
              <p:spPr>
                <a:xfrm>
                  <a:off x="1225324" y="4427381"/>
                  <a:ext cx="168780" cy="60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3" h="1668" extrusionOk="0">
                      <a:moveTo>
                        <a:pt x="251" y="1"/>
                      </a:moveTo>
                      <a:cubicBezTo>
                        <a:pt x="108" y="1"/>
                        <a:pt x="1" y="108"/>
                        <a:pt x="1" y="251"/>
                      </a:cubicBezTo>
                      <a:lnTo>
                        <a:pt x="1" y="1417"/>
                      </a:lnTo>
                      <a:cubicBezTo>
                        <a:pt x="1" y="1560"/>
                        <a:pt x="108" y="1667"/>
                        <a:pt x="251" y="1667"/>
                      </a:cubicBezTo>
                      <a:lnTo>
                        <a:pt x="4382" y="1667"/>
                      </a:lnTo>
                      <a:cubicBezTo>
                        <a:pt x="4525" y="1667"/>
                        <a:pt x="4632" y="1560"/>
                        <a:pt x="4632" y="1417"/>
                      </a:cubicBezTo>
                      <a:lnTo>
                        <a:pt x="4632" y="251"/>
                      </a:lnTo>
                      <a:cubicBezTo>
                        <a:pt x="4632" y="108"/>
                        <a:pt x="4525" y="1"/>
                        <a:pt x="438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73" name="Google Shape;1373;p26">
                  <a:extLst>
                    <a:ext uri="{FF2B5EF4-FFF2-40B4-BE49-F238E27FC236}">
                      <a16:creationId xmlns:a16="http://schemas.microsoft.com/office/drawing/2014/main" id="{AACB46C5-78B4-389C-AAB1-1F11313AD246}"/>
                    </a:ext>
                  </a:extLst>
                </p:cNvPr>
                <p:cNvSpPr/>
                <p:nvPr/>
              </p:nvSpPr>
              <p:spPr>
                <a:xfrm>
                  <a:off x="1171552" y="4596532"/>
                  <a:ext cx="221239" cy="18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3" h="502" extrusionOk="0">
                      <a:moveTo>
                        <a:pt x="250" y="1"/>
                      </a:moveTo>
                      <a:cubicBezTo>
                        <a:pt x="107" y="1"/>
                        <a:pt x="0" y="108"/>
                        <a:pt x="0" y="251"/>
                      </a:cubicBezTo>
                      <a:cubicBezTo>
                        <a:pt x="0" y="394"/>
                        <a:pt x="107" y="501"/>
                        <a:pt x="250" y="501"/>
                      </a:cubicBezTo>
                      <a:lnTo>
                        <a:pt x="5810" y="501"/>
                      </a:lnTo>
                      <a:cubicBezTo>
                        <a:pt x="5953" y="501"/>
                        <a:pt x="6072" y="394"/>
                        <a:pt x="6072" y="251"/>
                      </a:cubicBezTo>
                      <a:cubicBezTo>
                        <a:pt x="6072" y="108"/>
                        <a:pt x="5953" y="1"/>
                        <a:pt x="581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74" name="Google Shape;1374;p26">
                  <a:extLst>
                    <a:ext uri="{FF2B5EF4-FFF2-40B4-BE49-F238E27FC236}">
                      <a16:creationId xmlns:a16="http://schemas.microsoft.com/office/drawing/2014/main" id="{46C84BD4-088D-D135-C0DB-82A8D1A83E53}"/>
                    </a:ext>
                  </a:extLst>
                </p:cNvPr>
                <p:cNvSpPr/>
                <p:nvPr/>
              </p:nvSpPr>
              <p:spPr>
                <a:xfrm>
                  <a:off x="1430067" y="4538424"/>
                  <a:ext cx="59454" cy="18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" h="513" extrusionOk="0">
                      <a:moveTo>
                        <a:pt x="262" y="1"/>
                      </a:moveTo>
                      <a:cubicBezTo>
                        <a:pt x="119" y="1"/>
                        <a:pt x="12" y="120"/>
                        <a:pt x="12" y="262"/>
                      </a:cubicBezTo>
                      <a:cubicBezTo>
                        <a:pt x="0" y="393"/>
                        <a:pt x="119" y="513"/>
                        <a:pt x="262" y="513"/>
                      </a:cubicBezTo>
                      <a:lnTo>
                        <a:pt x="1370" y="513"/>
                      </a:lnTo>
                      <a:cubicBezTo>
                        <a:pt x="1512" y="513"/>
                        <a:pt x="1632" y="393"/>
                        <a:pt x="1632" y="262"/>
                      </a:cubicBezTo>
                      <a:cubicBezTo>
                        <a:pt x="1632" y="120"/>
                        <a:pt x="1512" y="1"/>
                        <a:pt x="137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75" name="Google Shape;1375;p26">
                  <a:extLst>
                    <a:ext uri="{FF2B5EF4-FFF2-40B4-BE49-F238E27FC236}">
                      <a16:creationId xmlns:a16="http://schemas.microsoft.com/office/drawing/2014/main" id="{BFD662F6-2670-DD52-742E-B107702E4BE3}"/>
                    </a:ext>
                  </a:extLst>
                </p:cNvPr>
                <p:cNvSpPr/>
                <p:nvPr/>
              </p:nvSpPr>
              <p:spPr>
                <a:xfrm>
                  <a:off x="1472145" y="4582251"/>
                  <a:ext cx="151840" cy="151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8" extrusionOk="0">
                      <a:moveTo>
                        <a:pt x="2084" y="0"/>
                      </a:moveTo>
                      <a:cubicBezTo>
                        <a:pt x="929" y="0"/>
                        <a:pt x="0" y="929"/>
                        <a:pt x="0" y="2084"/>
                      </a:cubicBezTo>
                      <a:cubicBezTo>
                        <a:pt x="0" y="3239"/>
                        <a:pt x="929" y="4167"/>
                        <a:pt x="2084" y="4167"/>
                      </a:cubicBezTo>
                      <a:cubicBezTo>
                        <a:pt x="3227" y="4167"/>
                        <a:pt x="4167" y="3239"/>
                        <a:pt x="4167" y="2084"/>
                      </a:cubicBezTo>
                      <a:cubicBezTo>
                        <a:pt x="4167" y="929"/>
                        <a:pt x="3227" y="0"/>
                        <a:pt x="20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76" name="Google Shape;1376;p26">
                  <a:extLst>
                    <a:ext uri="{FF2B5EF4-FFF2-40B4-BE49-F238E27FC236}">
                      <a16:creationId xmlns:a16="http://schemas.microsoft.com/office/drawing/2014/main" id="{BF60655F-AEE5-0269-4E86-06971C40D68C}"/>
                    </a:ext>
                  </a:extLst>
                </p:cNvPr>
                <p:cNvSpPr/>
                <p:nvPr/>
              </p:nvSpPr>
              <p:spPr>
                <a:xfrm>
                  <a:off x="1482127" y="4592196"/>
                  <a:ext cx="131877" cy="131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0" h="3621" extrusionOk="0">
                      <a:moveTo>
                        <a:pt x="1810" y="1"/>
                      </a:moveTo>
                      <a:cubicBezTo>
                        <a:pt x="810" y="1"/>
                        <a:pt x="0" y="811"/>
                        <a:pt x="0" y="1811"/>
                      </a:cubicBezTo>
                      <a:cubicBezTo>
                        <a:pt x="0" y="2811"/>
                        <a:pt x="810" y="3620"/>
                        <a:pt x="1810" y="3620"/>
                      </a:cubicBezTo>
                      <a:cubicBezTo>
                        <a:pt x="2810" y="3620"/>
                        <a:pt x="3620" y="2811"/>
                        <a:pt x="3620" y="1811"/>
                      </a:cubicBezTo>
                      <a:cubicBezTo>
                        <a:pt x="3620" y="811"/>
                        <a:pt x="2810" y="1"/>
                        <a:pt x="181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377" name="Google Shape;1377;p26">
                  <a:extLst>
                    <a:ext uri="{FF2B5EF4-FFF2-40B4-BE49-F238E27FC236}">
                      <a16:creationId xmlns:a16="http://schemas.microsoft.com/office/drawing/2014/main" id="{E9CDB404-85C5-FCC5-2E2C-06BAF3E3635D}"/>
                    </a:ext>
                  </a:extLst>
                </p:cNvPr>
                <p:cNvSpPr/>
                <p:nvPr/>
              </p:nvSpPr>
              <p:spPr>
                <a:xfrm>
                  <a:off x="1480269" y="4566403"/>
                  <a:ext cx="193298" cy="134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6" h="3698" extrusionOk="0">
                      <a:moveTo>
                        <a:pt x="4781" y="1"/>
                      </a:moveTo>
                      <a:cubicBezTo>
                        <a:pt x="4696" y="1"/>
                        <a:pt x="4608" y="34"/>
                        <a:pt x="4528" y="114"/>
                      </a:cubicBezTo>
                      <a:lnTo>
                        <a:pt x="1825" y="2816"/>
                      </a:lnTo>
                      <a:lnTo>
                        <a:pt x="777" y="1780"/>
                      </a:lnTo>
                      <a:cubicBezTo>
                        <a:pt x="697" y="1700"/>
                        <a:pt x="607" y="1666"/>
                        <a:pt x="521" y="1666"/>
                      </a:cubicBezTo>
                      <a:cubicBezTo>
                        <a:pt x="239" y="1666"/>
                        <a:pt x="1" y="2028"/>
                        <a:pt x="265" y="2292"/>
                      </a:cubicBezTo>
                      <a:lnTo>
                        <a:pt x="1563" y="3590"/>
                      </a:lnTo>
                      <a:cubicBezTo>
                        <a:pt x="1635" y="3662"/>
                        <a:pt x="1718" y="3697"/>
                        <a:pt x="1825" y="3697"/>
                      </a:cubicBezTo>
                      <a:cubicBezTo>
                        <a:pt x="1920" y="3697"/>
                        <a:pt x="2016" y="3662"/>
                        <a:pt x="2087" y="3590"/>
                      </a:cubicBezTo>
                      <a:lnTo>
                        <a:pt x="5040" y="637"/>
                      </a:lnTo>
                      <a:cubicBezTo>
                        <a:pt x="5305" y="372"/>
                        <a:pt x="5064" y="1"/>
                        <a:pt x="478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  <p:sp>
            <p:nvSpPr>
              <p:cNvPr id="1460" name="Google Shape;1460;p26">
                <a:extLst>
                  <a:ext uri="{FF2B5EF4-FFF2-40B4-BE49-F238E27FC236}">
                    <a16:creationId xmlns:a16="http://schemas.microsoft.com/office/drawing/2014/main" id="{47B64048-E67F-FC3E-BB44-6014EC2D7B52}"/>
                  </a:ext>
                </a:extLst>
              </p:cNvPr>
              <p:cNvSpPr txBox="1"/>
              <p:nvPr/>
            </p:nvSpPr>
            <p:spPr>
              <a:xfrm flipH="1">
                <a:off x="6551071" y="3957113"/>
                <a:ext cx="1438028" cy="7535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171450" lvl="1" indent="-171450">
                  <a:buFont typeface="Wingdings" panose="05000000000000000000" pitchFamily="2" charset="2"/>
                  <a:buChar char="q"/>
                </a:pPr>
                <a:r>
                  <a:rPr lang="en-US" sz="1100" dirty="0">
                    <a:latin typeface="+mj-lt"/>
                  </a:rPr>
                  <a:t>Raw patient data is never transmitted or centrally stored</a:t>
                </a:r>
              </a:p>
              <a:p>
                <a:pPr marL="171450" lvl="1" indent="-171450">
                  <a:buFont typeface="Wingdings" panose="05000000000000000000" pitchFamily="2" charset="2"/>
                  <a:buChar char="q"/>
                </a:pPr>
                <a:r>
                  <a:rPr lang="en-US" sz="1100" dirty="0">
                    <a:latin typeface="+mj-lt"/>
                  </a:rPr>
                  <a:t>Data confidentiality is preserved by architectural design</a:t>
                </a:r>
              </a:p>
              <a:p>
                <a:pPr marL="171450" lvl="1" indent="-171450">
                  <a:buFont typeface="Wingdings" panose="05000000000000000000" pitchFamily="2" charset="2"/>
                  <a:buChar char="q"/>
                </a:pPr>
                <a:r>
                  <a:rPr lang="en-US" sz="1100" dirty="0">
                    <a:latin typeface="+mj-lt"/>
                  </a:rPr>
                  <a:t>Attackers cannot access bulk datasets through a single breach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5951C7C-4461-D891-85E3-789E878A2AD3}"/>
                </a:ext>
              </a:extLst>
            </p:cNvPr>
            <p:cNvSpPr/>
            <p:nvPr/>
          </p:nvSpPr>
          <p:spPr>
            <a:xfrm>
              <a:off x="355330" y="-268634"/>
              <a:ext cx="3371691" cy="669977"/>
            </a:xfrm>
            <a:prstGeom prst="round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/>
                <a:t>Elimination of Raw Data Exposure</a:t>
              </a:r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BCCCCA-CD9E-4D98-DF75-2CED108EBC8D}"/>
              </a:ext>
            </a:extLst>
          </p:cNvPr>
          <p:cNvGrpSpPr/>
          <p:nvPr/>
        </p:nvGrpSpPr>
        <p:grpSpPr>
          <a:xfrm>
            <a:off x="2427334" y="518971"/>
            <a:ext cx="3758823" cy="3257804"/>
            <a:chOff x="139872" y="1562819"/>
            <a:chExt cx="3758823" cy="325780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E54F1B6-EAC1-98EE-CA46-50D2FA70DF2D}"/>
                </a:ext>
              </a:extLst>
            </p:cNvPr>
            <p:cNvGrpSpPr/>
            <p:nvPr/>
          </p:nvGrpSpPr>
          <p:grpSpPr>
            <a:xfrm>
              <a:off x="139872" y="2745674"/>
              <a:ext cx="3758823" cy="2074949"/>
              <a:chOff x="579147" y="3962386"/>
              <a:chExt cx="2037037" cy="756900"/>
            </a:xfrm>
          </p:grpSpPr>
          <p:sp>
            <p:nvSpPr>
              <p:cNvPr id="1437" name="Google Shape;1437;p26">
                <a:extLst>
                  <a:ext uri="{FF2B5EF4-FFF2-40B4-BE49-F238E27FC236}">
                    <a16:creationId xmlns:a16="http://schemas.microsoft.com/office/drawing/2014/main" id="{F489961B-5E2B-7FAB-D028-C22767842E94}"/>
                  </a:ext>
                </a:extLst>
              </p:cNvPr>
              <p:cNvSpPr/>
              <p:nvPr/>
            </p:nvSpPr>
            <p:spPr>
              <a:xfrm flipH="1">
                <a:off x="579147" y="3962386"/>
                <a:ext cx="1753200" cy="756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grpSp>
            <p:nvGrpSpPr>
              <p:cNvPr id="1438" name="Google Shape;1438;p26">
                <a:extLst>
                  <a:ext uri="{FF2B5EF4-FFF2-40B4-BE49-F238E27FC236}">
                    <a16:creationId xmlns:a16="http://schemas.microsoft.com/office/drawing/2014/main" id="{28FC5F4E-B548-F8FE-4A25-253710C4983E}"/>
                  </a:ext>
                </a:extLst>
              </p:cNvPr>
              <p:cNvGrpSpPr/>
              <p:nvPr/>
            </p:nvGrpSpPr>
            <p:grpSpPr>
              <a:xfrm>
                <a:off x="2035335" y="4047414"/>
                <a:ext cx="580849" cy="558727"/>
                <a:chOff x="6629100" y="4243039"/>
                <a:chExt cx="580849" cy="558727"/>
              </a:xfrm>
            </p:grpSpPr>
            <p:sp>
              <p:nvSpPr>
                <p:cNvPr id="1439" name="Google Shape;1439;p26">
                  <a:extLst>
                    <a:ext uri="{FF2B5EF4-FFF2-40B4-BE49-F238E27FC236}">
                      <a16:creationId xmlns:a16="http://schemas.microsoft.com/office/drawing/2014/main" id="{8A2C3D0F-3EAF-1F7F-015C-7B8AF8321158}"/>
                    </a:ext>
                  </a:extLst>
                </p:cNvPr>
                <p:cNvSpPr/>
                <p:nvPr/>
              </p:nvSpPr>
              <p:spPr>
                <a:xfrm>
                  <a:off x="6674675" y="4298997"/>
                  <a:ext cx="503171" cy="502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2" h="13800" extrusionOk="0">
                      <a:moveTo>
                        <a:pt x="6906" y="0"/>
                      </a:moveTo>
                      <a:cubicBezTo>
                        <a:pt x="3096" y="0"/>
                        <a:pt x="0" y="3084"/>
                        <a:pt x="0" y="6894"/>
                      </a:cubicBezTo>
                      <a:cubicBezTo>
                        <a:pt x="0" y="10704"/>
                        <a:pt x="3096" y="13800"/>
                        <a:pt x="6906" y="13800"/>
                      </a:cubicBezTo>
                      <a:cubicBezTo>
                        <a:pt x="10716" y="13800"/>
                        <a:pt x="13811" y="10704"/>
                        <a:pt x="13811" y="6894"/>
                      </a:cubicBezTo>
                      <a:cubicBezTo>
                        <a:pt x="13811" y="3084"/>
                        <a:pt x="10716" y="0"/>
                        <a:pt x="69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440" name="Google Shape;1440;p26">
                  <a:extLst>
                    <a:ext uri="{FF2B5EF4-FFF2-40B4-BE49-F238E27FC236}">
                      <a16:creationId xmlns:a16="http://schemas.microsoft.com/office/drawing/2014/main" id="{68C69F92-F375-8B70-851D-7F5637674612}"/>
                    </a:ext>
                  </a:extLst>
                </p:cNvPr>
                <p:cNvSpPr/>
                <p:nvPr/>
              </p:nvSpPr>
              <p:spPr>
                <a:xfrm>
                  <a:off x="6933628" y="4606951"/>
                  <a:ext cx="276322" cy="157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4335" extrusionOk="0">
                      <a:moveTo>
                        <a:pt x="0" y="1"/>
                      </a:moveTo>
                      <a:lnTo>
                        <a:pt x="0" y="4335"/>
                      </a:lnTo>
                      <a:lnTo>
                        <a:pt x="7584" y="4335"/>
                      </a:lnTo>
                      <a:lnTo>
                        <a:pt x="758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441" name="Google Shape;1441;p26">
                  <a:extLst>
                    <a:ext uri="{FF2B5EF4-FFF2-40B4-BE49-F238E27FC236}">
                      <a16:creationId xmlns:a16="http://schemas.microsoft.com/office/drawing/2014/main" id="{C010E755-72B8-6E7E-96CD-0D9808EB2467}"/>
                    </a:ext>
                  </a:extLst>
                </p:cNvPr>
                <p:cNvSpPr/>
                <p:nvPr/>
              </p:nvSpPr>
              <p:spPr>
                <a:xfrm>
                  <a:off x="6952681" y="4439112"/>
                  <a:ext cx="238179" cy="325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" h="8942" extrusionOk="0">
                      <a:moveTo>
                        <a:pt x="1" y="0"/>
                      </a:moveTo>
                      <a:lnTo>
                        <a:pt x="1" y="8942"/>
                      </a:lnTo>
                      <a:lnTo>
                        <a:pt x="6538" y="8942"/>
                      </a:lnTo>
                      <a:lnTo>
                        <a:pt x="65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442" name="Google Shape;1442;p26">
                  <a:extLst>
                    <a:ext uri="{FF2B5EF4-FFF2-40B4-BE49-F238E27FC236}">
                      <a16:creationId xmlns:a16="http://schemas.microsoft.com/office/drawing/2014/main" id="{26798DBE-D780-AC42-240B-EAB5F92EFEC6}"/>
                    </a:ext>
                  </a:extLst>
                </p:cNvPr>
                <p:cNvSpPr/>
                <p:nvPr/>
              </p:nvSpPr>
              <p:spPr>
                <a:xfrm>
                  <a:off x="7103214" y="4587023"/>
                  <a:ext cx="50346" cy="5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2" h="1512" extrusionOk="0">
                      <a:moveTo>
                        <a:pt x="155" y="0"/>
                      </a:moveTo>
                      <a:cubicBezTo>
                        <a:pt x="120" y="24"/>
                        <a:pt x="96" y="60"/>
                        <a:pt x="72" y="95"/>
                      </a:cubicBezTo>
                      <a:lnTo>
                        <a:pt x="72" y="381"/>
                      </a:lnTo>
                      <a:cubicBezTo>
                        <a:pt x="72" y="464"/>
                        <a:pt x="48" y="560"/>
                        <a:pt x="0" y="631"/>
                      </a:cubicBezTo>
                      <a:lnTo>
                        <a:pt x="334" y="964"/>
                      </a:lnTo>
                      <a:cubicBezTo>
                        <a:pt x="167" y="1119"/>
                        <a:pt x="227" y="1393"/>
                        <a:pt x="429" y="1488"/>
                      </a:cubicBezTo>
                      <a:cubicBezTo>
                        <a:pt x="469" y="1504"/>
                        <a:pt x="510" y="1511"/>
                        <a:pt x="549" y="1511"/>
                      </a:cubicBezTo>
                      <a:cubicBezTo>
                        <a:pt x="720" y="1511"/>
                        <a:pt x="870" y="1375"/>
                        <a:pt x="870" y="1191"/>
                      </a:cubicBezTo>
                      <a:cubicBezTo>
                        <a:pt x="815" y="1172"/>
                        <a:pt x="872" y="1092"/>
                        <a:pt x="917" y="1092"/>
                      </a:cubicBezTo>
                      <a:cubicBezTo>
                        <a:pt x="931" y="1092"/>
                        <a:pt x="945" y="1100"/>
                        <a:pt x="953" y="1119"/>
                      </a:cubicBezTo>
                      <a:cubicBezTo>
                        <a:pt x="1382" y="1119"/>
                        <a:pt x="1382" y="476"/>
                        <a:pt x="953" y="476"/>
                      </a:cubicBezTo>
                      <a:cubicBezTo>
                        <a:pt x="870" y="476"/>
                        <a:pt x="786" y="512"/>
                        <a:pt x="727" y="572"/>
                      </a:cubicBez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443" name="Google Shape;1443;p26">
                  <a:extLst>
                    <a:ext uri="{FF2B5EF4-FFF2-40B4-BE49-F238E27FC236}">
                      <a16:creationId xmlns:a16="http://schemas.microsoft.com/office/drawing/2014/main" id="{4404572D-460B-8E43-8B2C-E64BE9E4BB13}"/>
                    </a:ext>
                  </a:extLst>
                </p:cNvPr>
                <p:cNvSpPr/>
                <p:nvPr/>
              </p:nvSpPr>
              <p:spPr>
                <a:xfrm>
                  <a:off x="6992172" y="4486837"/>
                  <a:ext cx="50783" cy="50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1381" extrusionOk="0">
                      <a:moveTo>
                        <a:pt x="773" y="1"/>
                      </a:moveTo>
                      <a:cubicBezTo>
                        <a:pt x="602" y="1"/>
                        <a:pt x="453" y="137"/>
                        <a:pt x="453" y="321"/>
                      </a:cubicBezTo>
                      <a:cubicBezTo>
                        <a:pt x="508" y="340"/>
                        <a:pt x="449" y="415"/>
                        <a:pt x="403" y="415"/>
                      </a:cubicBezTo>
                      <a:cubicBezTo>
                        <a:pt x="390" y="415"/>
                        <a:pt x="378" y="409"/>
                        <a:pt x="370" y="393"/>
                      </a:cubicBezTo>
                      <a:cubicBezTo>
                        <a:pt x="143" y="393"/>
                        <a:pt x="0" y="631"/>
                        <a:pt x="84" y="833"/>
                      </a:cubicBezTo>
                      <a:cubicBezTo>
                        <a:pt x="134" y="963"/>
                        <a:pt x="254" y="1031"/>
                        <a:pt x="375" y="1031"/>
                      </a:cubicBezTo>
                      <a:cubicBezTo>
                        <a:pt x="454" y="1031"/>
                        <a:pt x="534" y="1002"/>
                        <a:pt x="596" y="940"/>
                      </a:cubicBezTo>
                      <a:lnTo>
                        <a:pt x="1036" y="1381"/>
                      </a:lnTo>
                      <a:cubicBezTo>
                        <a:pt x="1120" y="1214"/>
                        <a:pt x="1239" y="1059"/>
                        <a:pt x="1393" y="940"/>
                      </a:cubicBezTo>
                      <a:lnTo>
                        <a:pt x="989" y="547"/>
                      </a:lnTo>
                      <a:cubicBezTo>
                        <a:pt x="1155" y="381"/>
                        <a:pt x="1108" y="119"/>
                        <a:pt x="893" y="24"/>
                      </a:cubicBezTo>
                      <a:cubicBezTo>
                        <a:pt x="853" y="8"/>
                        <a:pt x="813" y="1"/>
                        <a:pt x="7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444" name="Google Shape;1444;p26">
                  <a:extLst>
                    <a:ext uri="{FF2B5EF4-FFF2-40B4-BE49-F238E27FC236}">
                      <a16:creationId xmlns:a16="http://schemas.microsoft.com/office/drawing/2014/main" id="{95F1AE49-7D65-9CCD-08D7-06D7B11C252E}"/>
                    </a:ext>
                  </a:extLst>
                </p:cNvPr>
                <p:cNvSpPr/>
                <p:nvPr/>
              </p:nvSpPr>
              <p:spPr>
                <a:xfrm>
                  <a:off x="6992172" y="4587023"/>
                  <a:ext cx="48197" cy="5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" h="1512" extrusionOk="0">
                      <a:moveTo>
                        <a:pt x="1179" y="0"/>
                      </a:moveTo>
                      <a:lnTo>
                        <a:pt x="608" y="572"/>
                      </a:lnTo>
                      <a:cubicBezTo>
                        <a:pt x="546" y="510"/>
                        <a:pt x="466" y="481"/>
                        <a:pt x="386" y="481"/>
                      </a:cubicBezTo>
                      <a:cubicBezTo>
                        <a:pt x="264" y="481"/>
                        <a:pt x="141" y="549"/>
                        <a:pt x="84" y="679"/>
                      </a:cubicBezTo>
                      <a:cubicBezTo>
                        <a:pt x="0" y="881"/>
                        <a:pt x="155" y="1119"/>
                        <a:pt x="381" y="1119"/>
                      </a:cubicBezTo>
                      <a:cubicBezTo>
                        <a:pt x="387" y="1103"/>
                        <a:pt x="397" y="1097"/>
                        <a:pt x="409" y="1097"/>
                      </a:cubicBezTo>
                      <a:cubicBezTo>
                        <a:pt x="449" y="1097"/>
                        <a:pt x="508" y="1172"/>
                        <a:pt x="453" y="1191"/>
                      </a:cubicBezTo>
                      <a:cubicBezTo>
                        <a:pt x="453" y="1375"/>
                        <a:pt x="610" y="1511"/>
                        <a:pt x="778" y="1511"/>
                      </a:cubicBezTo>
                      <a:cubicBezTo>
                        <a:pt x="816" y="1511"/>
                        <a:pt x="856" y="1504"/>
                        <a:pt x="893" y="1488"/>
                      </a:cubicBezTo>
                      <a:cubicBezTo>
                        <a:pt x="1108" y="1405"/>
                        <a:pt x="1167" y="1131"/>
                        <a:pt x="1001" y="964"/>
                      </a:cubicBezTo>
                      <a:lnTo>
                        <a:pt x="1322" y="643"/>
                      </a:lnTo>
                      <a:cubicBezTo>
                        <a:pt x="1274" y="560"/>
                        <a:pt x="1251" y="476"/>
                        <a:pt x="1251" y="381"/>
                      </a:cubicBezTo>
                      <a:lnTo>
                        <a:pt x="1251" y="95"/>
                      </a:lnTo>
                      <a:cubicBezTo>
                        <a:pt x="1227" y="71"/>
                        <a:pt x="1203" y="36"/>
                        <a:pt x="117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445" name="Google Shape;1445;p26">
                  <a:extLst>
                    <a:ext uri="{FF2B5EF4-FFF2-40B4-BE49-F238E27FC236}">
                      <a16:creationId xmlns:a16="http://schemas.microsoft.com/office/drawing/2014/main" id="{97A3D72F-10A6-98F8-C5C6-88CFFD953FCF}"/>
                    </a:ext>
                  </a:extLst>
                </p:cNvPr>
                <p:cNvSpPr/>
                <p:nvPr/>
              </p:nvSpPr>
              <p:spPr>
                <a:xfrm>
                  <a:off x="7100628" y="4486837"/>
                  <a:ext cx="51184" cy="50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5" h="1381" extrusionOk="0">
                      <a:moveTo>
                        <a:pt x="620" y="1"/>
                      </a:moveTo>
                      <a:cubicBezTo>
                        <a:pt x="581" y="1"/>
                        <a:pt x="540" y="8"/>
                        <a:pt x="500" y="24"/>
                      </a:cubicBezTo>
                      <a:cubicBezTo>
                        <a:pt x="298" y="119"/>
                        <a:pt x="238" y="381"/>
                        <a:pt x="405" y="547"/>
                      </a:cubicBezTo>
                      <a:lnTo>
                        <a:pt x="0" y="952"/>
                      </a:lnTo>
                      <a:cubicBezTo>
                        <a:pt x="155" y="1059"/>
                        <a:pt x="274" y="1214"/>
                        <a:pt x="357" y="1381"/>
                      </a:cubicBezTo>
                      <a:lnTo>
                        <a:pt x="810" y="940"/>
                      </a:lnTo>
                      <a:cubicBezTo>
                        <a:pt x="869" y="1000"/>
                        <a:pt x="947" y="1028"/>
                        <a:pt x="1024" y="1028"/>
                      </a:cubicBezTo>
                      <a:cubicBezTo>
                        <a:pt x="1147" y="1028"/>
                        <a:pt x="1270" y="957"/>
                        <a:pt x="1322" y="833"/>
                      </a:cubicBezTo>
                      <a:cubicBezTo>
                        <a:pt x="1405" y="619"/>
                        <a:pt x="1262" y="393"/>
                        <a:pt x="1024" y="393"/>
                      </a:cubicBezTo>
                      <a:cubicBezTo>
                        <a:pt x="1019" y="409"/>
                        <a:pt x="1008" y="415"/>
                        <a:pt x="995" y="415"/>
                      </a:cubicBezTo>
                      <a:cubicBezTo>
                        <a:pt x="952" y="415"/>
                        <a:pt x="888" y="340"/>
                        <a:pt x="953" y="321"/>
                      </a:cubicBezTo>
                      <a:cubicBezTo>
                        <a:pt x="943" y="137"/>
                        <a:pt x="792" y="1"/>
                        <a:pt x="6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446" name="Google Shape;1446;p26">
                  <a:extLst>
                    <a:ext uri="{FF2B5EF4-FFF2-40B4-BE49-F238E27FC236}">
                      <a16:creationId xmlns:a16="http://schemas.microsoft.com/office/drawing/2014/main" id="{24836C02-3AE6-85AB-7242-715323BA0544}"/>
                    </a:ext>
                  </a:extLst>
                </p:cNvPr>
                <p:cNvSpPr/>
                <p:nvPr/>
              </p:nvSpPr>
              <p:spPr>
                <a:xfrm>
                  <a:off x="7012574" y="4511282"/>
                  <a:ext cx="122004" cy="10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9" h="2913" extrusionOk="0">
                      <a:moveTo>
                        <a:pt x="833" y="1317"/>
                      </a:moveTo>
                      <a:cubicBezTo>
                        <a:pt x="1084" y="1639"/>
                        <a:pt x="1274" y="1758"/>
                        <a:pt x="1405" y="1793"/>
                      </a:cubicBezTo>
                      <a:cubicBezTo>
                        <a:pt x="1405" y="1817"/>
                        <a:pt x="1393" y="1853"/>
                        <a:pt x="1381" y="1877"/>
                      </a:cubicBezTo>
                      <a:cubicBezTo>
                        <a:pt x="1326" y="1966"/>
                        <a:pt x="1224" y="2011"/>
                        <a:pt x="1106" y="2011"/>
                      </a:cubicBezTo>
                      <a:cubicBezTo>
                        <a:pt x="1020" y="2011"/>
                        <a:pt x="924" y="1987"/>
                        <a:pt x="833" y="1936"/>
                      </a:cubicBezTo>
                      <a:cubicBezTo>
                        <a:pt x="631" y="1817"/>
                        <a:pt x="524" y="1591"/>
                        <a:pt x="619" y="1436"/>
                      </a:cubicBezTo>
                      <a:cubicBezTo>
                        <a:pt x="667" y="1365"/>
                        <a:pt x="738" y="1317"/>
                        <a:pt x="833" y="1317"/>
                      </a:cubicBezTo>
                      <a:close/>
                      <a:moveTo>
                        <a:pt x="2417" y="1305"/>
                      </a:moveTo>
                      <a:cubicBezTo>
                        <a:pt x="2512" y="1317"/>
                        <a:pt x="2596" y="1365"/>
                        <a:pt x="2643" y="1436"/>
                      </a:cubicBezTo>
                      <a:cubicBezTo>
                        <a:pt x="2727" y="1591"/>
                        <a:pt x="2619" y="1817"/>
                        <a:pt x="2417" y="1936"/>
                      </a:cubicBezTo>
                      <a:cubicBezTo>
                        <a:pt x="2326" y="1987"/>
                        <a:pt x="2231" y="2011"/>
                        <a:pt x="2145" y="2011"/>
                      </a:cubicBezTo>
                      <a:cubicBezTo>
                        <a:pt x="2029" y="2011"/>
                        <a:pt x="1929" y="1966"/>
                        <a:pt x="1881" y="1877"/>
                      </a:cubicBezTo>
                      <a:cubicBezTo>
                        <a:pt x="1869" y="1853"/>
                        <a:pt x="1857" y="1817"/>
                        <a:pt x="1857" y="1793"/>
                      </a:cubicBezTo>
                      <a:cubicBezTo>
                        <a:pt x="1976" y="1746"/>
                        <a:pt x="2179" y="1639"/>
                        <a:pt x="2417" y="1305"/>
                      </a:cubicBezTo>
                      <a:close/>
                      <a:moveTo>
                        <a:pt x="1627" y="1969"/>
                      </a:moveTo>
                      <a:cubicBezTo>
                        <a:pt x="1646" y="1969"/>
                        <a:pt x="1667" y="1978"/>
                        <a:pt x="1679" y="1996"/>
                      </a:cubicBezTo>
                      <a:lnTo>
                        <a:pt x="1857" y="2317"/>
                      </a:lnTo>
                      <a:cubicBezTo>
                        <a:pt x="1869" y="2329"/>
                        <a:pt x="1869" y="2353"/>
                        <a:pt x="1857" y="2377"/>
                      </a:cubicBezTo>
                      <a:lnTo>
                        <a:pt x="1857" y="2365"/>
                      </a:lnTo>
                      <a:cubicBezTo>
                        <a:pt x="1846" y="2389"/>
                        <a:pt x="1834" y="2401"/>
                        <a:pt x="1810" y="2401"/>
                      </a:cubicBezTo>
                      <a:lnTo>
                        <a:pt x="1441" y="2401"/>
                      </a:lnTo>
                      <a:cubicBezTo>
                        <a:pt x="1405" y="2401"/>
                        <a:pt x="1381" y="2353"/>
                        <a:pt x="1393" y="2317"/>
                      </a:cubicBezTo>
                      <a:lnTo>
                        <a:pt x="1584" y="1996"/>
                      </a:lnTo>
                      <a:cubicBezTo>
                        <a:pt x="1590" y="1978"/>
                        <a:pt x="1607" y="1969"/>
                        <a:pt x="1627" y="1969"/>
                      </a:cubicBezTo>
                      <a:close/>
                      <a:moveTo>
                        <a:pt x="1642" y="1"/>
                      </a:moveTo>
                      <a:cubicBezTo>
                        <a:pt x="1550" y="1"/>
                        <a:pt x="1455" y="11"/>
                        <a:pt x="1357" y="31"/>
                      </a:cubicBezTo>
                      <a:lnTo>
                        <a:pt x="1369" y="31"/>
                      </a:lnTo>
                      <a:cubicBezTo>
                        <a:pt x="381" y="234"/>
                        <a:pt x="0" y="1448"/>
                        <a:pt x="691" y="2174"/>
                      </a:cubicBezTo>
                      <a:lnTo>
                        <a:pt x="691" y="2460"/>
                      </a:lnTo>
                      <a:cubicBezTo>
                        <a:pt x="691" y="2710"/>
                        <a:pt x="893" y="2912"/>
                        <a:pt x="1143" y="2912"/>
                      </a:cubicBezTo>
                      <a:lnTo>
                        <a:pt x="2096" y="2912"/>
                      </a:lnTo>
                      <a:cubicBezTo>
                        <a:pt x="2346" y="2912"/>
                        <a:pt x="2548" y="2710"/>
                        <a:pt x="2548" y="2460"/>
                      </a:cubicBezTo>
                      <a:lnTo>
                        <a:pt x="2548" y="2174"/>
                      </a:lnTo>
                      <a:cubicBezTo>
                        <a:pt x="3348" y="1330"/>
                        <a:pt x="2715" y="1"/>
                        <a:pt x="164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447" name="Google Shape;1447;p26">
                  <a:extLst>
                    <a:ext uri="{FF2B5EF4-FFF2-40B4-BE49-F238E27FC236}">
                      <a16:creationId xmlns:a16="http://schemas.microsoft.com/office/drawing/2014/main" id="{4D43C27D-C31D-DFA7-134A-DE2D987BAE5E}"/>
                    </a:ext>
                  </a:extLst>
                </p:cNvPr>
                <p:cNvSpPr/>
                <p:nvPr/>
              </p:nvSpPr>
              <p:spPr>
                <a:xfrm>
                  <a:off x="6933628" y="4606951"/>
                  <a:ext cx="276322" cy="157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85" h="4335" extrusionOk="0">
                      <a:moveTo>
                        <a:pt x="0" y="1"/>
                      </a:moveTo>
                      <a:lnTo>
                        <a:pt x="0" y="4335"/>
                      </a:lnTo>
                      <a:lnTo>
                        <a:pt x="7584" y="4335"/>
                      </a:lnTo>
                      <a:lnTo>
                        <a:pt x="7584" y="1"/>
                      </a:lnTo>
                      <a:lnTo>
                        <a:pt x="3786" y="216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448" name="Google Shape;1448;p26">
                  <a:extLst>
                    <a:ext uri="{FF2B5EF4-FFF2-40B4-BE49-F238E27FC236}">
                      <a16:creationId xmlns:a16="http://schemas.microsoft.com/office/drawing/2014/main" id="{150D326E-7753-A9BC-ACE8-6864FE4E5289}"/>
                    </a:ext>
                  </a:extLst>
                </p:cNvPr>
                <p:cNvSpPr/>
                <p:nvPr/>
              </p:nvSpPr>
              <p:spPr>
                <a:xfrm>
                  <a:off x="6629100" y="4243039"/>
                  <a:ext cx="386085" cy="325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8" h="8931" extrusionOk="0">
                      <a:moveTo>
                        <a:pt x="5329" y="464"/>
                      </a:moveTo>
                      <a:cubicBezTo>
                        <a:pt x="5675" y="464"/>
                        <a:pt x="5995" y="664"/>
                        <a:pt x="6168" y="965"/>
                      </a:cubicBezTo>
                      <a:lnTo>
                        <a:pt x="9633" y="6966"/>
                      </a:lnTo>
                      <a:cubicBezTo>
                        <a:pt x="10026" y="7632"/>
                        <a:pt x="9538" y="8478"/>
                        <a:pt x="8764" y="8478"/>
                      </a:cubicBezTo>
                      <a:lnTo>
                        <a:pt x="1834" y="8478"/>
                      </a:lnTo>
                      <a:cubicBezTo>
                        <a:pt x="1061" y="8478"/>
                        <a:pt x="572" y="7632"/>
                        <a:pt x="965" y="6966"/>
                      </a:cubicBezTo>
                      <a:lnTo>
                        <a:pt x="4430" y="965"/>
                      </a:lnTo>
                      <a:cubicBezTo>
                        <a:pt x="4604" y="664"/>
                        <a:pt x="4923" y="464"/>
                        <a:pt x="5269" y="464"/>
                      </a:cubicBezTo>
                      <a:cubicBezTo>
                        <a:pt x="5279" y="464"/>
                        <a:pt x="5289" y="464"/>
                        <a:pt x="5299" y="465"/>
                      </a:cubicBezTo>
                      <a:cubicBezTo>
                        <a:pt x="5309" y="464"/>
                        <a:pt x="5319" y="464"/>
                        <a:pt x="5329" y="464"/>
                      </a:cubicBezTo>
                      <a:close/>
                      <a:moveTo>
                        <a:pt x="5299" y="0"/>
                      </a:moveTo>
                      <a:cubicBezTo>
                        <a:pt x="4775" y="0"/>
                        <a:pt x="4287" y="274"/>
                        <a:pt x="4037" y="739"/>
                      </a:cubicBezTo>
                      <a:lnTo>
                        <a:pt x="561" y="6739"/>
                      </a:lnTo>
                      <a:cubicBezTo>
                        <a:pt x="1" y="7716"/>
                        <a:pt x="703" y="8930"/>
                        <a:pt x="1834" y="8930"/>
                      </a:cubicBezTo>
                      <a:lnTo>
                        <a:pt x="8764" y="8930"/>
                      </a:lnTo>
                      <a:cubicBezTo>
                        <a:pt x="9895" y="8930"/>
                        <a:pt x="10597" y="7716"/>
                        <a:pt x="10026" y="6739"/>
                      </a:cubicBezTo>
                      <a:lnTo>
                        <a:pt x="6561" y="739"/>
                      </a:lnTo>
                      <a:cubicBezTo>
                        <a:pt x="6299" y="274"/>
                        <a:pt x="5823" y="0"/>
                        <a:pt x="5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449" name="Google Shape;1449;p26">
                  <a:extLst>
                    <a:ext uri="{FF2B5EF4-FFF2-40B4-BE49-F238E27FC236}">
                      <a16:creationId xmlns:a16="http://schemas.microsoft.com/office/drawing/2014/main" id="{611393FC-C9A0-BDA6-64BF-7C09F3FF87CA}"/>
                    </a:ext>
                  </a:extLst>
                </p:cNvPr>
                <p:cNvSpPr/>
                <p:nvPr/>
              </p:nvSpPr>
              <p:spPr>
                <a:xfrm>
                  <a:off x="6649939" y="4259943"/>
                  <a:ext cx="344409" cy="291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4" h="8014" extrusionOk="0">
                      <a:moveTo>
                        <a:pt x="4697" y="0"/>
                      </a:moveTo>
                      <a:cubicBezTo>
                        <a:pt x="4351" y="0"/>
                        <a:pt x="4032" y="200"/>
                        <a:pt x="3858" y="501"/>
                      </a:cubicBezTo>
                      <a:lnTo>
                        <a:pt x="393" y="6502"/>
                      </a:lnTo>
                      <a:cubicBezTo>
                        <a:pt x="0" y="7168"/>
                        <a:pt x="489" y="8014"/>
                        <a:pt x="1262" y="8014"/>
                      </a:cubicBezTo>
                      <a:lnTo>
                        <a:pt x="8192" y="8014"/>
                      </a:lnTo>
                      <a:cubicBezTo>
                        <a:pt x="8966" y="8014"/>
                        <a:pt x="9454" y="7168"/>
                        <a:pt x="9061" y="6502"/>
                      </a:cubicBezTo>
                      <a:lnTo>
                        <a:pt x="5596" y="501"/>
                      </a:lnTo>
                      <a:cubicBezTo>
                        <a:pt x="5423" y="200"/>
                        <a:pt x="5103" y="0"/>
                        <a:pt x="4757" y="0"/>
                      </a:cubicBezTo>
                      <a:cubicBezTo>
                        <a:pt x="4747" y="0"/>
                        <a:pt x="4737" y="0"/>
                        <a:pt x="4727" y="1"/>
                      </a:cubicBezTo>
                      <a:cubicBezTo>
                        <a:pt x="4717" y="0"/>
                        <a:pt x="4707" y="0"/>
                        <a:pt x="46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450" name="Google Shape;1450;p26">
                  <a:extLst>
                    <a:ext uri="{FF2B5EF4-FFF2-40B4-BE49-F238E27FC236}">
                      <a16:creationId xmlns:a16="http://schemas.microsoft.com/office/drawing/2014/main" id="{CA078C1E-9F45-B254-4A7E-924F24E4C609}"/>
                    </a:ext>
                  </a:extLst>
                </p:cNvPr>
                <p:cNvSpPr/>
                <p:nvPr/>
              </p:nvSpPr>
              <p:spPr>
                <a:xfrm>
                  <a:off x="6771837" y="4297249"/>
                  <a:ext cx="107141" cy="149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1" h="4109" extrusionOk="0">
                      <a:moveTo>
                        <a:pt x="1381" y="1"/>
                      </a:moveTo>
                      <a:cubicBezTo>
                        <a:pt x="0" y="1"/>
                        <a:pt x="1381" y="4108"/>
                        <a:pt x="1381" y="4108"/>
                      </a:cubicBezTo>
                      <a:cubicBezTo>
                        <a:pt x="1381" y="4108"/>
                        <a:pt x="2941" y="1"/>
                        <a:pt x="13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451" name="Google Shape;1451;p26">
                  <a:extLst>
                    <a:ext uri="{FF2B5EF4-FFF2-40B4-BE49-F238E27FC236}">
                      <a16:creationId xmlns:a16="http://schemas.microsoft.com/office/drawing/2014/main" id="{41A5F4F7-64DD-413B-4E19-3152EAA66182}"/>
                    </a:ext>
                  </a:extLst>
                </p:cNvPr>
                <p:cNvSpPr/>
                <p:nvPr/>
              </p:nvSpPr>
              <p:spPr>
                <a:xfrm>
                  <a:off x="6794388" y="4458166"/>
                  <a:ext cx="55556" cy="55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537" extrusionOk="0">
                      <a:moveTo>
                        <a:pt x="762" y="1"/>
                      </a:moveTo>
                      <a:cubicBezTo>
                        <a:pt x="334" y="1"/>
                        <a:pt x="0" y="346"/>
                        <a:pt x="0" y="775"/>
                      </a:cubicBezTo>
                      <a:cubicBezTo>
                        <a:pt x="0" y="1192"/>
                        <a:pt x="334" y="1537"/>
                        <a:pt x="762" y="1537"/>
                      </a:cubicBezTo>
                      <a:cubicBezTo>
                        <a:pt x="1179" y="1537"/>
                        <a:pt x="1524" y="1192"/>
                        <a:pt x="1524" y="775"/>
                      </a:cubicBezTo>
                      <a:cubicBezTo>
                        <a:pt x="1524" y="346"/>
                        <a:pt x="1179" y="1"/>
                        <a:pt x="76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  <p:sp>
            <p:nvSpPr>
              <p:cNvPr id="1463" name="Google Shape;1463;p26">
                <a:extLst>
                  <a:ext uri="{FF2B5EF4-FFF2-40B4-BE49-F238E27FC236}">
                    <a16:creationId xmlns:a16="http://schemas.microsoft.com/office/drawing/2014/main" id="{F80C3489-6648-8A26-AE91-C6549B71697E}"/>
                  </a:ext>
                </a:extLst>
              </p:cNvPr>
              <p:cNvSpPr txBox="1"/>
              <p:nvPr/>
            </p:nvSpPr>
            <p:spPr>
              <a:xfrm flipH="1">
                <a:off x="579147" y="3974145"/>
                <a:ext cx="1412174" cy="7451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171450" lvl="1" indent="-171450">
                  <a:buFont typeface="Wingdings" panose="05000000000000000000" pitchFamily="2" charset="2"/>
                  <a:buChar char="ü"/>
                </a:pPr>
                <a:r>
                  <a:rPr lang="en-US" sz="1100" dirty="0">
                    <a:latin typeface="+mj-lt"/>
                  </a:rPr>
                  <a:t>Compromise of a single participant affects only local data</a:t>
                </a:r>
              </a:p>
              <a:p>
                <a:pPr marL="171450" lvl="1" indent="-171450">
                  <a:buFont typeface="Wingdings" panose="05000000000000000000" pitchFamily="2" charset="2"/>
                  <a:buChar char="ü"/>
                </a:pPr>
                <a:r>
                  <a:rPr lang="en-US" sz="1100" dirty="0">
                    <a:latin typeface="+mj-lt"/>
                  </a:rPr>
                  <a:t>System-wide impact is significantly limited</a:t>
                </a:r>
              </a:p>
              <a:p>
                <a:pPr marL="171450" lvl="1" indent="-171450">
                  <a:buFont typeface="Wingdings" panose="05000000000000000000" pitchFamily="2" charset="2"/>
                  <a:buChar char="ü"/>
                </a:pPr>
                <a:r>
                  <a:rPr lang="en-US" sz="1100" dirty="0">
                    <a:latin typeface="+mj-lt"/>
                  </a:rPr>
                  <a:t>Improves overall resilience of the learning system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BDEAD34-3CB0-9329-C204-C390A7629BBB}"/>
                </a:ext>
              </a:extLst>
            </p:cNvPr>
            <p:cNvSpPr/>
            <p:nvPr/>
          </p:nvSpPr>
          <p:spPr>
            <a:xfrm>
              <a:off x="520315" y="1562819"/>
              <a:ext cx="3371691" cy="669977"/>
            </a:xfrm>
            <a:prstGeom prst="roundRect">
              <a:avLst/>
            </a:prstGeom>
            <a:solidFill>
              <a:schemeClr val="tx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/>
                <a:t>Reduced Blast Radius of Security Breaches</a:t>
              </a: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B704F4F-EEF9-7FCF-9F99-006611FCE45B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31/73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30226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170C0-DE3D-1E37-D093-5117F5D18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FA4D61C2-8262-3FFF-49FE-97E2B349341C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800" i="1" dirty="0">
                <a:solidFill>
                  <a:schemeClr val="tx1"/>
                </a:solidFill>
              </a:rPr>
              <a:t>Federated Learning does not eliminate risk; it localizes and contains it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E709BA-5754-4D18-0406-67008CD91384}"/>
              </a:ext>
            </a:extLst>
          </p:cNvPr>
          <p:cNvSpPr/>
          <p:nvPr/>
        </p:nvSpPr>
        <p:spPr>
          <a:xfrm>
            <a:off x="1" y="4323806"/>
            <a:ext cx="9144000" cy="81969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Chen C, Liu J, Tan H, Li X, Wang KI, Li P, Sakurai K, Dou D. Trustworthy federated learning: privacy, security, and beyond. Knowledge and Information Systems. 2025 Mar;67(3):2321-56.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 err="1">
                <a:solidFill>
                  <a:schemeClr val="tx1"/>
                </a:solidFill>
              </a:rPr>
              <a:t>Kandati</a:t>
            </a:r>
            <a:r>
              <a:rPr lang="en-US" sz="1000" dirty="0">
                <a:solidFill>
                  <a:schemeClr val="tx1"/>
                </a:solidFill>
              </a:rPr>
              <a:t> DR, Anusha S. Security and privacy in federated learning: A survey. Trends </a:t>
            </a:r>
            <a:r>
              <a:rPr lang="en-US" sz="1000" dirty="0" err="1">
                <a:solidFill>
                  <a:schemeClr val="tx1"/>
                </a:solidFill>
              </a:rPr>
              <a:t>Comput</a:t>
            </a:r>
            <a:r>
              <a:rPr lang="en-US" sz="1000" dirty="0">
                <a:solidFill>
                  <a:schemeClr val="tx1"/>
                </a:solidFill>
              </a:rPr>
              <a:t> Sci Inf Technol. 2023 Aug;8(2):029-37.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488422-0D5A-8594-4155-5F762300DD27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32/73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19855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27"/>
          <p:cNvSpPr txBox="1">
            <a:spLocks noGrp="1"/>
          </p:cNvSpPr>
          <p:nvPr>
            <p:ph type="title"/>
          </p:nvPr>
        </p:nvSpPr>
        <p:spPr>
          <a:xfrm>
            <a:off x="452736" y="-102902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latin typeface="+mj-lt"/>
              </a:rPr>
              <a:t>Security Advantages of Federated Learning</a:t>
            </a:r>
          </a:p>
        </p:txBody>
      </p:sp>
      <p:sp>
        <p:nvSpPr>
          <p:cNvPr id="1477" name="Google Shape;1477;p27"/>
          <p:cNvSpPr/>
          <p:nvPr/>
        </p:nvSpPr>
        <p:spPr>
          <a:xfrm>
            <a:off x="4366921" y="3479209"/>
            <a:ext cx="219932" cy="50758"/>
          </a:xfrm>
          <a:custGeom>
            <a:avLst/>
            <a:gdLst/>
            <a:ahLst/>
            <a:cxnLst/>
            <a:rect l="l" t="t" r="r" b="b"/>
            <a:pathLst>
              <a:path w="7847" h="1811" extrusionOk="0">
                <a:moveTo>
                  <a:pt x="1" y="1"/>
                </a:moveTo>
                <a:lnTo>
                  <a:pt x="1" y="1810"/>
                </a:lnTo>
                <a:lnTo>
                  <a:pt x="7847" y="1810"/>
                </a:lnTo>
                <a:lnTo>
                  <a:pt x="784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78" name="Google Shape;1478;p27"/>
          <p:cNvSpPr/>
          <p:nvPr/>
        </p:nvSpPr>
        <p:spPr>
          <a:xfrm>
            <a:off x="3854354" y="2582217"/>
            <a:ext cx="1244757" cy="897020"/>
          </a:xfrm>
          <a:custGeom>
            <a:avLst/>
            <a:gdLst/>
            <a:ahLst/>
            <a:cxnLst/>
            <a:rect l="l" t="t" r="r" b="b"/>
            <a:pathLst>
              <a:path w="44412" h="32005" fill="none" extrusionOk="0">
                <a:moveTo>
                  <a:pt x="1" y="3918"/>
                </a:moveTo>
                <a:cubicBezTo>
                  <a:pt x="1" y="3918"/>
                  <a:pt x="1" y="1"/>
                  <a:pt x="3918" y="1"/>
                </a:cubicBezTo>
                <a:lnTo>
                  <a:pt x="40494" y="1"/>
                </a:lnTo>
                <a:cubicBezTo>
                  <a:pt x="40494" y="1"/>
                  <a:pt x="44411" y="1"/>
                  <a:pt x="44411" y="3918"/>
                </a:cubicBezTo>
                <a:lnTo>
                  <a:pt x="44411" y="28088"/>
                </a:lnTo>
                <a:cubicBezTo>
                  <a:pt x="44411" y="28088"/>
                  <a:pt x="44411" y="32005"/>
                  <a:pt x="40494" y="32005"/>
                </a:cubicBezTo>
                <a:lnTo>
                  <a:pt x="3930" y="32005"/>
                </a:lnTo>
                <a:cubicBezTo>
                  <a:pt x="3930" y="32005"/>
                  <a:pt x="13" y="32005"/>
                  <a:pt x="13" y="28088"/>
                </a:cubicBezTo>
                <a:lnTo>
                  <a:pt x="13" y="3918"/>
                </a:lnTo>
                <a:close/>
              </a:path>
            </a:pathLst>
          </a:custGeom>
          <a:noFill/>
          <a:ln w="1130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80" name="Google Shape;1480;p27"/>
          <p:cNvSpPr/>
          <p:nvPr/>
        </p:nvSpPr>
        <p:spPr>
          <a:xfrm>
            <a:off x="3964474" y="2692000"/>
            <a:ext cx="1025162" cy="677453"/>
          </a:xfrm>
          <a:custGeom>
            <a:avLst/>
            <a:gdLst/>
            <a:ahLst/>
            <a:cxnLst/>
            <a:rect l="l" t="t" r="r" b="b"/>
            <a:pathLst>
              <a:path w="36577" h="24171" fill="none" extrusionOk="0">
                <a:moveTo>
                  <a:pt x="1" y="1"/>
                </a:moveTo>
                <a:lnTo>
                  <a:pt x="36577" y="1"/>
                </a:lnTo>
                <a:lnTo>
                  <a:pt x="36577" y="24171"/>
                </a:lnTo>
                <a:lnTo>
                  <a:pt x="1" y="24171"/>
                </a:lnTo>
                <a:close/>
              </a:path>
            </a:pathLst>
          </a:custGeom>
          <a:noFill/>
          <a:ln w="113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81" name="Google Shape;1481;p27"/>
          <p:cNvSpPr/>
          <p:nvPr/>
        </p:nvSpPr>
        <p:spPr>
          <a:xfrm>
            <a:off x="4366921" y="3479209"/>
            <a:ext cx="219932" cy="183888"/>
          </a:xfrm>
          <a:custGeom>
            <a:avLst/>
            <a:gdLst/>
            <a:ahLst/>
            <a:cxnLst/>
            <a:rect l="l" t="t" r="r" b="b"/>
            <a:pathLst>
              <a:path w="7847" h="6561" fill="none" extrusionOk="0">
                <a:moveTo>
                  <a:pt x="7847" y="6561"/>
                </a:moveTo>
                <a:lnTo>
                  <a:pt x="7847" y="1"/>
                </a:lnTo>
                <a:lnTo>
                  <a:pt x="1" y="1"/>
                </a:lnTo>
                <a:lnTo>
                  <a:pt x="1" y="6561"/>
                </a:lnTo>
              </a:path>
            </a:pathLst>
          </a:custGeom>
          <a:noFill/>
          <a:ln w="11300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82" name="Google Shape;1482;p27"/>
          <p:cNvSpPr/>
          <p:nvPr/>
        </p:nvSpPr>
        <p:spPr>
          <a:xfrm>
            <a:off x="4257137" y="3663097"/>
            <a:ext cx="439191" cy="0"/>
          </a:xfrm>
          <a:custGeom>
            <a:avLst/>
            <a:gdLst/>
            <a:ahLst/>
            <a:cxnLst/>
            <a:rect l="l" t="t" r="r" b="b"/>
            <a:pathLst>
              <a:path w="15670" fill="none" extrusionOk="0">
                <a:moveTo>
                  <a:pt x="1" y="0"/>
                </a:moveTo>
                <a:lnTo>
                  <a:pt x="15669" y="0"/>
                </a:lnTo>
              </a:path>
            </a:pathLst>
          </a:custGeom>
          <a:noFill/>
          <a:ln w="113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84" name="Google Shape;1484;p27"/>
          <p:cNvSpPr/>
          <p:nvPr/>
        </p:nvSpPr>
        <p:spPr>
          <a:xfrm>
            <a:off x="4794396" y="2873871"/>
            <a:ext cx="488912" cy="789226"/>
          </a:xfrm>
          <a:custGeom>
            <a:avLst/>
            <a:gdLst/>
            <a:ahLst/>
            <a:cxnLst/>
            <a:rect l="l" t="t" r="r" b="b"/>
            <a:pathLst>
              <a:path w="17444" h="28159" fill="none" extrusionOk="0">
                <a:moveTo>
                  <a:pt x="1" y="1834"/>
                </a:moveTo>
                <a:cubicBezTo>
                  <a:pt x="1" y="1834"/>
                  <a:pt x="1" y="1"/>
                  <a:pt x="1834" y="1"/>
                </a:cubicBezTo>
                <a:lnTo>
                  <a:pt x="15610" y="1"/>
                </a:lnTo>
                <a:cubicBezTo>
                  <a:pt x="15610" y="1"/>
                  <a:pt x="17443" y="1"/>
                  <a:pt x="17443" y="1834"/>
                </a:cubicBezTo>
                <a:lnTo>
                  <a:pt x="17443" y="26325"/>
                </a:lnTo>
                <a:cubicBezTo>
                  <a:pt x="17443" y="26325"/>
                  <a:pt x="17443" y="28159"/>
                  <a:pt x="15610" y="28159"/>
                </a:cubicBezTo>
                <a:lnTo>
                  <a:pt x="1834" y="28159"/>
                </a:lnTo>
                <a:cubicBezTo>
                  <a:pt x="1834" y="28159"/>
                  <a:pt x="1" y="28159"/>
                  <a:pt x="1" y="26325"/>
                </a:cubicBezTo>
                <a:lnTo>
                  <a:pt x="1" y="1834"/>
                </a:lnTo>
                <a:close/>
              </a:path>
            </a:pathLst>
          </a:custGeom>
          <a:noFill/>
          <a:ln w="113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85" name="Google Shape;1485;p27"/>
          <p:cNvSpPr/>
          <p:nvPr/>
        </p:nvSpPr>
        <p:spPr>
          <a:xfrm>
            <a:off x="4852806" y="2983654"/>
            <a:ext cx="371757" cy="576666"/>
          </a:xfrm>
          <a:custGeom>
            <a:avLst/>
            <a:gdLst/>
            <a:ahLst/>
            <a:cxnLst/>
            <a:rect l="l" t="t" r="r" b="b"/>
            <a:pathLst>
              <a:path w="13264" h="20575" extrusionOk="0">
                <a:moveTo>
                  <a:pt x="0" y="1"/>
                </a:moveTo>
                <a:lnTo>
                  <a:pt x="0" y="20575"/>
                </a:lnTo>
                <a:lnTo>
                  <a:pt x="13264" y="20575"/>
                </a:lnTo>
                <a:lnTo>
                  <a:pt x="132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87" name="Google Shape;1487;p27"/>
          <p:cNvSpPr/>
          <p:nvPr/>
        </p:nvSpPr>
        <p:spPr>
          <a:xfrm>
            <a:off x="4852806" y="2919275"/>
            <a:ext cx="295017" cy="26038"/>
          </a:xfrm>
          <a:custGeom>
            <a:avLst/>
            <a:gdLst/>
            <a:ahLst/>
            <a:cxnLst/>
            <a:rect l="l" t="t" r="r" b="b"/>
            <a:pathLst>
              <a:path w="10526" h="929" extrusionOk="0">
                <a:moveTo>
                  <a:pt x="465" y="0"/>
                </a:moveTo>
                <a:cubicBezTo>
                  <a:pt x="0" y="0"/>
                  <a:pt x="0" y="464"/>
                  <a:pt x="0" y="464"/>
                </a:cubicBezTo>
                <a:cubicBezTo>
                  <a:pt x="0" y="929"/>
                  <a:pt x="465" y="929"/>
                  <a:pt x="465" y="929"/>
                </a:cubicBezTo>
                <a:lnTo>
                  <a:pt x="10061" y="929"/>
                </a:lnTo>
                <a:cubicBezTo>
                  <a:pt x="10061" y="929"/>
                  <a:pt x="10525" y="929"/>
                  <a:pt x="10525" y="464"/>
                </a:cubicBezTo>
                <a:cubicBezTo>
                  <a:pt x="10525" y="0"/>
                  <a:pt x="10061" y="0"/>
                  <a:pt x="100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88" name="Google Shape;1488;p27"/>
          <p:cNvSpPr/>
          <p:nvPr/>
        </p:nvSpPr>
        <p:spPr>
          <a:xfrm>
            <a:off x="5166153" y="2912268"/>
            <a:ext cx="40051" cy="40051"/>
          </a:xfrm>
          <a:custGeom>
            <a:avLst/>
            <a:gdLst/>
            <a:ahLst/>
            <a:cxnLst/>
            <a:rect l="l" t="t" r="r" b="b"/>
            <a:pathLst>
              <a:path w="1429" h="1429" extrusionOk="0">
                <a:moveTo>
                  <a:pt x="715" y="0"/>
                </a:moveTo>
                <a:cubicBezTo>
                  <a:pt x="322" y="0"/>
                  <a:pt x="0" y="321"/>
                  <a:pt x="0" y="714"/>
                </a:cubicBezTo>
                <a:cubicBezTo>
                  <a:pt x="0" y="1107"/>
                  <a:pt x="322" y="1429"/>
                  <a:pt x="715" y="1429"/>
                </a:cubicBezTo>
                <a:cubicBezTo>
                  <a:pt x="1107" y="1429"/>
                  <a:pt x="1429" y="1107"/>
                  <a:pt x="1429" y="714"/>
                </a:cubicBezTo>
                <a:cubicBezTo>
                  <a:pt x="1429" y="321"/>
                  <a:pt x="1107" y="0"/>
                  <a:pt x="71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89" name="Google Shape;1489;p27"/>
          <p:cNvSpPr/>
          <p:nvPr/>
        </p:nvSpPr>
        <p:spPr>
          <a:xfrm>
            <a:off x="5020662" y="3586330"/>
            <a:ext cx="43387" cy="43415"/>
          </a:xfrm>
          <a:custGeom>
            <a:avLst/>
            <a:gdLst/>
            <a:ahLst/>
            <a:cxnLst/>
            <a:rect l="l" t="t" r="r" b="b"/>
            <a:pathLst>
              <a:path w="1548" h="1549" extrusionOk="0">
                <a:moveTo>
                  <a:pt x="774" y="1"/>
                </a:moveTo>
                <a:cubicBezTo>
                  <a:pt x="345" y="1"/>
                  <a:pt x="0" y="346"/>
                  <a:pt x="0" y="774"/>
                </a:cubicBezTo>
                <a:cubicBezTo>
                  <a:pt x="0" y="1203"/>
                  <a:pt x="345" y="1548"/>
                  <a:pt x="774" y="1548"/>
                </a:cubicBezTo>
                <a:cubicBezTo>
                  <a:pt x="1203" y="1548"/>
                  <a:pt x="1548" y="1203"/>
                  <a:pt x="1548" y="774"/>
                </a:cubicBezTo>
                <a:cubicBezTo>
                  <a:pt x="1548" y="334"/>
                  <a:pt x="1203" y="1"/>
                  <a:pt x="77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90" name="Google Shape;1490;p27"/>
          <p:cNvSpPr/>
          <p:nvPr/>
        </p:nvSpPr>
        <p:spPr>
          <a:xfrm>
            <a:off x="4317200" y="2952628"/>
            <a:ext cx="319710" cy="288011"/>
          </a:xfrm>
          <a:custGeom>
            <a:avLst/>
            <a:gdLst/>
            <a:ahLst/>
            <a:cxnLst/>
            <a:rect l="l" t="t" r="r" b="b"/>
            <a:pathLst>
              <a:path w="11407" h="10276" extrusionOk="0">
                <a:moveTo>
                  <a:pt x="1156" y="1"/>
                </a:moveTo>
                <a:cubicBezTo>
                  <a:pt x="1" y="1"/>
                  <a:pt x="1" y="1144"/>
                  <a:pt x="1" y="1144"/>
                </a:cubicBezTo>
                <a:lnTo>
                  <a:pt x="1" y="9121"/>
                </a:lnTo>
                <a:cubicBezTo>
                  <a:pt x="1" y="10276"/>
                  <a:pt x="1156" y="10276"/>
                  <a:pt x="1156" y="10276"/>
                </a:cubicBezTo>
                <a:lnTo>
                  <a:pt x="10264" y="10276"/>
                </a:lnTo>
                <a:cubicBezTo>
                  <a:pt x="11407" y="10276"/>
                  <a:pt x="11407" y="9121"/>
                  <a:pt x="11407" y="9121"/>
                </a:cubicBezTo>
                <a:lnTo>
                  <a:pt x="11407" y="1144"/>
                </a:lnTo>
                <a:cubicBezTo>
                  <a:pt x="11407" y="1"/>
                  <a:pt x="10264" y="1"/>
                  <a:pt x="1026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91" name="Google Shape;1491;p27"/>
          <p:cNvSpPr/>
          <p:nvPr/>
        </p:nvSpPr>
        <p:spPr>
          <a:xfrm>
            <a:off x="4317200" y="2952628"/>
            <a:ext cx="319710" cy="288011"/>
          </a:xfrm>
          <a:custGeom>
            <a:avLst/>
            <a:gdLst/>
            <a:ahLst/>
            <a:cxnLst/>
            <a:rect l="l" t="t" r="r" b="b"/>
            <a:pathLst>
              <a:path w="11407" h="10276" fill="none" extrusionOk="0">
                <a:moveTo>
                  <a:pt x="1" y="1144"/>
                </a:moveTo>
                <a:cubicBezTo>
                  <a:pt x="1" y="1144"/>
                  <a:pt x="1" y="1"/>
                  <a:pt x="1156" y="1"/>
                </a:cubicBezTo>
                <a:lnTo>
                  <a:pt x="10264" y="1"/>
                </a:lnTo>
                <a:cubicBezTo>
                  <a:pt x="10264" y="1"/>
                  <a:pt x="11407" y="1"/>
                  <a:pt x="11407" y="1144"/>
                </a:cubicBezTo>
                <a:lnTo>
                  <a:pt x="11407" y="9121"/>
                </a:lnTo>
                <a:cubicBezTo>
                  <a:pt x="11407" y="9121"/>
                  <a:pt x="11407" y="10276"/>
                  <a:pt x="10264" y="10276"/>
                </a:cubicBezTo>
                <a:lnTo>
                  <a:pt x="1156" y="10276"/>
                </a:lnTo>
                <a:cubicBezTo>
                  <a:pt x="1156" y="10276"/>
                  <a:pt x="1" y="10276"/>
                  <a:pt x="1" y="9121"/>
                </a:cubicBezTo>
                <a:close/>
              </a:path>
            </a:pathLst>
          </a:custGeom>
          <a:noFill/>
          <a:ln w="113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93" name="Google Shape;1493;p27"/>
          <p:cNvSpPr/>
          <p:nvPr/>
        </p:nvSpPr>
        <p:spPr>
          <a:xfrm>
            <a:off x="4477041" y="3032731"/>
            <a:ext cx="28" cy="47395"/>
          </a:xfrm>
          <a:custGeom>
            <a:avLst/>
            <a:gdLst/>
            <a:ahLst/>
            <a:cxnLst/>
            <a:rect l="l" t="t" r="r" b="b"/>
            <a:pathLst>
              <a:path w="1" h="1691" fill="none" extrusionOk="0">
                <a:moveTo>
                  <a:pt x="1" y="0"/>
                </a:moveTo>
                <a:lnTo>
                  <a:pt x="1" y="1691"/>
                </a:lnTo>
              </a:path>
            </a:pathLst>
          </a:custGeom>
          <a:noFill/>
          <a:ln w="113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94" name="Google Shape;1494;p27"/>
          <p:cNvSpPr/>
          <p:nvPr/>
        </p:nvSpPr>
        <p:spPr>
          <a:xfrm>
            <a:off x="4381944" y="2772775"/>
            <a:ext cx="190251" cy="179880"/>
          </a:xfrm>
          <a:custGeom>
            <a:avLst/>
            <a:gdLst/>
            <a:ahLst/>
            <a:cxnLst/>
            <a:rect l="l" t="t" r="r" b="b"/>
            <a:pathLst>
              <a:path w="6788" h="6418" fill="none" extrusionOk="0">
                <a:moveTo>
                  <a:pt x="6787" y="6418"/>
                </a:moveTo>
                <a:lnTo>
                  <a:pt x="6787" y="3393"/>
                </a:lnTo>
                <a:cubicBezTo>
                  <a:pt x="6787" y="1524"/>
                  <a:pt x="5275" y="0"/>
                  <a:pt x="3394" y="0"/>
                </a:cubicBezTo>
                <a:cubicBezTo>
                  <a:pt x="1525" y="0"/>
                  <a:pt x="1" y="1524"/>
                  <a:pt x="1" y="3393"/>
                </a:cubicBezTo>
                <a:lnTo>
                  <a:pt x="1" y="6418"/>
                </a:lnTo>
              </a:path>
            </a:pathLst>
          </a:custGeom>
          <a:noFill/>
          <a:ln w="113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95" name="Google Shape;1495;p27"/>
          <p:cNvSpPr/>
          <p:nvPr/>
        </p:nvSpPr>
        <p:spPr>
          <a:xfrm>
            <a:off x="4936888" y="3218917"/>
            <a:ext cx="211608" cy="190587"/>
          </a:xfrm>
          <a:custGeom>
            <a:avLst/>
            <a:gdLst/>
            <a:ahLst/>
            <a:cxnLst/>
            <a:rect l="l" t="t" r="r" b="b"/>
            <a:pathLst>
              <a:path w="7550" h="6800" extrusionOk="0">
                <a:moveTo>
                  <a:pt x="751" y="1"/>
                </a:moveTo>
                <a:cubicBezTo>
                  <a:pt x="1" y="1"/>
                  <a:pt x="1" y="751"/>
                  <a:pt x="1" y="751"/>
                </a:cubicBezTo>
                <a:lnTo>
                  <a:pt x="1" y="6037"/>
                </a:lnTo>
                <a:cubicBezTo>
                  <a:pt x="1" y="6799"/>
                  <a:pt x="751" y="6799"/>
                  <a:pt x="751" y="6799"/>
                </a:cubicBezTo>
                <a:lnTo>
                  <a:pt x="6799" y="6799"/>
                </a:lnTo>
                <a:cubicBezTo>
                  <a:pt x="7549" y="6799"/>
                  <a:pt x="7549" y="6037"/>
                  <a:pt x="7549" y="6037"/>
                </a:cubicBezTo>
                <a:lnTo>
                  <a:pt x="7549" y="751"/>
                </a:lnTo>
                <a:cubicBezTo>
                  <a:pt x="7549" y="1"/>
                  <a:pt x="6799" y="1"/>
                  <a:pt x="67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96" name="Google Shape;1496;p27"/>
          <p:cNvSpPr/>
          <p:nvPr/>
        </p:nvSpPr>
        <p:spPr>
          <a:xfrm>
            <a:off x="4936888" y="3218917"/>
            <a:ext cx="211608" cy="190587"/>
          </a:xfrm>
          <a:custGeom>
            <a:avLst/>
            <a:gdLst/>
            <a:ahLst/>
            <a:cxnLst/>
            <a:rect l="l" t="t" r="r" b="b"/>
            <a:pathLst>
              <a:path w="7550" h="6800" fill="none" extrusionOk="0">
                <a:moveTo>
                  <a:pt x="1" y="751"/>
                </a:moveTo>
                <a:cubicBezTo>
                  <a:pt x="1" y="751"/>
                  <a:pt x="1" y="1"/>
                  <a:pt x="751" y="1"/>
                </a:cubicBezTo>
                <a:lnTo>
                  <a:pt x="6799" y="1"/>
                </a:lnTo>
                <a:cubicBezTo>
                  <a:pt x="6799" y="1"/>
                  <a:pt x="7549" y="1"/>
                  <a:pt x="7549" y="751"/>
                </a:cubicBezTo>
                <a:lnTo>
                  <a:pt x="7549" y="6037"/>
                </a:lnTo>
                <a:cubicBezTo>
                  <a:pt x="7549" y="6037"/>
                  <a:pt x="7549" y="6799"/>
                  <a:pt x="6799" y="6799"/>
                </a:cubicBezTo>
                <a:lnTo>
                  <a:pt x="751" y="6799"/>
                </a:lnTo>
                <a:cubicBezTo>
                  <a:pt x="751" y="6799"/>
                  <a:pt x="1" y="6799"/>
                  <a:pt x="1" y="6037"/>
                </a:cubicBezTo>
                <a:close/>
              </a:path>
            </a:pathLst>
          </a:custGeom>
          <a:noFill/>
          <a:ln w="113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97" name="Google Shape;1497;p27"/>
          <p:cNvSpPr/>
          <p:nvPr/>
        </p:nvSpPr>
        <p:spPr>
          <a:xfrm>
            <a:off x="5020971" y="3303364"/>
            <a:ext cx="42434" cy="42742"/>
          </a:xfrm>
          <a:custGeom>
            <a:avLst/>
            <a:gdLst/>
            <a:ahLst/>
            <a:cxnLst/>
            <a:rect l="l" t="t" r="r" b="b"/>
            <a:pathLst>
              <a:path w="1514" h="1525" fill="none" extrusionOk="0">
                <a:moveTo>
                  <a:pt x="1513" y="762"/>
                </a:moveTo>
                <a:cubicBezTo>
                  <a:pt x="1513" y="1179"/>
                  <a:pt x="1180" y="1524"/>
                  <a:pt x="763" y="1524"/>
                </a:cubicBezTo>
                <a:cubicBezTo>
                  <a:pt x="346" y="1524"/>
                  <a:pt x="1" y="1179"/>
                  <a:pt x="1" y="762"/>
                </a:cubicBezTo>
                <a:cubicBezTo>
                  <a:pt x="1" y="345"/>
                  <a:pt x="346" y="0"/>
                  <a:pt x="763" y="0"/>
                </a:cubicBezTo>
                <a:cubicBezTo>
                  <a:pt x="1180" y="0"/>
                  <a:pt x="1513" y="345"/>
                  <a:pt x="1513" y="762"/>
                </a:cubicBezTo>
                <a:close/>
              </a:path>
            </a:pathLst>
          </a:custGeom>
          <a:noFill/>
          <a:ln w="113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98" name="Google Shape;1498;p27"/>
          <p:cNvSpPr/>
          <p:nvPr/>
        </p:nvSpPr>
        <p:spPr>
          <a:xfrm>
            <a:off x="5042328" y="3271665"/>
            <a:ext cx="28" cy="31727"/>
          </a:xfrm>
          <a:custGeom>
            <a:avLst/>
            <a:gdLst/>
            <a:ahLst/>
            <a:cxnLst/>
            <a:rect l="l" t="t" r="r" b="b"/>
            <a:pathLst>
              <a:path w="1" h="1132" fill="none" extrusionOk="0">
                <a:moveTo>
                  <a:pt x="1" y="0"/>
                </a:moveTo>
                <a:lnTo>
                  <a:pt x="1" y="1131"/>
                </a:lnTo>
              </a:path>
            </a:pathLst>
          </a:custGeom>
          <a:noFill/>
          <a:ln w="113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499" name="Google Shape;1499;p27"/>
          <p:cNvSpPr/>
          <p:nvPr/>
        </p:nvSpPr>
        <p:spPr>
          <a:xfrm>
            <a:off x="4979602" y="3099464"/>
            <a:ext cx="126180" cy="119481"/>
          </a:xfrm>
          <a:custGeom>
            <a:avLst/>
            <a:gdLst/>
            <a:ahLst/>
            <a:cxnLst/>
            <a:rect l="l" t="t" r="r" b="b"/>
            <a:pathLst>
              <a:path w="4502" h="4263" fill="none" extrusionOk="0">
                <a:moveTo>
                  <a:pt x="4501" y="4263"/>
                </a:moveTo>
                <a:lnTo>
                  <a:pt x="4501" y="2251"/>
                </a:lnTo>
                <a:cubicBezTo>
                  <a:pt x="4501" y="1001"/>
                  <a:pt x="3489" y="0"/>
                  <a:pt x="2251" y="0"/>
                </a:cubicBezTo>
                <a:cubicBezTo>
                  <a:pt x="1001" y="0"/>
                  <a:pt x="1" y="1012"/>
                  <a:pt x="1" y="2251"/>
                </a:cubicBezTo>
                <a:lnTo>
                  <a:pt x="1" y="4263"/>
                </a:lnTo>
              </a:path>
            </a:pathLst>
          </a:custGeom>
          <a:noFill/>
          <a:ln w="113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B8C151-E670-E234-34DD-7D544F3EEF05}"/>
              </a:ext>
            </a:extLst>
          </p:cNvPr>
          <p:cNvGrpSpPr/>
          <p:nvPr/>
        </p:nvGrpSpPr>
        <p:grpSpPr>
          <a:xfrm>
            <a:off x="2711084" y="1374261"/>
            <a:ext cx="3721828" cy="3353605"/>
            <a:chOff x="2711084" y="1374261"/>
            <a:chExt cx="3721828" cy="3353605"/>
          </a:xfrm>
        </p:grpSpPr>
        <p:sp>
          <p:nvSpPr>
            <p:cNvPr id="1483" name="Google Shape;1483;p27"/>
            <p:cNvSpPr/>
            <p:nvPr/>
          </p:nvSpPr>
          <p:spPr>
            <a:xfrm>
              <a:off x="4794396" y="2873871"/>
              <a:ext cx="488912" cy="789226"/>
            </a:xfrm>
            <a:custGeom>
              <a:avLst/>
              <a:gdLst/>
              <a:ahLst/>
              <a:cxnLst/>
              <a:rect l="l" t="t" r="r" b="b"/>
              <a:pathLst>
                <a:path w="17444" h="28159" extrusionOk="0">
                  <a:moveTo>
                    <a:pt x="1834" y="1"/>
                  </a:moveTo>
                  <a:cubicBezTo>
                    <a:pt x="1" y="1"/>
                    <a:pt x="1" y="1834"/>
                    <a:pt x="1" y="1834"/>
                  </a:cubicBezTo>
                  <a:lnTo>
                    <a:pt x="1" y="26325"/>
                  </a:lnTo>
                  <a:cubicBezTo>
                    <a:pt x="1" y="28159"/>
                    <a:pt x="1834" y="28159"/>
                    <a:pt x="1834" y="28159"/>
                  </a:cubicBezTo>
                  <a:lnTo>
                    <a:pt x="15610" y="28159"/>
                  </a:lnTo>
                  <a:cubicBezTo>
                    <a:pt x="17443" y="28159"/>
                    <a:pt x="17443" y="26325"/>
                    <a:pt x="17443" y="26325"/>
                  </a:cubicBezTo>
                  <a:lnTo>
                    <a:pt x="17443" y="1834"/>
                  </a:lnTo>
                  <a:cubicBezTo>
                    <a:pt x="17443" y="1"/>
                    <a:pt x="15610" y="1"/>
                    <a:pt x="156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486" name="Google Shape;1486;p27"/>
            <p:cNvSpPr/>
            <p:nvPr/>
          </p:nvSpPr>
          <p:spPr>
            <a:xfrm>
              <a:off x="4852806" y="2983654"/>
              <a:ext cx="371757" cy="576666"/>
            </a:xfrm>
            <a:custGeom>
              <a:avLst/>
              <a:gdLst/>
              <a:ahLst/>
              <a:cxnLst/>
              <a:rect l="l" t="t" r="r" b="b"/>
              <a:pathLst>
                <a:path w="13264" h="20575" fill="none" extrusionOk="0">
                  <a:moveTo>
                    <a:pt x="0" y="1"/>
                  </a:moveTo>
                  <a:lnTo>
                    <a:pt x="13264" y="1"/>
                  </a:lnTo>
                  <a:lnTo>
                    <a:pt x="13264" y="20575"/>
                  </a:lnTo>
                  <a:lnTo>
                    <a:pt x="0" y="20575"/>
                  </a:lnTo>
                  <a:close/>
                </a:path>
              </a:pathLst>
            </a:custGeom>
            <a:solidFill>
              <a:schemeClr val="dk2"/>
            </a:solidFill>
            <a:ln w="113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1CC38C9-C035-46C5-022C-F334607C856D}"/>
                </a:ext>
              </a:extLst>
            </p:cNvPr>
            <p:cNvGrpSpPr/>
            <p:nvPr/>
          </p:nvGrpSpPr>
          <p:grpSpPr>
            <a:xfrm>
              <a:off x="2711084" y="1374261"/>
              <a:ext cx="3721828" cy="3353605"/>
              <a:chOff x="2711084" y="1374261"/>
              <a:chExt cx="3721828" cy="3353605"/>
            </a:xfrm>
          </p:grpSpPr>
          <p:sp>
            <p:nvSpPr>
              <p:cNvPr id="1476" name="Google Shape;1476;p27"/>
              <p:cNvSpPr/>
              <p:nvPr/>
            </p:nvSpPr>
            <p:spPr>
              <a:xfrm>
                <a:off x="3854354" y="2582188"/>
                <a:ext cx="1245066" cy="1080600"/>
              </a:xfrm>
              <a:custGeom>
                <a:avLst/>
                <a:gdLst/>
                <a:ahLst/>
                <a:cxnLst/>
                <a:rect l="l" t="t" r="r" b="b"/>
                <a:pathLst>
                  <a:path w="44423" h="38555" extrusionOk="0">
                    <a:moveTo>
                      <a:pt x="40527" y="1"/>
                    </a:moveTo>
                    <a:cubicBezTo>
                      <a:pt x="40506" y="1"/>
                      <a:pt x="40495" y="1"/>
                      <a:pt x="40494" y="2"/>
                    </a:cubicBezTo>
                    <a:lnTo>
                      <a:pt x="3918" y="2"/>
                    </a:lnTo>
                    <a:cubicBezTo>
                      <a:pt x="1" y="2"/>
                      <a:pt x="1" y="3919"/>
                      <a:pt x="1" y="3919"/>
                    </a:cubicBezTo>
                    <a:lnTo>
                      <a:pt x="1" y="28089"/>
                    </a:lnTo>
                    <a:cubicBezTo>
                      <a:pt x="1" y="32006"/>
                      <a:pt x="3918" y="32006"/>
                      <a:pt x="3918" y="32006"/>
                    </a:cubicBezTo>
                    <a:lnTo>
                      <a:pt x="18289" y="32006"/>
                    </a:lnTo>
                    <a:lnTo>
                      <a:pt x="18289" y="38554"/>
                    </a:lnTo>
                    <a:lnTo>
                      <a:pt x="26135" y="38554"/>
                    </a:lnTo>
                    <a:lnTo>
                      <a:pt x="26135" y="32006"/>
                    </a:lnTo>
                    <a:lnTo>
                      <a:pt x="40506" y="32006"/>
                    </a:lnTo>
                    <a:cubicBezTo>
                      <a:pt x="44423" y="32006"/>
                      <a:pt x="44423" y="28089"/>
                      <a:pt x="44423" y="28089"/>
                    </a:cubicBezTo>
                    <a:lnTo>
                      <a:pt x="44423" y="3919"/>
                    </a:lnTo>
                    <a:cubicBezTo>
                      <a:pt x="44423" y="195"/>
                      <a:pt x="40904" y="1"/>
                      <a:pt x="405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79" name="Google Shape;1479;p27"/>
              <p:cNvSpPr/>
              <p:nvPr/>
            </p:nvSpPr>
            <p:spPr>
              <a:xfrm>
                <a:off x="3964474" y="2692000"/>
                <a:ext cx="1025162" cy="677453"/>
              </a:xfrm>
              <a:custGeom>
                <a:avLst/>
                <a:gdLst/>
                <a:ahLst/>
                <a:cxnLst/>
                <a:rect l="l" t="t" r="r" b="b"/>
                <a:pathLst>
                  <a:path w="36577" h="24171" extrusionOk="0">
                    <a:moveTo>
                      <a:pt x="1" y="1"/>
                    </a:moveTo>
                    <a:lnTo>
                      <a:pt x="1" y="24171"/>
                    </a:lnTo>
                    <a:lnTo>
                      <a:pt x="36577" y="24171"/>
                    </a:lnTo>
                    <a:lnTo>
                      <a:pt x="365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92" name="Google Shape;1492;p27"/>
              <p:cNvSpPr/>
              <p:nvPr/>
            </p:nvSpPr>
            <p:spPr>
              <a:xfrm>
                <a:off x="4445006" y="3080097"/>
                <a:ext cx="64099" cy="6443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299" fill="none" extrusionOk="0">
                    <a:moveTo>
                      <a:pt x="2287" y="1156"/>
                    </a:moveTo>
                    <a:cubicBezTo>
                      <a:pt x="2287" y="1787"/>
                      <a:pt x="1775" y="2299"/>
                      <a:pt x="1144" y="2299"/>
                    </a:cubicBezTo>
                    <a:cubicBezTo>
                      <a:pt x="513" y="2299"/>
                      <a:pt x="1" y="1787"/>
                      <a:pt x="1" y="1156"/>
                    </a:cubicBezTo>
                    <a:cubicBezTo>
                      <a:pt x="1" y="525"/>
                      <a:pt x="513" y="1"/>
                      <a:pt x="1144" y="1"/>
                    </a:cubicBezTo>
                    <a:cubicBezTo>
                      <a:pt x="1775" y="1"/>
                      <a:pt x="2287" y="525"/>
                      <a:pt x="2287" y="1156"/>
                    </a:cubicBezTo>
                    <a:close/>
                  </a:path>
                </a:pathLst>
              </a:custGeom>
              <a:noFill/>
              <a:ln w="113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00" name="Google Shape;1500;p27"/>
              <p:cNvSpPr/>
              <p:nvPr/>
            </p:nvSpPr>
            <p:spPr>
              <a:xfrm>
                <a:off x="3158936" y="1707242"/>
                <a:ext cx="2835486" cy="2835486"/>
              </a:xfrm>
              <a:custGeom>
                <a:avLst/>
                <a:gdLst/>
                <a:ahLst/>
                <a:cxnLst/>
                <a:rect l="l" t="t" r="r" b="b"/>
                <a:pathLst>
                  <a:path w="101168" h="101168" fill="none" extrusionOk="0">
                    <a:moveTo>
                      <a:pt x="101168" y="50590"/>
                    </a:moveTo>
                    <a:cubicBezTo>
                      <a:pt x="101168" y="78522"/>
                      <a:pt x="78522" y="101167"/>
                      <a:pt x="50590" y="101167"/>
                    </a:cubicBezTo>
                    <a:cubicBezTo>
                      <a:pt x="22646" y="101167"/>
                      <a:pt x="0" y="78522"/>
                      <a:pt x="0" y="50590"/>
                    </a:cubicBezTo>
                    <a:cubicBezTo>
                      <a:pt x="0" y="22646"/>
                      <a:pt x="22646" y="0"/>
                      <a:pt x="50590" y="0"/>
                    </a:cubicBezTo>
                    <a:cubicBezTo>
                      <a:pt x="78522" y="0"/>
                      <a:pt x="101168" y="22646"/>
                      <a:pt x="101168" y="50578"/>
                    </a:cubicBezTo>
                    <a:close/>
                  </a:path>
                </a:pathLst>
              </a:custGeom>
              <a:noFill/>
              <a:ln w="113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02" name="Google Shape;1502;p27"/>
              <p:cNvSpPr/>
              <p:nvPr/>
            </p:nvSpPr>
            <p:spPr>
              <a:xfrm>
                <a:off x="3355801" y="3849989"/>
                <a:ext cx="1002151" cy="877877"/>
              </a:xfrm>
              <a:custGeom>
                <a:avLst/>
                <a:gdLst/>
                <a:ahLst/>
                <a:cxnLst/>
                <a:rect l="l" t="t" r="r" b="b"/>
                <a:pathLst>
                  <a:path w="35756" h="31322" extrusionOk="0">
                    <a:moveTo>
                      <a:pt x="17900" y="1"/>
                    </a:moveTo>
                    <a:cubicBezTo>
                      <a:pt x="12487" y="1"/>
                      <a:pt x="7223" y="2812"/>
                      <a:pt x="4323" y="7837"/>
                    </a:cubicBezTo>
                    <a:cubicBezTo>
                      <a:pt x="1" y="15326"/>
                      <a:pt x="2561" y="24899"/>
                      <a:pt x="10050" y="29221"/>
                    </a:cubicBezTo>
                    <a:cubicBezTo>
                      <a:pt x="12517" y="30644"/>
                      <a:pt x="15210" y="31321"/>
                      <a:pt x="17867" y="31321"/>
                    </a:cubicBezTo>
                    <a:cubicBezTo>
                      <a:pt x="23276" y="31321"/>
                      <a:pt x="28535" y="28516"/>
                      <a:pt x="31433" y="23494"/>
                    </a:cubicBezTo>
                    <a:cubicBezTo>
                      <a:pt x="35755" y="16005"/>
                      <a:pt x="33195" y="6432"/>
                      <a:pt x="25706" y="2098"/>
                    </a:cubicBezTo>
                    <a:cubicBezTo>
                      <a:pt x="23243" y="676"/>
                      <a:pt x="20553" y="1"/>
                      <a:pt x="179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grpSp>
            <p:nvGrpSpPr>
              <p:cNvPr id="1503" name="Google Shape;1503;p27"/>
              <p:cNvGrpSpPr/>
              <p:nvPr/>
            </p:nvGrpSpPr>
            <p:grpSpPr>
              <a:xfrm>
                <a:off x="3691514" y="4040139"/>
                <a:ext cx="330388" cy="454214"/>
                <a:chOff x="3691514" y="4040139"/>
                <a:chExt cx="330388" cy="454214"/>
              </a:xfrm>
            </p:grpSpPr>
            <p:sp>
              <p:nvSpPr>
                <p:cNvPr id="1504" name="Google Shape;1504;p27"/>
                <p:cNvSpPr/>
                <p:nvPr/>
              </p:nvSpPr>
              <p:spPr>
                <a:xfrm>
                  <a:off x="3691514" y="4040139"/>
                  <a:ext cx="330388" cy="454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8" h="16206" extrusionOk="0">
                      <a:moveTo>
                        <a:pt x="5894" y="1"/>
                      </a:moveTo>
                      <a:cubicBezTo>
                        <a:pt x="2644" y="1"/>
                        <a:pt x="0" y="2632"/>
                        <a:pt x="0" y="5894"/>
                      </a:cubicBezTo>
                      <a:lnTo>
                        <a:pt x="0" y="10312"/>
                      </a:lnTo>
                      <a:cubicBezTo>
                        <a:pt x="0" y="13574"/>
                        <a:pt x="2644" y="16205"/>
                        <a:pt x="5894" y="16205"/>
                      </a:cubicBezTo>
                      <a:cubicBezTo>
                        <a:pt x="9156" y="16205"/>
                        <a:pt x="11788" y="13574"/>
                        <a:pt x="11788" y="10312"/>
                      </a:cubicBezTo>
                      <a:lnTo>
                        <a:pt x="11788" y="5894"/>
                      </a:lnTo>
                      <a:cubicBezTo>
                        <a:pt x="11788" y="2632"/>
                        <a:pt x="9156" y="1"/>
                        <a:pt x="589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05" name="Google Shape;1505;p27"/>
                <p:cNvSpPr/>
                <p:nvPr/>
              </p:nvSpPr>
              <p:spPr>
                <a:xfrm>
                  <a:off x="3691514" y="4040139"/>
                  <a:ext cx="330388" cy="454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8" h="16206" fill="none" extrusionOk="0">
                      <a:moveTo>
                        <a:pt x="0" y="10312"/>
                      </a:moveTo>
                      <a:cubicBezTo>
                        <a:pt x="0" y="13574"/>
                        <a:pt x="2644" y="16205"/>
                        <a:pt x="5894" y="16205"/>
                      </a:cubicBezTo>
                      <a:cubicBezTo>
                        <a:pt x="9156" y="16205"/>
                        <a:pt x="11788" y="13574"/>
                        <a:pt x="11788" y="10312"/>
                      </a:cubicBezTo>
                      <a:lnTo>
                        <a:pt x="11788" y="5894"/>
                      </a:lnTo>
                      <a:cubicBezTo>
                        <a:pt x="11788" y="2632"/>
                        <a:pt x="9156" y="1"/>
                        <a:pt x="5894" y="1"/>
                      </a:cubicBezTo>
                      <a:cubicBezTo>
                        <a:pt x="2644" y="1"/>
                        <a:pt x="0" y="2632"/>
                        <a:pt x="0" y="5894"/>
                      </a:cubicBezTo>
                      <a:close/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06" name="Google Shape;1506;p27"/>
                <p:cNvSpPr/>
                <p:nvPr/>
              </p:nvSpPr>
              <p:spPr>
                <a:xfrm>
                  <a:off x="3691514" y="4195327"/>
                  <a:ext cx="330052" cy="144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6" h="5144" extrusionOk="0">
                      <a:moveTo>
                        <a:pt x="0" y="0"/>
                      </a:moveTo>
                      <a:lnTo>
                        <a:pt x="0" y="5144"/>
                      </a:lnTo>
                      <a:lnTo>
                        <a:pt x="11776" y="5144"/>
                      </a:lnTo>
                      <a:lnTo>
                        <a:pt x="117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07" name="Google Shape;1507;p27"/>
                <p:cNvSpPr/>
                <p:nvPr/>
              </p:nvSpPr>
              <p:spPr>
                <a:xfrm>
                  <a:off x="3712535" y="4215675"/>
                  <a:ext cx="102805" cy="8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3148" extrusionOk="0">
                      <a:moveTo>
                        <a:pt x="727" y="0"/>
                      </a:moveTo>
                      <a:lnTo>
                        <a:pt x="727" y="0"/>
                      </a:lnTo>
                      <a:cubicBezTo>
                        <a:pt x="1" y="750"/>
                        <a:pt x="1" y="2227"/>
                        <a:pt x="1477" y="2941"/>
                      </a:cubicBezTo>
                      <a:cubicBezTo>
                        <a:pt x="1770" y="3089"/>
                        <a:pt x="2033" y="3148"/>
                        <a:pt x="2267" y="3148"/>
                      </a:cubicBezTo>
                      <a:cubicBezTo>
                        <a:pt x="3203" y="3148"/>
                        <a:pt x="3668" y="2203"/>
                        <a:pt x="3668" y="2203"/>
                      </a:cubicBezTo>
                      <a:lnTo>
                        <a:pt x="7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08" name="Google Shape;1508;p27"/>
                <p:cNvSpPr/>
                <p:nvPr/>
              </p:nvSpPr>
              <p:spPr>
                <a:xfrm>
                  <a:off x="3898077" y="4215675"/>
                  <a:ext cx="103141" cy="8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0" h="3148" extrusionOk="0">
                      <a:moveTo>
                        <a:pt x="2953" y="0"/>
                      </a:moveTo>
                      <a:lnTo>
                        <a:pt x="0" y="2203"/>
                      </a:lnTo>
                      <a:cubicBezTo>
                        <a:pt x="0" y="2203"/>
                        <a:pt x="465" y="3148"/>
                        <a:pt x="1407" y="3148"/>
                      </a:cubicBezTo>
                      <a:cubicBezTo>
                        <a:pt x="1643" y="3148"/>
                        <a:pt x="1908" y="3089"/>
                        <a:pt x="2203" y="2941"/>
                      </a:cubicBezTo>
                      <a:cubicBezTo>
                        <a:pt x="3679" y="2227"/>
                        <a:pt x="3679" y="750"/>
                        <a:pt x="295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  <p:sp>
            <p:nvSpPr>
              <p:cNvPr id="1510" name="Google Shape;1510;p27"/>
              <p:cNvSpPr/>
              <p:nvPr/>
            </p:nvSpPr>
            <p:spPr>
              <a:xfrm>
                <a:off x="3363817" y="1374261"/>
                <a:ext cx="1002460" cy="877877"/>
              </a:xfrm>
              <a:custGeom>
                <a:avLst/>
                <a:gdLst/>
                <a:ahLst/>
                <a:cxnLst/>
                <a:rect l="l" t="t" r="r" b="b"/>
                <a:pathLst>
                  <a:path w="35767" h="31322" extrusionOk="0">
                    <a:moveTo>
                      <a:pt x="17873" y="1"/>
                    </a:moveTo>
                    <a:cubicBezTo>
                      <a:pt x="15216" y="1"/>
                      <a:pt x="12524" y="678"/>
                      <a:pt x="10061" y="2101"/>
                    </a:cubicBezTo>
                    <a:cubicBezTo>
                      <a:pt x="2572" y="6423"/>
                      <a:pt x="1" y="15996"/>
                      <a:pt x="4323" y="23485"/>
                    </a:cubicBezTo>
                    <a:cubicBezTo>
                      <a:pt x="7223" y="28510"/>
                      <a:pt x="12492" y="31321"/>
                      <a:pt x="17908" y="31321"/>
                    </a:cubicBezTo>
                    <a:cubicBezTo>
                      <a:pt x="20564" y="31321"/>
                      <a:pt x="23254" y="30646"/>
                      <a:pt x="25718" y="29224"/>
                    </a:cubicBezTo>
                    <a:cubicBezTo>
                      <a:pt x="33195" y="24902"/>
                      <a:pt x="35767" y="15317"/>
                      <a:pt x="31445" y="7828"/>
                    </a:cubicBezTo>
                    <a:cubicBezTo>
                      <a:pt x="28547" y="2806"/>
                      <a:pt x="23282" y="1"/>
                      <a:pt x="17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grpSp>
            <p:nvGrpSpPr>
              <p:cNvPr id="1511" name="Google Shape;1511;p27"/>
              <p:cNvGrpSpPr/>
              <p:nvPr/>
            </p:nvGrpSpPr>
            <p:grpSpPr>
              <a:xfrm>
                <a:off x="3564045" y="1653513"/>
                <a:ext cx="601694" cy="388125"/>
                <a:chOff x="3564045" y="1653513"/>
                <a:chExt cx="601694" cy="388125"/>
              </a:xfrm>
            </p:grpSpPr>
            <p:sp>
              <p:nvSpPr>
                <p:cNvPr id="1512" name="Google Shape;1512;p27"/>
                <p:cNvSpPr/>
                <p:nvPr/>
              </p:nvSpPr>
              <p:spPr>
                <a:xfrm>
                  <a:off x="3564045" y="1653513"/>
                  <a:ext cx="601694" cy="38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8" h="13848" extrusionOk="0">
                      <a:moveTo>
                        <a:pt x="1381" y="0"/>
                      </a:moveTo>
                      <a:cubicBezTo>
                        <a:pt x="0" y="0"/>
                        <a:pt x="0" y="1382"/>
                        <a:pt x="0" y="1382"/>
                      </a:cubicBezTo>
                      <a:lnTo>
                        <a:pt x="0" y="12466"/>
                      </a:lnTo>
                      <a:cubicBezTo>
                        <a:pt x="0" y="13847"/>
                        <a:pt x="1381" y="13847"/>
                        <a:pt x="1381" y="13847"/>
                      </a:cubicBezTo>
                      <a:lnTo>
                        <a:pt x="20086" y="13847"/>
                      </a:lnTo>
                      <a:cubicBezTo>
                        <a:pt x="21467" y="13847"/>
                        <a:pt x="21467" y="12466"/>
                        <a:pt x="21467" y="12466"/>
                      </a:cubicBezTo>
                      <a:lnTo>
                        <a:pt x="21467" y="1382"/>
                      </a:lnTo>
                      <a:cubicBezTo>
                        <a:pt x="21467" y="0"/>
                        <a:pt x="20086" y="0"/>
                        <a:pt x="2008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13" name="Google Shape;1513;p27"/>
                <p:cNvSpPr/>
                <p:nvPr/>
              </p:nvSpPr>
              <p:spPr>
                <a:xfrm>
                  <a:off x="3923105" y="1770304"/>
                  <a:ext cx="58409" cy="58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" h="2085" fill="none" extrusionOk="0">
                      <a:moveTo>
                        <a:pt x="2084" y="1036"/>
                      </a:moveTo>
                      <a:cubicBezTo>
                        <a:pt x="2084" y="1608"/>
                        <a:pt x="1620" y="2084"/>
                        <a:pt x="1048" y="2084"/>
                      </a:cubicBezTo>
                      <a:cubicBezTo>
                        <a:pt x="465" y="2084"/>
                        <a:pt x="0" y="1608"/>
                        <a:pt x="0" y="1036"/>
                      </a:cubicBezTo>
                      <a:cubicBezTo>
                        <a:pt x="0" y="465"/>
                        <a:pt x="465" y="1"/>
                        <a:pt x="1048" y="1"/>
                      </a:cubicBezTo>
                      <a:cubicBezTo>
                        <a:pt x="1620" y="1"/>
                        <a:pt x="2084" y="465"/>
                        <a:pt x="2084" y="1036"/>
                      </a:cubicBezTo>
                      <a:close/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14" name="Google Shape;1514;p27"/>
                <p:cNvSpPr/>
                <p:nvPr/>
              </p:nvSpPr>
              <p:spPr>
                <a:xfrm>
                  <a:off x="4039896" y="1711250"/>
                  <a:ext cx="58437" cy="58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" h="2084" fill="none" extrusionOk="0">
                      <a:moveTo>
                        <a:pt x="2084" y="1048"/>
                      </a:moveTo>
                      <a:cubicBezTo>
                        <a:pt x="2084" y="1619"/>
                        <a:pt x="1620" y="2084"/>
                        <a:pt x="1048" y="2084"/>
                      </a:cubicBezTo>
                      <a:cubicBezTo>
                        <a:pt x="465" y="2084"/>
                        <a:pt x="1" y="1619"/>
                        <a:pt x="1" y="1048"/>
                      </a:cubicBezTo>
                      <a:cubicBezTo>
                        <a:pt x="1" y="465"/>
                        <a:pt x="465" y="0"/>
                        <a:pt x="1048" y="0"/>
                      </a:cubicBezTo>
                      <a:cubicBezTo>
                        <a:pt x="1620" y="0"/>
                        <a:pt x="2084" y="465"/>
                        <a:pt x="2084" y="1048"/>
                      </a:cubicBezTo>
                      <a:close/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15" name="Google Shape;1515;p27"/>
                <p:cNvSpPr/>
                <p:nvPr/>
              </p:nvSpPr>
              <p:spPr>
                <a:xfrm>
                  <a:off x="4039896" y="1828713"/>
                  <a:ext cx="58437" cy="58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5" h="2084" fill="none" extrusionOk="0">
                      <a:moveTo>
                        <a:pt x="2084" y="1036"/>
                      </a:moveTo>
                      <a:cubicBezTo>
                        <a:pt x="2084" y="1608"/>
                        <a:pt x="1620" y="2084"/>
                        <a:pt x="1048" y="2084"/>
                      </a:cubicBezTo>
                      <a:cubicBezTo>
                        <a:pt x="465" y="2084"/>
                        <a:pt x="1" y="1608"/>
                        <a:pt x="1" y="1036"/>
                      </a:cubicBezTo>
                      <a:cubicBezTo>
                        <a:pt x="1" y="465"/>
                        <a:pt x="465" y="0"/>
                        <a:pt x="1048" y="0"/>
                      </a:cubicBezTo>
                      <a:cubicBezTo>
                        <a:pt x="1620" y="0"/>
                        <a:pt x="2084" y="465"/>
                        <a:pt x="2084" y="1036"/>
                      </a:cubicBezTo>
                      <a:close/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16" name="Google Shape;1516;p27"/>
                <p:cNvSpPr/>
                <p:nvPr/>
              </p:nvSpPr>
              <p:spPr>
                <a:xfrm>
                  <a:off x="3978151" y="1753964"/>
                  <a:ext cx="65108" cy="32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144" fill="none" extrusionOk="0">
                      <a:moveTo>
                        <a:pt x="1" y="1143"/>
                      </a:moveTo>
                      <a:lnTo>
                        <a:pt x="2323" y="0"/>
                      </a:lnTo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17" name="Google Shape;1517;p27"/>
                <p:cNvSpPr/>
                <p:nvPr/>
              </p:nvSpPr>
              <p:spPr>
                <a:xfrm>
                  <a:off x="3978151" y="1812345"/>
                  <a:ext cx="65108" cy="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156" fill="none" extrusionOk="0">
                      <a:moveTo>
                        <a:pt x="2323" y="1156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18" name="Google Shape;1518;p27"/>
                <p:cNvSpPr/>
                <p:nvPr/>
              </p:nvSpPr>
              <p:spPr>
                <a:xfrm>
                  <a:off x="3564045" y="1653513"/>
                  <a:ext cx="601694" cy="38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8" h="13848" fill="none" extrusionOk="0">
                      <a:moveTo>
                        <a:pt x="0" y="1382"/>
                      </a:moveTo>
                      <a:cubicBezTo>
                        <a:pt x="0" y="1382"/>
                        <a:pt x="0" y="0"/>
                        <a:pt x="1381" y="0"/>
                      </a:cubicBezTo>
                      <a:lnTo>
                        <a:pt x="20086" y="0"/>
                      </a:lnTo>
                      <a:cubicBezTo>
                        <a:pt x="20086" y="0"/>
                        <a:pt x="21467" y="0"/>
                        <a:pt x="21467" y="1382"/>
                      </a:cubicBezTo>
                      <a:lnTo>
                        <a:pt x="21467" y="12466"/>
                      </a:lnTo>
                      <a:cubicBezTo>
                        <a:pt x="21467" y="12466"/>
                        <a:pt x="21467" y="13847"/>
                        <a:pt x="20086" y="13847"/>
                      </a:cubicBezTo>
                      <a:lnTo>
                        <a:pt x="1381" y="13847"/>
                      </a:lnTo>
                      <a:cubicBezTo>
                        <a:pt x="1381" y="13847"/>
                        <a:pt x="0" y="13847"/>
                        <a:pt x="0" y="12466"/>
                      </a:cubicBezTo>
                      <a:close/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19" name="Google Shape;1519;p27"/>
                <p:cNvSpPr/>
                <p:nvPr/>
              </p:nvSpPr>
              <p:spPr>
                <a:xfrm>
                  <a:off x="3622426" y="1711250"/>
                  <a:ext cx="232965" cy="271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12" h="9704" fill="none" extrusionOk="0">
                      <a:moveTo>
                        <a:pt x="1" y="0"/>
                      </a:moveTo>
                      <a:lnTo>
                        <a:pt x="8311" y="0"/>
                      </a:lnTo>
                      <a:lnTo>
                        <a:pt x="8311" y="9704"/>
                      </a:lnTo>
                      <a:lnTo>
                        <a:pt x="1" y="9704"/>
                      </a:lnTo>
                      <a:close/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20" name="Google Shape;1520;p27"/>
                <p:cNvSpPr/>
                <p:nvPr/>
              </p:nvSpPr>
              <p:spPr>
                <a:xfrm>
                  <a:off x="3680499" y="1769631"/>
                  <a:ext cx="116819" cy="116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8" fill="none" extrusionOk="0">
                      <a:moveTo>
                        <a:pt x="4168" y="2084"/>
                      </a:moveTo>
                      <a:cubicBezTo>
                        <a:pt x="4168" y="3239"/>
                        <a:pt x="3227" y="4168"/>
                        <a:pt x="2084" y="4168"/>
                      </a:cubicBezTo>
                      <a:cubicBezTo>
                        <a:pt x="929" y="4168"/>
                        <a:pt x="1" y="3239"/>
                        <a:pt x="1" y="2084"/>
                      </a:cubicBezTo>
                      <a:cubicBezTo>
                        <a:pt x="1" y="941"/>
                        <a:pt x="929" y="1"/>
                        <a:pt x="2084" y="1"/>
                      </a:cubicBezTo>
                      <a:cubicBezTo>
                        <a:pt x="3227" y="1"/>
                        <a:pt x="4168" y="941"/>
                        <a:pt x="4168" y="2084"/>
                      </a:cubicBezTo>
                      <a:close/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21" name="Google Shape;1521;p27"/>
                <p:cNvSpPr/>
                <p:nvPr/>
              </p:nvSpPr>
              <p:spPr>
                <a:xfrm>
                  <a:off x="3661469" y="1886114"/>
                  <a:ext cx="155216" cy="97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8" h="3465" fill="none" extrusionOk="0">
                      <a:moveTo>
                        <a:pt x="5537" y="2774"/>
                      </a:moveTo>
                      <a:cubicBezTo>
                        <a:pt x="5537" y="1238"/>
                        <a:pt x="4311" y="0"/>
                        <a:pt x="2775" y="0"/>
                      </a:cubicBezTo>
                      <a:cubicBezTo>
                        <a:pt x="1239" y="0"/>
                        <a:pt x="1" y="1238"/>
                        <a:pt x="1" y="2774"/>
                      </a:cubicBezTo>
                      <a:lnTo>
                        <a:pt x="1" y="3465"/>
                      </a:lnTo>
                      <a:lnTo>
                        <a:pt x="5537" y="3465"/>
                      </a:lnTo>
                      <a:close/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22" name="Google Shape;1522;p27"/>
                <p:cNvSpPr/>
                <p:nvPr/>
              </p:nvSpPr>
              <p:spPr>
                <a:xfrm>
                  <a:off x="3913436" y="1983201"/>
                  <a:ext cx="194567" cy="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2" h="1" fill="none" extrusionOk="0">
                      <a:moveTo>
                        <a:pt x="0" y="1"/>
                      </a:moveTo>
                      <a:lnTo>
                        <a:pt x="6941" y="1"/>
                      </a:lnTo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23" name="Google Shape;1523;p27"/>
                <p:cNvSpPr/>
                <p:nvPr/>
              </p:nvSpPr>
              <p:spPr>
                <a:xfrm>
                  <a:off x="4005198" y="1940823"/>
                  <a:ext cx="102805" cy="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8" h="1" fill="none" extrusionOk="0">
                      <a:moveTo>
                        <a:pt x="0" y="1"/>
                      </a:moveTo>
                      <a:lnTo>
                        <a:pt x="3667" y="1"/>
                      </a:lnTo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  <p:sp>
            <p:nvSpPr>
              <p:cNvPr id="1525" name="Google Shape;1525;p27"/>
              <p:cNvSpPr/>
              <p:nvPr/>
            </p:nvSpPr>
            <p:spPr>
              <a:xfrm>
                <a:off x="5555231" y="2691316"/>
                <a:ext cx="877681" cy="877681"/>
              </a:xfrm>
              <a:custGeom>
                <a:avLst/>
                <a:gdLst/>
                <a:ahLst/>
                <a:cxnLst/>
                <a:rect l="l" t="t" r="r" b="b"/>
                <a:pathLst>
                  <a:path w="31315" h="31315" extrusionOk="0">
                    <a:moveTo>
                      <a:pt x="15658" y="1"/>
                    </a:moveTo>
                    <a:cubicBezTo>
                      <a:pt x="7014" y="1"/>
                      <a:pt x="1" y="7002"/>
                      <a:pt x="1" y="15657"/>
                    </a:cubicBezTo>
                    <a:cubicBezTo>
                      <a:pt x="1" y="24301"/>
                      <a:pt x="7014" y="31314"/>
                      <a:pt x="15658" y="31314"/>
                    </a:cubicBezTo>
                    <a:cubicBezTo>
                      <a:pt x="24313" y="31314"/>
                      <a:pt x="31314" y="24301"/>
                      <a:pt x="31314" y="15657"/>
                    </a:cubicBezTo>
                    <a:cubicBezTo>
                      <a:pt x="31314" y="7002"/>
                      <a:pt x="24313" y="1"/>
                      <a:pt x="156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grpSp>
            <p:nvGrpSpPr>
              <p:cNvPr id="1526" name="Google Shape;1526;p27"/>
              <p:cNvGrpSpPr/>
              <p:nvPr/>
            </p:nvGrpSpPr>
            <p:grpSpPr>
              <a:xfrm>
                <a:off x="5774476" y="2815786"/>
                <a:ext cx="439191" cy="462202"/>
                <a:chOff x="5765465" y="2815786"/>
                <a:chExt cx="439191" cy="462202"/>
              </a:xfrm>
            </p:grpSpPr>
            <p:sp>
              <p:nvSpPr>
                <p:cNvPr id="1527" name="Google Shape;1527;p27"/>
                <p:cNvSpPr/>
                <p:nvPr/>
              </p:nvSpPr>
              <p:spPr>
                <a:xfrm>
                  <a:off x="5827210" y="2993648"/>
                  <a:ext cx="316374" cy="284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8" h="10145" extrusionOk="0">
                      <a:moveTo>
                        <a:pt x="1132" y="1"/>
                      </a:moveTo>
                      <a:cubicBezTo>
                        <a:pt x="0" y="1"/>
                        <a:pt x="0" y="1132"/>
                        <a:pt x="0" y="1132"/>
                      </a:cubicBezTo>
                      <a:lnTo>
                        <a:pt x="0" y="9014"/>
                      </a:lnTo>
                      <a:cubicBezTo>
                        <a:pt x="0" y="10145"/>
                        <a:pt x="1132" y="10145"/>
                        <a:pt x="1132" y="10145"/>
                      </a:cubicBezTo>
                      <a:lnTo>
                        <a:pt x="10157" y="10145"/>
                      </a:lnTo>
                      <a:cubicBezTo>
                        <a:pt x="11288" y="10145"/>
                        <a:pt x="11288" y="9014"/>
                        <a:pt x="11288" y="9014"/>
                      </a:cubicBezTo>
                      <a:lnTo>
                        <a:pt x="11288" y="1132"/>
                      </a:lnTo>
                      <a:cubicBezTo>
                        <a:pt x="11288" y="1"/>
                        <a:pt x="10157" y="1"/>
                        <a:pt x="101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28" name="Google Shape;1528;p27"/>
                <p:cNvSpPr/>
                <p:nvPr/>
              </p:nvSpPr>
              <p:spPr>
                <a:xfrm>
                  <a:off x="5827210" y="2993648"/>
                  <a:ext cx="316374" cy="284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8" h="10145" fill="none" extrusionOk="0">
                      <a:moveTo>
                        <a:pt x="0" y="1132"/>
                      </a:moveTo>
                      <a:cubicBezTo>
                        <a:pt x="0" y="1132"/>
                        <a:pt x="0" y="1"/>
                        <a:pt x="1132" y="1"/>
                      </a:cubicBezTo>
                      <a:lnTo>
                        <a:pt x="10157" y="1"/>
                      </a:lnTo>
                      <a:cubicBezTo>
                        <a:pt x="10157" y="1"/>
                        <a:pt x="11288" y="1"/>
                        <a:pt x="11288" y="1132"/>
                      </a:cubicBezTo>
                      <a:lnTo>
                        <a:pt x="11288" y="9014"/>
                      </a:lnTo>
                      <a:cubicBezTo>
                        <a:pt x="11288" y="9014"/>
                        <a:pt x="11288" y="10145"/>
                        <a:pt x="10157" y="10145"/>
                      </a:cubicBezTo>
                      <a:lnTo>
                        <a:pt x="1132" y="10145"/>
                      </a:lnTo>
                      <a:cubicBezTo>
                        <a:pt x="1132" y="10145"/>
                        <a:pt x="0" y="10145"/>
                        <a:pt x="0" y="9014"/>
                      </a:cubicBezTo>
                      <a:close/>
                    </a:path>
                  </a:pathLst>
                </a:custGeom>
                <a:noFill/>
                <a:ln w="113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29" name="Google Shape;1529;p27"/>
                <p:cNvSpPr/>
                <p:nvPr/>
              </p:nvSpPr>
              <p:spPr>
                <a:xfrm>
                  <a:off x="5765465" y="3081094"/>
                  <a:ext cx="439191" cy="109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0" h="3918" extrusionOk="0">
                      <a:moveTo>
                        <a:pt x="1" y="0"/>
                      </a:moveTo>
                      <a:lnTo>
                        <a:pt x="1" y="3917"/>
                      </a:lnTo>
                      <a:lnTo>
                        <a:pt x="15669" y="3917"/>
                      </a:lnTo>
                      <a:lnTo>
                        <a:pt x="1566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30" name="Google Shape;1530;p27"/>
                <p:cNvSpPr/>
                <p:nvPr/>
              </p:nvSpPr>
              <p:spPr>
                <a:xfrm>
                  <a:off x="6067461" y="3115792"/>
                  <a:ext cx="40079" cy="4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1430" extrusionOk="0">
                      <a:moveTo>
                        <a:pt x="715" y="0"/>
                      </a:moveTo>
                      <a:cubicBezTo>
                        <a:pt x="322" y="0"/>
                        <a:pt x="1" y="322"/>
                        <a:pt x="1" y="715"/>
                      </a:cubicBezTo>
                      <a:cubicBezTo>
                        <a:pt x="1" y="1108"/>
                        <a:pt x="322" y="1429"/>
                        <a:pt x="715" y="1429"/>
                      </a:cubicBezTo>
                      <a:cubicBezTo>
                        <a:pt x="1108" y="1429"/>
                        <a:pt x="1430" y="1108"/>
                        <a:pt x="1430" y="715"/>
                      </a:cubicBezTo>
                      <a:cubicBezTo>
                        <a:pt x="1430" y="322"/>
                        <a:pt x="1108" y="0"/>
                        <a:pt x="7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31" name="Google Shape;1531;p27"/>
                <p:cNvSpPr/>
                <p:nvPr/>
              </p:nvSpPr>
              <p:spPr>
                <a:xfrm>
                  <a:off x="6016087" y="3115792"/>
                  <a:ext cx="40416" cy="4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" h="1430" extrusionOk="0">
                      <a:moveTo>
                        <a:pt x="727" y="0"/>
                      </a:moveTo>
                      <a:cubicBezTo>
                        <a:pt x="322" y="0"/>
                        <a:pt x="0" y="322"/>
                        <a:pt x="0" y="715"/>
                      </a:cubicBezTo>
                      <a:cubicBezTo>
                        <a:pt x="0" y="1108"/>
                        <a:pt x="322" y="1429"/>
                        <a:pt x="727" y="1429"/>
                      </a:cubicBezTo>
                      <a:cubicBezTo>
                        <a:pt x="1120" y="1429"/>
                        <a:pt x="1441" y="1108"/>
                        <a:pt x="1441" y="715"/>
                      </a:cubicBezTo>
                      <a:cubicBezTo>
                        <a:pt x="1441" y="322"/>
                        <a:pt x="1120" y="0"/>
                        <a:pt x="72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32" name="Google Shape;1532;p27"/>
                <p:cNvSpPr/>
                <p:nvPr/>
              </p:nvSpPr>
              <p:spPr>
                <a:xfrm>
                  <a:off x="5965021" y="3115792"/>
                  <a:ext cx="40079" cy="4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1430" extrusionOk="0">
                      <a:moveTo>
                        <a:pt x="715" y="0"/>
                      </a:moveTo>
                      <a:cubicBezTo>
                        <a:pt x="322" y="0"/>
                        <a:pt x="1" y="322"/>
                        <a:pt x="1" y="715"/>
                      </a:cubicBezTo>
                      <a:cubicBezTo>
                        <a:pt x="1" y="1108"/>
                        <a:pt x="322" y="1429"/>
                        <a:pt x="715" y="1429"/>
                      </a:cubicBezTo>
                      <a:cubicBezTo>
                        <a:pt x="1108" y="1429"/>
                        <a:pt x="1430" y="1108"/>
                        <a:pt x="1430" y="715"/>
                      </a:cubicBezTo>
                      <a:cubicBezTo>
                        <a:pt x="1430" y="322"/>
                        <a:pt x="1108" y="0"/>
                        <a:pt x="7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33" name="Google Shape;1533;p27"/>
                <p:cNvSpPr/>
                <p:nvPr/>
              </p:nvSpPr>
              <p:spPr>
                <a:xfrm>
                  <a:off x="5913983" y="3115792"/>
                  <a:ext cx="40051" cy="4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" h="1430" extrusionOk="0">
                      <a:moveTo>
                        <a:pt x="714" y="0"/>
                      </a:moveTo>
                      <a:cubicBezTo>
                        <a:pt x="322" y="0"/>
                        <a:pt x="0" y="322"/>
                        <a:pt x="0" y="715"/>
                      </a:cubicBezTo>
                      <a:cubicBezTo>
                        <a:pt x="0" y="1108"/>
                        <a:pt x="322" y="1429"/>
                        <a:pt x="714" y="1429"/>
                      </a:cubicBezTo>
                      <a:cubicBezTo>
                        <a:pt x="1107" y="1429"/>
                        <a:pt x="1429" y="1108"/>
                        <a:pt x="1429" y="715"/>
                      </a:cubicBezTo>
                      <a:cubicBezTo>
                        <a:pt x="1429" y="322"/>
                        <a:pt x="1107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34" name="Google Shape;1534;p27"/>
                <p:cNvSpPr/>
                <p:nvPr/>
              </p:nvSpPr>
              <p:spPr>
                <a:xfrm>
                  <a:off x="5862580" y="3115792"/>
                  <a:ext cx="40079" cy="4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0" h="1430" extrusionOk="0">
                      <a:moveTo>
                        <a:pt x="715" y="0"/>
                      </a:moveTo>
                      <a:cubicBezTo>
                        <a:pt x="322" y="0"/>
                        <a:pt x="1" y="322"/>
                        <a:pt x="1" y="715"/>
                      </a:cubicBezTo>
                      <a:cubicBezTo>
                        <a:pt x="1" y="1108"/>
                        <a:pt x="322" y="1429"/>
                        <a:pt x="715" y="1429"/>
                      </a:cubicBezTo>
                      <a:cubicBezTo>
                        <a:pt x="1120" y="1429"/>
                        <a:pt x="1429" y="1108"/>
                        <a:pt x="1429" y="715"/>
                      </a:cubicBezTo>
                      <a:cubicBezTo>
                        <a:pt x="1429" y="322"/>
                        <a:pt x="1120" y="0"/>
                        <a:pt x="7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35" name="Google Shape;1535;p27"/>
                <p:cNvSpPr/>
                <p:nvPr/>
              </p:nvSpPr>
              <p:spPr>
                <a:xfrm>
                  <a:off x="5765465" y="3081094"/>
                  <a:ext cx="439191" cy="109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0" h="3918" fill="none" extrusionOk="0">
                      <a:moveTo>
                        <a:pt x="1" y="0"/>
                      </a:moveTo>
                      <a:lnTo>
                        <a:pt x="15669" y="0"/>
                      </a:lnTo>
                      <a:lnTo>
                        <a:pt x="15669" y="3917"/>
                      </a:lnTo>
                      <a:lnTo>
                        <a:pt x="1" y="3917"/>
                      </a:lnTo>
                      <a:close/>
                    </a:path>
                  </a:pathLst>
                </a:custGeom>
                <a:noFill/>
                <a:ln w="113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36" name="Google Shape;1536;p27"/>
                <p:cNvSpPr/>
                <p:nvPr/>
              </p:nvSpPr>
              <p:spPr>
                <a:xfrm>
                  <a:off x="5890608" y="2815786"/>
                  <a:ext cx="188569" cy="17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8" h="6359" fill="none" extrusionOk="0">
                      <a:moveTo>
                        <a:pt x="6728" y="6359"/>
                      </a:moveTo>
                      <a:lnTo>
                        <a:pt x="6728" y="3370"/>
                      </a:lnTo>
                      <a:cubicBezTo>
                        <a:pt x="6728" y="1513"/>
                        <a:pt x="5228" y="1"/>
                        <a:pt x="3370" y="1"/>
                      </a:cubicBezTo>
                      <a:cubicBezTo>
                        <a:pt x="1513" y="1"/>
                        <a:pt x="1" y="1513"/>
                        <a:pt x="1" y="3370"/>
                      </a:cubicBezTo>
                      <a:lnTo>
                        <a:pt x="1" y="6359"/>
                      </a:lnTo>
                    </a:path>
                  </a:pathLst>
                </a:custGeom>
                <a:noFill/>
                <a:ln w="113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  <p:sp>
            <p:nvSpPr>
              <p:cNvPr id="1538" name="Google Shape;1538;p27"/>
              <p:cNvSpPr/>
              <p:nvPr/>
            </p:nvSpPr>
            <p:spPr>
              <a:xfrm>
                <a:off x="4777384" y="3850011"/>
                <a:ext cx="1002460" cy="877849"/>
              </a:xfrm>
              <a:custGeom>
                <a:avLst/>
                <a:gdLst/>
                <a:ahLst/>
                <a:cxnLst/>
                <a:rect l="l" t="t" r="r" b="b"/>
                <a:pathLst>
                  <a:path w="35767" h="31321" extrusionOk="0">
                    <a:moveTo>
                      <a:pt x="17878" y="0"/>
                    </a:moveTo>
                    <a:cubicBezTo>
                      <a:pt x="15221" y="0"/>
                      <a:pt x="12528" y="677"/>
                      <a:pt x="10061" y="2101"/>
                    </a:cubicBezTo>
                    <a:cubicBezTo>
                      <a:pt x="2572" y="6423"/>
                      <a:pt x="0" y="15996"/>
                      <a:pt x="4322" y="23485"/>
                    </a:cubicBezTo>
                    <a:cubicBezTo>
                      <a:pt x="7222" y="28510"/>
                      <a:pt x="12492" y="31321"/>
                      <a:pt x="17908" y="31321"/>
                    </a:cubicBezTo>
                    <a:cubicBezTo>
                      <a:pt x="20564" y="31321"/>
                      <a:pt x="23254" y="30645"/>
                      <a:pt x="25718" y="29223"/>
                    </a:cubicBezTo>
                    <a:cubicBezTo>
                      <a:pt x="33207" y="24889"/>
                      <a:pt x="35767" y="15317"/>
                      <a:pt x="31445" y="7828"/>
                    </a:cubicBezTo>
                    <a:cubicBezTo>
                      <a:pt x="28547" y="2806"/>
                      <a:pt x="23287" y="0"/>
                      <a:pt x="178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grpSp>
            <p:nvGrpSpPr>
              <p:cNvPr id="1539" name="Google Shape;1539;p27"/>
              <p:cNvGrpSpPr/>
              <p:nvPr/>
            </p:nvGrpSpPr>
            <p:grpSpPr>
              <a:xfrm>
                <a:off x="5008975" y="4094877"/>
                <a:ext cx="539613" cy="388125"/>
                <a:chOff x="5008975" y="4094877"/>
                <a:chExt cx="539613" cy="388125"/>
              </a:xfrm>
            </p:grpSpPr>
            <p:sp>
              <p:nvSpPr>
                <p:cNvPr id="1540" name="Google Shape;1540;p27"/>
                <p:cNvSpPr/>
                <p:nvPr/>
              </p:nvSpPr>
              <p:spPr>
                <a:xfrm>
                  <a:off x="5008975" y="4094877"/>
                  <a:ext cx="539277" cy="38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1" h="13848" extrusionOk="0">
                      <a:moveTo>
                        <a:pt x="1381" y="0"/>
                      </a:moveTo>
                      <a:cubicBezTo>
                        <a:pt x="0" y="0"/>
                        <a:pt x="0" y="1381"/>
                        <a:pt x="0" y="1381"/>
                      </a:cubicBezTo>
                      <a:lnTo>
                        <a:pt x="0" y="12466"/>
                      </a:lnTo>
                      <a:cubicBezTo>
                        <a:pt x="0" y="13847"/>
                        <a:pt x="1381" y="13847"/>
                        <a:pt x="1381" y="13847"/>
                      </a:cubicBezTo>
                      <a:lnTo>
                        <a:pt x="17860" y="13847"/>
                      </a:lnTo>
                      <a:cubicBezTo>
                        <a:pt x="19241" y="13847"/>
                        <a:pt x="19241" y="12466"/>
                        <a:pt x="19241" y="12466"/>
                      </a:cubicBezTo>
                      <a:lnTo>
                        <a:pt x="19241" y="1381"/>
                      </a:lnTo>
                      <a:cubicBezTo>
                        <a:pt x="19241" y="0"/>
                        <a:pt x="17860" y="0"/>
                        <a:pt x="1786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41" name="Google Shape;1541;p27"/>
                <p:cNvSpPr/>
                <p:nvPr/>
              </p:nvSpPr>
              <p:spPr>
                <a:xfrm>
                  <a:off x="5008975" y="4094877"/>
                  <a:ext cx="539277" cy="38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1" h="13848" fill="none" extrusionOk="0">
                      <a:moveTo>
                        <a:pt x="0" y="1381"/>
                      </a:moveTo>
                      <a:cubicBezTo>
                        <a:pt x="0" y="1381"/>
                        <a:pt x="0" y="0"/>
                        <a:pt x="1381" y="0"/>
                      </a:cubicBezTo>
                      <a:lnTo>
                        <a:pt x="17860" y="0"/>
                      </a:lnTo>
                      <a:cubicBezTo>
                        <a:pt x="17860" y="0"/>
                        <a:pt x="19241" y="0"/>
                        <a:pt x="19241" y="1381"/>
                      </a:cubicBezTo>
                      <a:lnTo>
                        <a:pt x="19241" y="12466"/>
                      </a:lnTo>
                      <a:cubicBezTo>
                        <a:pt x="19241" y="12466"/>
                        <a:pt x="19241" y="13847"/>
                        <a:pt x="17860" y="13847"/>
                      </a:cubicBezTo>
                      <a:lnTo>
                        <a:pt x="1381" y="13847"/>
                      </a:lnTo>
                      <a:cubicBezTo>
                        <a:pt x="1381" y="13847"/>
                        <a:pt x="0" y="13847"/>
                        <a:pt x="0" y="12466"/>
                      </a:cubicBezTo>
                      <a:close/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42" name="Google Shape;1542;p27"/>
                <p:cNvSpPr/>
                <p:nvPr/>
              </p:nvSpPr>
              <p:spPr>
                <a:xfrm>
                  <a:off x="5008975" y="4189638"/>
                  <a:ext cx="539613" cy="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53" h="1" fill="none" extrusionOk="0">
                      <a:moveTo>
                        <a:pt x="0" y="1"/>
                      </a:moveTo>
                      <a:lnTo>
                        <a:pt x="19253" y="1"/>
                      </a:lnTo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43" name="Google Shape;1543;p27"/>
                <p:cNvSpPr/>
                <p:nvPr/>
              </p:nvSpPr>
              <p:spPr>
                <a:xfrm>
                  <a:off x="5477483" y="4125231"/>
                  <a:ext cx="31727" cy="3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1132" extrusionOk="0">
                      <a:moveTo>
                        <a:pt x="560" y="1"/>
                      </a:moveTo>
                      <a:cubicBezTo>
                        <a:pt x="251" y="1"/>
                        <a:pt x="1" y="251"/>
                        <a:pt x="1" y="560"/>
                      </a:cubicBezTo>
                      <a:cubicBezTo>
                        <a:pt x="1" y="882"/>
                        <a:pt x="251" y="1132"/>
                        <a:pt x="560" y="1132"/>
                      </a:cubicBezTo>
                      <a:cubicBezTo>
                        <a:pt x="870" y="1132"/>
                        <a:pt x="1132" y="882"/>
                        <a:pt x="1132" y="560"/>
                      </a:cubicBezTo>
                      <a:cubicBezTo>
                        <a:pt x="1132" y="251"/>
                        <a:pt x="870" y="1"/>
                        <a:pt x="56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44" name="Google Shape;1544;p27"/>
                <p:cNvSpPr/>
                <p:nvPr/>
              </p:nvSpPr>
              <p:spPr>
                <a:xfrm>
                  <a:off x="5430116" y="4125231"/>
                  <a:ext cx="31727" cy="3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1132" extrusionOk="0">
                      <a:moveTo>
                        <a:pt x="572" y="1"/>
                      </a:moveTo>
                      <a:cubicBezTo>
                        <a:pt x="262" y="1"/>
                        <a:pt x="0" y="251"/>
                        <a:pt x="0" y="560"/>
                      </a:cubicBezTo>
                      <a:cubicBezTo>
                        <a:pt x="0" y="882"/>
                        <a:pt x="262" y="1132"/>
                        <a:pt x="572" y="1132"/>
                      </a:cubicBezTo>
                      <a:cubicBezTo>
                        <a:pt x="881" y="1132"/>
                        <a:pt x="1131" y="882"/>
                        <a:pt x="1131" y="560"/>
                      </a:cubicBezTo>
                      <a:cubicBezTo>
                        <a:pt x="1131" y="251"/>
                        <a:pt x="881" y="1"/>
                        <a:pt x="57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45" name="Google Shape;1545;p27"/>
                <p:cNvSpPr/>
                <p:nvPr/>
              </p:nvSpPr>
              <p:spPr>
                <a:xfrm>
                  <a:off x="5383058" y="4125231"/>
                  <a:ext cx="31727" cy="31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" h="1132" extrusionOk="0">
                      <a:moveTo>
                        <a:pt x="560" y="1"/>
                      </a:moveTo>
                      <a:cubicBezTo>
                        <a:pt x="250" y="1"/>
                        <a:pt x="0" y="251"/>
                        <a:pt x="0" y="560"/>
                      </a:cubicBezTo>
                      <a:cubicBezTo>
                        <a:pt x="0" y="882"/>
                        <a:pt x="250" y="1132"/>
                        <a:pt x="560" y="1132"/>
                      </a:cubicBezTo>
                      <a:cubicBezTo>
                        <a:pt x="881" y="1132"/>
                        <a:pt x="1131" y="882"/>
                        <a:pt x="1131" y="560"/>
                      </a:cubicBezTo>
                      <a:cubicBezTo>
                        <a:pt x="1131" y="251"/>
                        <a:pt x="881" y="1"/>
                        <a:pt x="56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46" name="Google Shape;1546;p27"/>
                <p:cNvSpPr/>
                <p:nvPr/>
              </p:nvSpPr>
              <p:spPr>
                <a:xfrm>
                  <a:off x="5076045" y="4232352"/>
                  <a:ext cx="405810" cy="19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79" h="6883" fill="none" extrusionOk="0">
                      <a:moveTo>
                        <a:pt x="1" y="1"/>
                      </a:moveTo>
                      <a:lnTo>
                        <a:pt x="14479" y="1"/>
                      </a:lnTo>
                      <a:lnTo>
                        <a:pt x="14479" y="6883"/>
                      </a:lnTo>
                      <a:lnTo>
                        <a:pt x="1" y="6883"/>
                      </a:lnTo>
                      <a:close/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47" name="Google Shape;1547;p27"/>
                <p:cNvSpPr/>
                <p:nvPr/>
              </p:nvSpPr>
              <p:spPr>
                <a:xfrm>
                  <a:off x="5247573" y="4297432"/>
                  <a:ext cx="62417" cy="6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239" fill="none" extrusionOk="0">
                      <a:moveTo>
                        <a:pt x="0" y="0"/>
                      </a:moveTo>
                      <a:lnTo>
                        <a:pt x="2227" y="2239"/>
                      </a:lnTo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48" name="Google Shape;1548;p27"/>
                <p:cNvSpPr/>
                <p:nvPr/>
              </p:nvSpPr>
              <p:spPr>
                <a:xfrm>
                  <a:off x="5247573" y="4297432"/>
                  <a:ext cx="62417" cy="62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239" fill="none" extrusionOk="0">
                      <a:moveTo>
                        <a:pt x="0" y="2239"/>
                      </a:moveTo>
                      <a:lnTo>
                        <a:pt x="2227" y="0"/>
                      </a:lnTo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  <p:sp>
            <p:nvSpPr>
              <p:cNvPr id="1550" name="Google Shape;1550;p27"/>
              <p:cNvSpPr/>
              <p:nvPr/>
            </p:nvSpPr>
            <p:spPr>
              <a:xfrm>
                <a:off x="2711084" y="2680974"/>
                <a:ext cx="877345" cy="877681"/>
              </a:xfrm>
              <a:custGeom>
                <a:avLst/>
                <a:gdLst/>
                <a:ahLst/>
                <a:cxnLst/>
                <a:rect l="l" t="t" r="r" b="b"/>
                <a:pathLst>
                  <a:path w="31303" h="31315" extrusionOk="0">
                    <a:moveTo>
                      <a:pt x="15658" y="1"/>
                    </a:moveTo>
                    <a:cubicBezTo>
                      <a:pt x="7002" y="1"/>
                      <a:pt x="1" y="7013"/>
                      <a:pt x="1" y="15657"/>
                    </a:cubicBezTo>
                    <a:cubicBezTo>
                      <a:pt x="1" y="24313"/>
                      <a:pt x="7002" y="31314"/>
                      <a:pt x="15658" y="31314"/>
                    </a:cubicBezTo>
                    <a:cubicBezTo>
                      <a:pt x="24302" y="31314"/>
                      <a:pt x="31302" y="24313"/>
                      <a:pt x="31302" y="15657"/>
                    </a:cubicBezTo>
                    <a:cubicBezTo>
                      <a:pt x="31302" y="7013"/>
                      <a:pt x="24302" y="1"/>
                      <a:pt x="156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grpSp>
            <p:nvGrpSpPr>
              <p:cNvPr id="1551" name="Google Shape;1551;p27"/>
              <p:cNvGrpSpPr/>
              <p:nvPr/>
            </p:nvGrpSpPr>
            <p:grpSpPr>
              <a:xfrm>
                <a:off x="2885611" y="2843813"/>
                <a:ext cx="528963" cy="388125"/>
                <a:chOff x="2885611" y="2843813"/>
                <a:chExt cx="528963" cy="388125"/>
              </a:xfrm>
            </p:grpSpPr>
            <p:sp>
              <p:nvSpPr>
                <p:cNvPr id="1552" name="Google Shape;1552;p27"/>
                <p:cNvSpPr/>
                <p:nvPr/>
              </p:nvSpPr>
              <p:spPr>
                <a:xfrm>
                  <a:off x="2920674" y="2843813"/>
                  <a:ext cx="211916" cy="21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1" h="7562" extrusionOk="0">
                      <a:moveTo>
                        <a:pt x="3786" y="1"/>
                      </a:moveTo>
                      <a:cubicBezTo>
                        <a:pt x="1691" y="1"/>
                        <a:pt x="0" y="1692"/>
                        <a:pt x="0" y="3787"/>
                      </a:cubicBezTo>
                      <a:cubicBezTo>
                        <a:pt x="0" y="5871"/>
                        <a:pt x="1691" y="7561"/>
                        <a:pt x="3786" y="7561"/>
                      </a:cubicBezTo>
                      <a:cubicBezTo>
                        <a:pt x="5870" y="7561"/>
                        <a:pt x="7561" y="5871"/>
                        <a:pt x="7561" y="3787"/>
                      </a:cubicBezTo>
                      <a:cubicBezTo>
                        <a:pt x="7561" y="1692"/>
                        <a:pt x="5870" y="1"/>
                        <a:pt x="378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53" name="Google Shape;1553;p27"/>
                <p:cNvSpPr/>
                <p:nvPr/>
              </p:nvSpPr>
              <p:spPr>
                <a:xfrm>
                  <a:off x="2885611" y="3055729"/>
                  <a:ext cx="282013" cy="176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2" h="6287" extrusionOk="0">
                      <a:moveTo>
                        <a:pt x="5037" y="0"/>
                      </a:moveTo>
                      <a:cubicBezTo>
                        <a:pt x="2251" y="0"/>
                        <a:pt x="1" y="2251"/>
                        <a:pt x="1" y="5037"/>
                      </a:cubicBezTo>
                      <a:lnTo>
                        <a:pt x="1" y="6287"/>
                      </a:lnTo>
                      <a:lnTo>
                        <a:pt x="10062" y="6287"/>
                      </a:lnTo>
                      <a:lnTo>
                        <a:pt x="10062" y="5037"/>
                      </a:lnTo>
                      <a:cubicBezTo>
                        <a:pt x="10062" y="2251"/>
                        <a:pt x="7811" y="0"/>
                        <a:pt x="50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54" name="Google Shape;1554;p27"/>
                <p:cNvSpPr/>
                <p:nvPr/>
              </p:nvSpPr>
              <p:spPr>
                <a:xfrm>
                  <a:off x="2920674" y="2843813"/>
                  <a:ext cx="211916" cy="21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1" h="7562" extrusionOk="0">
                      <a:moveTo>
                        <a:pt x="3786" y="1"/>
                      </a:moveTo>
                      <a:cubicBezTo>
                        <a:pt x="1691" y="1"/>
                        <a:pt x="0" y="1692"/>
                        <a:pt x="0" y="3787"/>
                      </a:cubicBezTo>
                      <a:cubicBezTo>
                        <a:pt x="0" y="5871"/>
                        <a:pt x="1691" y="7561"/>
                        <a:pt x="3786" y="7561"/>
                      </a:cubicBezTo>
                      <a:cubicBezTo>
                        <a:pt x="5870" y="7561"/>
                        <a:pt x="7561" y="5871"/>
                        <a:pt x="7561" y="3787"/>
                      </a:cubicBezTo>
                      <a:cubicBezTo>
                        <a:pt x="7561" y="1692"/>
                        <a:pt x="5870" y="1"/>
                        <a:pt x="378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55" name="Google Shape;1555;p27"/>
                <p:cNvSpPr/>
                <p:nvPr/>
              </p:nvSpPr>
              <p:spPr>
                <a:xfrm>
                  <a:off x="2885611" y="3055729"/>
                  <a:ext cx="282013" cy="176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2" h="6287" extrusionOk="0">
                      <a:moveTo>
                        <a:pt x="5037" y="0"/>
                      </a:moveTo>
                      <a:cubicBezTo>
                        <a:pt x="2251" y="0"/>
                        <a:pt x="1" y="2251"/>
                        <a:pt x="1" y="5037"/>
                      </a:cubicBezTo>
                      <a:lnTo>
                        <a:pt x="1" y="6287"/>
                      </a:lnTo>
                      <a:lnTo>
                        <a:pt x="10062" y="6287"/>
                      </a:lnTo>
                      <a:lnTo>
                        <a:pt x="10062" y="5037"/>
                      </a:lnTo>
                      <a:cubicBezTo>
                        <a:pt x="10062" y="2251"/>
                        <a:pt x="7811" y="0"/>
                        <a:pt x="50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56" name="Google Shape;1556;p27"/>
                <p:cNvSpPr/>
                <p:nvPr/>
              </p:nvSpPr>
              <p:spPr>
                <a:xfrm>
                  <a:off x="2920674" y="2843813"/>
                  <a:ext cx="211916" cy="21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1" h="7562" fill="none" extrusionOk="0">
                      <a:moveTo>
                        <a:pt x="7561" y="3787"/>
                      </a:moveTo>
                      <a:cubicBezTo>
                        <a:pt x="7561" y="5871"/>
                        <a:pt x="5870" y="7561"/>
                        <a:pt x="3786" y="7561"/>
                      </a:cubicBezTo>
                      <a:cubicBezTo>
                        <a:pt x="1691" y="7561"/>
                        <a:pt x="0" y="5871"/>
                        <a:pt x="0" y="3787"/>
                      </a:cubicBezTo>
                      <a:cubicBezTo>
                        <a:pt x="0" y="1692"/>
                        <a:pt x="1691" y="1"/>
                        <a:pt x="3786" y="1"/>
                      </a:cubicBezTo>
                      <a:cubicBezTo>
                        <a:pt x="5870" y="1"/>
                        <a:pt x="7561" y="1692"/>
                        <a:pt x="7561" y="3787"/>
                      </a:cubicBezTo>
                      <a:close/>
                    </a:path>
                  </a:pathLst>
                </a:custGeom>
                <a:noFill/>
                <a:ln w="113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57" name="Google Shape;1557;p27"/>
                <p:cNvSpPr/>
                <p:nvPr/>
              </p:nvSpPr>
              <p:spPr>
                <a:xfrm>
                  <a:off x="2885611" y="3055729"/>
                  <a:ext cx="282013" cy="176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2" h="6287" fill="none" extrusionOk="0">
                      <a:moveTo>
                        <a:pt x="10062" y="5037"/>
                      </a:moveTo>
                      <a:cubicBezTo>
                        <a:pt x="10062" y="2251"/>
                        <a:pt x="7811" y="0"/>
                        <a:pt x="5037" y="0"/>
                      </a:cubicBezTo>
                      <a:cubicBezTo>
                        <a:pt x="2251" y="0"/>
                        <a:pt x="1" y="2251"/>
                        <a:pt x="1" y="5037"/>
                      </a:cubicBezTo>
                      <a:lnTo>
                        <a:pt x="1" y="6287"/>
                      </a:lnTo>
                      <a:lnTo>
                        <a:pt x="10062" y="6287"/>
                      </a:lnTo>
                      <a:close/>
                    </a:path>
                  </a:pathLst>
                </a:custGeom>
                <a:noFill/>
                <a:ln w="113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58" name="Google Shape;1558;p27"/>
                <p:cNvSpPr/>
                <p:nvPr/>
              </p:nvSpPr>
              <p:spPr>
                <a:xfrm>
                  <a:off x="2920674" y="2843813"/>
                  <a:ext cx="211916" cy="21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1" h="7562" fill="none" extrusionOk="0">
                      <a:moveTo>
                        <a:pt x="7561" y="3787"/>
                      </a:moveTo>
                      <a:cubicBezTo>
                        <a:pt x="7561" y="5871"/>
                        <a:pt x="5870" y="7561"/>
                        <a:pt x="3786" y="7561"/>
                      </a:cubicBezTo>
                      <a:cubicBezTo>
                        <a:pt x="1691" y="7561"/>
                        <a:pt x="0" y="5871"/>
                        <a:pt x="0" y="3787"/>
                      </a:cubicBezTo>
                      <a:cubicBezTo>
                        <a:pt x="0" y="1692"/>
                        <a:pt x="1691" y="1"/>
                        <a:pt x="3786" y="1"/>
                      </a:cubicBezTo>
                      <a:cubicBezTo>
                        <a:pt x="5870" y="1"/>
                        <a:pt x="7561" y="1692"/>
                        <a:pt x="7561" y="3787"/>
                      </a:cubicBezTo>
                      <a:close/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59" name="Google Shape;1559;p27"/>
                <p:cNvSpPr/>
                <p:nvPr/>
              </p:nvSpPr>
              <p:spPr>
                <a:xfrm>
                  <a:off x="2885611" y="3055729"/>
                  <a:ext cx="282013" cy="176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2" h="6287" fill="none" extrusionOk="0">
                      <a:moveTo>
                        <a:pt x="10062" y="5037"/>
                      </a:moveTo>
                      <a:cubicBezTo>
                        <a:pt x="10062" y="2251"/>
                        <a:pt x="7811" y="0"/>
                        <a:pt x="5037" y="0"/>
                      </a:cubicBezTo>
                      <a:cubicBezTo>
                        <a:pt x="2251" y="0"/>
                        <a:pt x="1" y="2251"/>
                        <a:pt x="1" y="5037"/>
                      </a:cubicBezTo>
                      <a:lnTo>
                        <a:pt x="1" y="6287"/>
                      </a:lnTo>
                      <a:lnTo>
                        <a:pt x="10062" y="6287"/>
                      </a:lnTo>
                      <a:close/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60" name="Google Shape;1560;p27"/>
                <p:cNvSpPr/>
                <p:nvPr/>
              </p:nvSpPr>
              <p:spPr>
                <a:xfrm>
                  <a:off x="3167260" y="2843813"/>
                  <a:ext cx="211944" cy="21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" h="7562" extrusionOk="0">
                      <a:moveTo>
                        <a:pt x="3775" y="1"/>
                      </a:moveTo>
                      <a:cubicBezTo>
                        <a:pt x="1691" y="1"/>
                        <a:pt x="1" y="1692"/>
                        <a:pt x="1" y="3787"/>
                      </a:cubicBezTo>
                      <a:cubicBezTo>
                        <a:pt x="1" y="5871"/>
                        <a:pt x="1691" y="7561"/>
                        <a:pt x="3775" y="7561"/>
                      </a:cubicBezTo>
                      <a:cubicBezTo>
                        <a:pt x="5871" y="7561"/>
                        <a:pt x="7561" y="5871"/>
                        <a:pt x="7561" y="3787"/>
                      </a:cubicBezTo>
                      <a:cubicBezTo>
                        <a:pt x="7561" y="1692"/>
                        <a:pt x="5871" y="1"/>
                        <a:pt x="377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61" name="Google Shape;1561;p27"/>
                <p:cNvSpPr/>
                <p:nvPr/>
              </p:nvSpPr>
              <p:spPr>
                <a:xfrm>
                  <a:off x="3132562" y="3055729"/>
                  <a:ext cx="282013" cy="176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2" h="6287" extrusionOk="0">
                      <a:moveTo>
                        <a:pt x="5037" y="0"/>
                      </a:moveTo>
                      <a:cubicBezTo>
                        <a:pt x="2251" y="0"/>
                        <a:pt x="1" y="2251"/>
                        <a:pt x="1" y="5037"/>
                      </a:cubicBezTo>
                      <a:lnTo>
                        <a:pt x="1" y="6287"/>
                      </a:lnTo>
                      <a:lnTo>
                        <a:pt x="10061" y="6287"/>
                      </a:lnTo>
                      <a:lnTo>
                        <a:pt x="10061" y="5037"/>
                      </a:lnTo>
                      <a:cubicBezTo>
                        <a:pt x="10061" y="2251"/>
                        <a:pt x="7823" y="0"/>
                        <a:pt x="50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62" name="Google Shape;1562;p27"/>
                <p:cNvSpPr/>
                <p:nvPr/>
              </p:nvSpPr>
              <p:spPr>
                <a:xfrm>
                  <a:off x="3177938" y="2903568"/>
                  <a:ext cx="190923" cy="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2" h="1" fill="none" extrusionOk="0">
                      <a:moveTo>
                        <a:pt x="1" y="0"/>
                      </a:moveTo>
                      <a:lnTo>
                        <a:pt x="6811" y="0"/>
                      </a:lnTo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63" name="Google Shape;1563;p27"/>
                <p:cNvSpPr/>
                <p:nvPr/>
              </p:nvSpPr>
              <p:spPr>
                <a:xfrm>
                  <a:off x="3177938" y="2954270"/>
                  <a:ext cx="190923" cy="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2" h="1" fill="none" extrusionOk="0">
                      <a:moveTo>
                        <a:pt x="1" y="1"/>
                      </a:moveTo>
                      <a:lnTo>
                        <a:pt x="6811" y="1"/>
                      </a:lnTo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64" name="Google Shape;1564;p27"/>
                <p:cNvSpPr/>
                <p:nvPr/>
              </p:nvSpPr>
              <p:spPr>
                <a:xfrm>
                  <a:off x="3133234" y="3184207"/>
                  <a:ext cx="280667" cy="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4" h="1" fill="none" extrusionOk="0">
                      <a:moveTo>
                        <a:pt x="0" y="0"/>
                      </a:moveTo>
                      <a:lnTo>
                        <a:pt x="10013" y="0"/>
                      </a:lnTo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65" name="Google Shape;1565;p27"/>
                <p:cNvSpPr/>
                <p:nvPr/>
              </p:nvSpPr>
              <p:spPr>
                <a:xfrm>
                  <a:off x="3156245" y="3117782"/>
                  <a:ext cx="234310" cy="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0" h="1" fill="none" extrusionOk="0">
                      <a:moveTo>
                        <a:pt x="1" y="1"/>
                      </a:moveTo>
                      <a:lnTo>
                        <a:pt x="8359" y="1"/>
                      </a:lnTo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66" name="Google Shape;1566;p27"/>
                <p:cNvSpPr/>
                <p:nvPr/>
              </p:nvSpPr>
              <p:spPr>
                <a:xfrm>
                  <a:off x="3183292" y="3005000"/>
                  <a:ext cx="180553" cy="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2" h="1" fill="none" extrusionOk="0">
                      <a:moveTo>
                        <a:pt x="0" y="1"/>
                      </a:moveTo>
                      <a:lnTo>
                        <a:pt x="6442" y="1"/>
                      </a:lnTo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67" name="Google Shape;1567;p27"/>
                <p:cNvSpPr/>
                <p:nvPr/>
              </p:nvSpPr>
              <p:spPr>
                <a:xfrm>
                  <a:off x="3167260" y="2843813"/>
                  <a:ext cx="211944" cy="21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" h="7562" fill="none" extrusionOk="0">
                      <a:moveTo>
                        <a:pt x="7561" y="3787"/>
                      </a:moveTo>
                      <a:cubicBezTo>
                        <a:pt x="7561" y="5871"/>
                        <a:pt x="5871" y="7561"/>
                        <a:pt x="3775" y="7561"/>
                      </a:cubicBezTo>
                      <a:cubicBezTo>
                        <a:pt x="1691" y="7561"/>
                        <a:pt x="1" y="5871"/>
                        <a:pt x="1" y="3787"/>
                      </a:cubicBezTo>
                      <a:cubicBezTo>
                        <a:pt x="1" y="1692"/>
                        <a:pt x="1691" y="1"/>
                        <a:pt x="3775" y="1"/>
                      </a:cubicBezTo>
                      <a:cubicBezTo>
                        <a:pt x="5871" y="1"/>
                        <a:pt x="7561" y="1692"/>
                        <a:pt x="7561" y="3787"/>
                      </a:cubicBezTo>
                      <a:close/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68" name="Google Shape;1568;p27"/>
                <p:cNvSpPr/>
                <p:nvPr/>
              </p:nvSpPr>
              <p:spPr>
                <a:xfrm>
                  <a:off x="3132562" y="3055729"/>
                  <a:ext cx="282013" cy="176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2" h="6287" fill="none" extrusionOk="0">
                      <a:moveTo>
                        <a:pt x="10061" y="5037"/>
                      </a:moveTo>
                      <a:cubicBezTo>
                        <a:pt x="10061" y="2251"/>
                        <a:pt x="7823" y="0"/>
                        <a:pt x="5037" y="0"/>
                      </a:cubicBezTo>
                      <a:cubicBezTo>
                        <a:pt x="2251" y="0"/>
                        <a:pt x="1" y="2251"/>
                        <a:pt x="1" y="5037"/>
                      </a:cubicBezTo>
                      <a:lnTo>
                        <a:pt x="1" y="6287"/>
                      </a:lnTo>
                      <a:lnTo>
                        <a:pt x="10061" y="6287"/>
                      </a:lnTo>
                      <a:close/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  <p:sp>
            <p:nvSpPr>
              <p:cNvPr id="1570" name="Google Shape;1570;p27"/>
              <p:cNvSpPr/>
              <p:nvPr/>
            </p:nvSpPr>
            <p:spPr>
              <a:xfrm>
                <a:off x="4785736" y="1374313"/>
                <a:ext cx="1002460" cy="877765"/>
              </a:xfrm>
              <a:custGeom>
                <a:avLst/>
                <a:gdLst/>
                <a:ahLst/>
                <a:cxnLst/>
                <a:rect l="l" t="t" r="r" b="b"/>
                <a:pathLst>
                  <a:path w="35767" h="31318" extrusionOk="0">
                    <a:moveTo>
                      <a:pt x="17889" y="0"/>
                    </a:moveTo>
                    <a:cubicBezTo>
                      <a:pt x="12480" y="0"/>
                      <a:pt x="7220" y="2811"/>
                      <a:pt x="4322" y="7833"/>
                    </a:cubicBezTo>
                    <a:cubicBezTo>
                      <a:pt x="0" y="15322"/>
                      <a:pt x="2560" y="24895"/>
                      <a:pt x="10049" y="29217"/>
                    </a:cubicBezTo>
                    <a:cubicBezTo>
                      <a:pt x="12516" y="30640"/>
                      <a:pt x="15210" y="31317"/>
                      <a:pt x="17869" y="31317"/>
                    </a:cubicBezTo>
                    <a:cubicBezTo>
                      <a:pt x="23281" y="31317"/>
                      <a:pt x="28546" y="28512"/>
                      <a:pt x="31444" y="23490"/>
                    </a:cubicBezTo>
                    <a:cubicBezTo>
                      <a:pt x="35766" y="16001"/>
                      <a:pt x="33195" y="6428"/>
                      <a:pt x="25706" y="2106"/>
                    </a:cubicBezTo>
                    <a:cubicBezTo>
                      <a:pt x="23239" y="678"/>
                      <a:pt x="20546" y="0"/>
                      <a:pt x="178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grpSp>
            <p:nvGrpSpPr>
              <p:cNvPr id="1571" name="Google Shape;1571;p27"/>
              <p:cNvGrpSpPr/>
              <p:nvPr/>
            </p:nvGrpSpPr>
            <p:grpSpPr>
              <a:xfrm>
                <a:off x="5100401" y="1599112"/>
                <a:ext cx="373775" cy="428176"/>
                <a:chOff x="5100401" y="1599112"/>
                <a:chExt cx="373775" cy="428176"/>
              </a:xfrm>
            </p:grpSpPr>
            <p:sp>
              <p:nvSpPr>
                <p:cNvPr id="1572" name="Google Shape;1572;p27"/>
                <p:cNvSpPr/>
                <p:nvPr/>
              </p:nvSpPr>
              <p:spPr>
                <a:xfrm>
                  <a:off x="5100401" y="1599112"/>
                  <a:ext cx="373775" cy="428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6" h="15277" extrusionOk="0">
                      <a:moveTo>
                        <a:pt x="6668" y="1"/>
                      </a:moveTo>
                      <a:lnTo>
                        <a:pt x="1" y="3334"/>
                      </a:lnTo>
                      <a:cubicBezTo>
                        <a:pt x="1" y="3334"/>
                        <a:pt x="1" y="10823"/>
                        <a:pt x="6668" y="15276"/>
                      </a:cubicBezTo>
                      <a:cubicBezTo>
                        <a:pt x="13336" y="10823"/>
                        <a:pt x="13336" y="3334"/>
                        <a:pt x="13336" y="3334"/>
                      </a:cubicBezTo>
                      <a:lnTo>
                        <a:pt x="666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73" name="Google Shape;1573;p27"/>
                <p:cNvSpPr/>
                <p:nvPr/>
              </p:nvSpPr>
              <p:spPr>
                <a:xfrm>
                  <a:off x="5149449" y="1651187"/>
                  <a:ext cx="275342" cy="31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4" h="11335" fill="none" extrusionOk="0">
                      <a:moveTo>
                        <a:pt x="4918" y="11335"/>
                      </a:moveTo>
                      <a:cubicBezTo>
                        <a:pt x="1203" y="8370"/>
                        <a:pt x="251" y="4310"/>
                        <a:pt x="1" y="2465"/>
                      </a:cubicBezTo>
                      <a:lnTo>
                        <a:pt x="4918" y="0"/>
                      </a:lnTo>
                      <a:lnTo>
                        <a:pt x="9824" y="2465"/>
                      </a:lnTo>
                      <a:cubicBezTo>
                        <a:pt x="9585" y="4322"/>
                        <a:pt x="8645" y="8358"/>
                        <a:pt x="4918" y="11335"/>
                      </a:cubicBezTo>
                      <a:close/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74" name="Google Shape;1574;p27"/>
                <p:cNvSpPr/>
                <p:nvPr/>
              </p:nvSpPr>
              <p:spPr>
                <a:xfrm>
                  <a:off x="5233223" y="1751946"/>
                  <a:ext cx="125507" cy="94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8" h="3359" fill="none" extrusionOk="0">
                      <a:moveTo>
                        <a:pt x="0" y="1965"/>
                      </a:moveTo>
                      <a:lnTo>
                        <a:pt x="1405" y="3358"/>
                      </a:lnTo>
                      <a:lnTo>
                        <a:pt x="4477" y="1"/>
                      </a:lnTo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75" name="Google Shape;1575;p27"/>
                <p:cNvSpPr/>
                <p:nvPr/>
              </p:nvSpPr>
              <p:spPr>
                <a:xfrm>
                  <a:off x="5100401" y="1599112"/>
                  <a:ext cx="373775" cy="428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6" h="15277" fill="none" extrusionOk="0">
                      <a:moveTo>
                        <a:pt x="6668" y="15276"/>
                      </a:moveTo>
                      <a:cubicBezTo>
                        <a:pt x="1" y="10823"/>
                        <a:pt x="1" y="3334"/>
                        <a:pt x="1" y="3334"/>
                      </a:cubicBezTo>
                      <a:lnTo>
                        <a:pt x="6668" y="1"/>
                      </a:lnTo>
                      <a:lnTo>
                        <a:pt x="13336" y="3334"/>
                      </a:lnTo>
                      <a:cubicBezTo>
                        <a:pt x="13336" y="3334"/>
                        <a:pt x="13336" y="10823"/>
                        <a:pt x="6668" y="15276"/>
                      </a:cubicBezTo>
                      <a:close/>
                    </a:path>
                  </a:pathLst>
                </a:custGeom>
                <a:noFill/>
                <a:ln w="113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</p:grpSp>
      </p:grpSp>
      <p:sp>
        <p:nvSpPr>
          <p:cNvPr id="1577" name="Google Shape;1577;p27"/>
          <p:cNvSpPr txBox="1"/>
          <p:nvPr/>
        </p:nvSpPr>
        <p:spPr>
          <a:xfrm>
            <a:off x="273654" y="930820"/>
            <a:ext cx="21158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en-US" b="1" dirty="0">
                <a:latin typeface="+mj-lt"/>
              </a:rPr>
              <a:t>Absence of a Centralized Data Repository</a:t>
            </a:r>
            <a:endParaRPr lang="en-US" dirty="0">
              <a:latin typeface="+mj-lt"/>
            </a:endParaRPr>
          </a:p>
        </p:txBody>
      </p:sp>
      <p:sp>
        <p:nvSpPr>
          <p:cNvPr id="1578" name="Google Shape;1578;p27"/>
          <p:cNvSpPr txBox="1"/>
          <p:nvPr/>
        </p:nvSpPr>
        <p:spPr>
          <a:xfrm>
            <a:off x="543648" y="1555768"/>
            <a:ext cx="1675232" cy="61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No single location containing aggregated sensitive health data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Significantly lower impact of successful breaches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Architectural mitigation of mass data leakage risks</a:t>
            </a:r>
          </a:p>
        </p:txBody>
      </p:sp>
      <p:sp>
        <p:nvSpPr>
          <p:cNvPr id="1580" name="Google Shape;1580;p27"/>
          <p:cNvSpPr txBox="1"/>
          <p:nvPr/>
        </p:nvSpPr>
        <p:spPr>
          <a:xfrm>
            <a:off x="6858000" y="904876"/>
            <a:ext cx="1667216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en-US" b="1" dirty="0">
                <a:latin typeface="+mj-lt"/>
              </a:rPr>
              <a:t>Minimized Attack Surface</a:t>
            </a:r>
            <a:endParaRPr lang="en-US" dirty="0">
              <a:latin typeface="+mj-lt"/>
            </a:endParaRPr>
          </a:p>
        </p:txBody>
      </p:sp>
      <p:sp>
        <p:nvSpPr>
          <p:cNvPr id="1581" name="Google Shape;1581;p27"/>
          <p:cNvSpPr txBox="1"/>
          <p:nvPr/>
        </p:nvSpPr>
        <p:spPr>
          <a:xfrm>
            <a:off x="6858000" y="1476252"/>
            <a:ext cx="1742135" cy="61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en-US" sz="1000" dirty="0">
                <a:latin typeface="+mj-lt"/>
              </a:rPr>
              <a:t>Elimination of large-scale data transfers and centralized storage</a:t>
            </a:r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en-US" sz="1000" dirty="0">
                <a:latin typeface="+mj-lt"/>
              </a:rPr>
              <a:t>Reduced number of high-value attack targets</a:t>
            </a:r>
          </a:p>
          <a:p>
            <a:pPr marL="171450" lvl="1" indent="-171450">
              <a:buFont typeface="Wingdings" panose="05000000000000000000" pitchFamily="2" charset="2"/>
              <a:buChar char="Ø"/>
            </a:pPr>
            <a:r>
              <a:rPr lang="en-US" sz="1000" dirty="0">
                <a:latin typeface="+mj-lt"/>
              </a:rPr>
              <a:t>Fewer exposure points across the learning pipeline</a:t>
            </a:r>
          </a:p>
        </p:txBody>
      </p:sp>
      <p:sp>
        <p:nvSpPr>
          <p:cNvPr id="1583" name="Google Shape;1583;p27"/>
          <p:cNvSpPr txBox="1"/>
          <p:nvPr/>
        </p:nvSpPr>
        <p:spPr>
          <a:xfrm>
            <a:off x="591735" y="2878967"/>
            <a:ext cx="1486611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en-US" sz="1200" b="1" dirty="0">
                <a:latin typeface="+mj-lt"/>
              </a:rPr>
              <a:t>Alignment with Zero-Trust Security Architecture</a:t>
            </a:r>
            <a:endParaRPr lang="en-US" sz="1200" dirty="0">
              <a:latin typeface="+mj-lt"/>
            </a:endParaRPr>
          </a:p>
        </p:txBody>
      </p:sp>
      <p:sp>
        <p:nvSpPr>
          <p:cNvPr id="1584" name="Google Shape;1584;p27"/>
          <p:cNvSpPr txBox="1"/>
          <p:nvPr/>
        </p:nvSpPr>
        <p:spPr>
          <a:xfrm>
            <a:off x="477855" y="3312686"/>
            <a:ext cx="2097795" cy="110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100" dirty="0">
                <a:latin typeface="+mj-lt"/>
              </a:rPr>
              <a:t>No implicit trust between participating entities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100" dirty="0">
                <a:latin typeface="+mj-lt"/>
              </a:rPr>
              <a:t>Continuous verification of model updates and participants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100" dirty="0">
                <a:latin typeface="+mj-lt"/>
              </a:rPr>
              <a:t>Security enforced at every interaction, not assumed by design</a:t>
            </a:r>
          </a:p>
        </p:txBody>
      </p:sp>
      <p:sp>
        <p:nvSpPr>
          <p:cNvPr id="1586" name="Google Shape;1586;p27"/>
          <p:cNvSpPr txBox="1"/>
          <p:nvPr/>
        </p:nvSpPr>
        <p:spPr>
          <a:xfrm>
            <a:off x="6800071" y="2979167"/>
            <a:ext cx="1857991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en-US" sz="1200" b="1" dirty="0">
                <a:latin typeface="+mj-lt"/>
              </a:rPr>
              <a:t>Improved Inter-Organizational Trust</a:t>
            </a:r>
            <a:endParaRPr lang="en-US" sz="1200" dirty="0">
              <a:latin typeface="+mj-lt"/>
            </a:endParaRPr>
          </a:p>
        </p:txBody>
      </p:sp>
      <p:sp>
        <p:nvSpPr>
          <p:cNvPr id="1587" name="Google Shape;1587;p27"/>
          <p:cNvSpPr txBox="1"/>
          <p:nvPr/>
        </p:nvSpPr>
        <p:spPr>
          <a:xfrm>
            <a:off x="6902318" y="3483569"/>
            <a:ext cx="1780018" cy="616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Institutions retain full control over their local data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Reduced reliance on a trusted central authority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Enables collaboration among mutually distrustful parties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EE45C8-AB2E-23EB-AF37-EFF215206499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33/73</a:t>
            </a:r>
            <a:endParaRPr lang="fa-IR" dirty="0"/>
          </a:p>
        </p:txBody>
      </p:sp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409D3-4A45-D382-A45A-F39C3B487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323CB246-1861-8DE9-0B51-3105075F4D21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800" dirty="0">
                <a:solidFill>
                  <a:schemeClr val="tx1"/>
                </a:solidFill>
              </a:rPr>
              <a:t>Federated learning transforms traditional trust-based paradigms into verification-driven security frameworks.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A1B33D-923B-A650-9312-6DB2FA79D13A}"/>
              </a:ext>
            </a:extLst>
          </p:cNvPr>
          <p:cNvSpPr/>
          <p:nvPr/>
        </p:nvSpPr>
        <p:spPr>
          <a:xfrm>
            <a:off x="1" y="4323806"/>
            <a:ext cx="9144000" cy="81969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Bonawitz, K. et al., </a:t>
            </a:r>
            <a:r>
              <a:rPr lang="en-US" sz="1000" i="1" dirty="0">
                <a:solidFill>
                  <a:schemeClr val="tx1"/>
                </a:solidFill>
              </a:rPr>
              <a:t>Practical Secure Aggregation for Privacy‑Preserving Machine Learning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i="1" dirty="0">
                <a:solidFill>
                  <a:schemeClr val="tx1"/>
                </a:solidFill>
              </a:rPr>
              <a:t>CCS ’17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Abbas SR, Abbas Z, Zahir A, Lee SW. Federated learning in smart healthcare: a comprehensive review on privacy, security, and predictive analytics with IoT integration. </a:t>
            </a:r>
            <a:r>
              <a:rPr lang="en-US" sz="1000" dirty="0" err="1">
                <a:solidFill>
                  <a:schemeClr val="tx1"/>
                </a:solidFill>
              </a:rPr>
              <a:t>InHealthcare</a:t>
            </a:r>
            <a:r>
              <a:rPr lang="en-US" sz="1000" dirty="0">
                <a:solidFill>
                  <a:schemeClr val="tx1"/>
                </a:solidFill>
              </a:rPr>
              <a:t> 2024 Dec 22 (Vol. 12, No. 24, p. 2587). MDPI.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Joshi P, Singh S. A Secure Threat Detection Framework for Federated Learning in Healthcare Environments. In2025 International Conference on Cybersecurity and AI-Based Systems (Cyber-AI) 2025 Sep 1 (pp. 51-58). IEEE.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80B3EF-945E-0E2C-4C42-DD046346787B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34/73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99185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2"/>
          <p:cNvSpPr txBox="1">
            <a:spLocks noGrp="1"/>
          </p:cNvSpPr>
          <p:nvPr>
            <p:ph type="title"/>
          </p:nvPr>
        </p:nvSpPr>
        <p:spPr>
          <a:xfrm>
            <a:off x="457200" y="-93786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latin typeface="+mj-lt"/>
              </a:rPr>
              <a:t>Privacy as an Emergent Property of Secure Design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54C70F-72A5-D4B3-96F1-12352BD4E900}"/>
              </a:ext>
            </a:extLst>
          </p:cNvPr>
          <p:cNvGrpSpPr/>
          <p:nvPr/>
        </p:nvGrpSpPr>
        <p:grpSpPr>
          <a:xfrm>
            <a:off x="5152677" y="1543734"/>
            <a:ext cx="3891206" cy="903023"/>
            <a:chOff x="5158527" y="2340814"/>
            <a:chExt cx="3711605" cy="691376"/>
          </a:xfrm>
        </p:grpSpPr>
        <p:sp>
          <p:nvSpPr>
            <p:cNvPr id="675" name="Google Shape;675;p22"/>
            <p:cNvSpPr/>
            <p:nvPr/>
          </p:nvSpPr>
          <p:spPr>
            <a:xfrm>
              <a:off x="5225588" y="2349361"/>
              <a:ext cx="3327577" cy="681573"/>
            </a:xfrm>
            <a:custGeom>
              <a:avLst/>
              <a:gdLst/>
              <a:ahLst/>
              <a:cxnLst/>
              <a:rect l="l" t="t" r="r" b="b"/>
              <a:pathLst>
                <a:path w="97191" h="25302" extrusionOk="0">
                  <a:moveTo>
                    <a:pt x="0" y="0"/>
                  </a:moveTo>
                  <a:lnTo>
                    <a:pt x="0" y="25301"/>
                  </a:lnTo>
                  <a:lnTo>
                    <a:pt x="97191" y="25301"/>
                  </a:lnTo>
                  <a:lnTo>
                    <a:pt x="97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6" name="Google Shape;676;p22"/>
            <p:cNvSpPr/>
            <p:nvPr/>
          </p:nvSpPr>
          <p:spPr>
            <a:xfrm>
              <a:off x="8188883" y="2350941"/>
              <a:ext cx="681249" cy="681249"/>
            </a:xfrm>
            <a:custGeom>
              <a:avLst/>
              <a:gdLst/>
              <a:ahLst/>
              <a:cxnLst/>
              <a:rect l="l" t="t" r="r" b="b"/>
              <a:pathLst>
                <a:path w="25290" h="25290" extrusionOk="0">
                  <a:moveTo>
                    <a:pt x="12645" y="1"/>
                  </a:moveTo>
                  <a:cubicBezTo>
                    <a:pt x="5668" y="1"/>
                    <a:pt x="0" y="5668"/>
                    <a:pt x="0" y="12645"/>
                  </a:cubicBezTo>
                  <a:cubicBezTo>
                    <a:pt x="0" y="19634"/>
                    <a:pt x="5668" y="25290"/>
                    <a:pt x="12645" y="25290"/>
                  </a:cubicBezTo>
                  <a:cubicBezTo>
                    <a:pt x="19634" y="25290"/>
                    <a:pt x="25289" y="19634"/>
                    <a:pt x="25289" y="12645"/>
                  </a:cubicBezTo>
                  <a:cubicBezTo>
                    <a:pt x="25289" y="5668"/>
                    <a:pt x="19634" y="1"/>
                    <a:pt x="1264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8251432" y="2413490"/>
              <a:ext cx="556475" cy="556475"/>
            </a:xfrm>
            <a:custGeom>
              <a:avLst/>
              <a:gdLst/>
              <a:ahLst/>
              <a:cxnLst/>
              <a:rect l="l" t="t" r="r" b="b"/>
              <a:pathLst>
                <a:path w="20658" h="20658" fill="none" extrusionOk="0">
                  <a:moveTo>
                    <a:pt x="20657" y="10323"/>
                  </a:moveTo>
                  <a:cubicBezTo>
                    <a:pt x="20657" y="16026"/>
                    <a:pt x="16026" y="20658"/>
                    <a:pt x="10323" y="20658"/>
                  </a:cubicBezTo>
                  <a:cubicBezTo>
                    <a:pt x="4620" y="20658"/>
                    <a:pt x="0" y="16026"/>
                    <a:pt x="0" y="10323"/>
                  </a:cubicBezTo>
                  <a:cubicBezTo>
                    <a:pt x="0" y="4620"/>
                    <a:pt x="4620" y="1"/>
                    <a:pt x="10323" y="1"/>
                  </a:cubicBezTo>
                  <a:cubicBezTo>
                    <a:pt x="16026" y="1"/>
                    <a:pt x="20657" y="4620"/>
                    <a:pt x="20657" y="103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8280282" y="2442367"/>
              <a:ext cx="498425" cy="498425"/>
            </a:xfrm>
            <a:custGeom>
              <a:avLst/>
              <a:gdLst/>
              <a:ahLst/>
              <a:cxnLst/>
              <a:rect l="l" t="t" r="r" b="b"/>
              <a:pathLst>
                <a:path w="18503" h="18503" extrusionOk="0">
                  <a:moveTo>
                    <a:pt x="9252" y="0"/>
                  </a:moveTo>
                  <a:cubicBezTo>
                    <a:pt x="4144" y="0"/>
                    <a:pt x="1" y="4144"/>
                    <a:pt x="1" y="9251"/>
                  </a:cubicBezTo>
                  <a:cubicBezTo>
                    <a:pt x="1" y="14359"/>
                    <a:pt x="4144" y="18502"/>
                    <a:pt x="9252" y="18502"/>
                  </a:cubicBezTo>
                  <a:cubicBezTo>
                    <a:pt x="14360" y="18502"/>
                    <a:pt x="18503" y="14359"/>
                    <a:pt x="18503" y="9251"/>
                  </a:cubicBezTo>
                  <a:cubicBezTo>
                    <a:pt x="18503" y="4144"/>
                    <a:pt x="14360" y="0"/>
                    <a:pt x="9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8441611" y="2654689"/>
              <a:ext cx="186677" cy="150123"/>
            </a:xfrm>
            <a:custGeom>
              <a:avLst/>
              <a:gdLst/>
              <a:ahLst/>
              <a:cxnLst/>
              <a:rect l="l" t="t" r="r" b="b"/>
              <a:pathLst>
                <a:path w="6930" h="5573" extrusionOk="0">
                  <a:moveTo>
                    <a:pt x="477" y="0"/>
                  </a:moveTo>
                  <a:cubicBezTo>
                    <a:pt x="215" y="0"/>
                    <a:pt x="1" y="214"/>
                    <a:pt x="1" y="488"/>
                  </a:cubicBezTo>
                  <a:lnTo>
                    <a:pt x="1" y="5096"/>
                  </a:lnTo>
                  <a:cubicBezTo>
                    <a:pt x="1" y="5358"/>
                    <a:pt x="215" y="5572"/>
                    <a:pt x="477" y="5572"/>
                  </a:cubicBezTo>
                  <a:lnTo>
                    <a:pt x="6442" y="5572"/>
                  </a:lnTo>
                  <a:cubicBezTo>
                    <a:pt x="6716" y="5572"/>
                    <a:pt x="6930" y="5358"/>
                    <a:pt x="6930" y="5096"/>
                  </a:cubicBezTo>
                  <a:lnTo>
                    <a:pt x="6930" y="488"/>
                  </a:lnTo>
                  <a:cubicBezTo>
                    <a:pt x="6930" y="214"/>
                    <a:pt x="6716" y="0"/>
                    <a:pt x="644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8516012" y="2690920"/>
              <a:ext cx="44528" cy="80839"/>
            </a:xfrm>
            <a:custGeom>
              <a:avLst/>
              <a:gdLst/>
              <a:ahLst/>
              <a:cxnLst/>
              <a:rect l="l" t="t" r="r" b="b"/>
              <a:pathLst>
                <a:path w="1653" h="3001" extrusionOk="0">
                  <a:moveTo>
                    <a:pt x="705" y="0"/>
                  </a:moveTo>
                  <a:cubicBezTo>
                    <a:pt x="701" y="0"/>
                    <a:pt x="696" y="0"/>
                    <a:pt x="691" y="1"/>
                  </a:cubicBezTo>
                  <a:cubicBezTo>
                    <a:pt x="298" y="24"/>
                    <a:pt x="1" y="334"/>
                    <a:pt x="1" y="715"/>
                  </a:cubicBezTo>
                  <a:cubicBezTo>
                    <a:pt x="1" y="917"/>
                    <a:pt x="96" y="1108"/>
                    <a:pt x="251" y="1239"/>
                  </a:cubicBezTo>
                  <a:cubicBezTo>
                    <a:pt x="334" y="1310"/>
                    <a:pt x="382" y="1417"/>
                    <a:pt x="370" y="1525"/>
                  </a:cubicBezTo>
                  <a:lnTo>
                    <a:pt x="144" y="2810"/>
                  </a:lnTo>
                  <a:cubicBezTo>
                    <a:pt x="120" y="2906"/>
                    <a:pt x="191" y="3001"/>
                    <a:pt x="298" y="3001"/>
                  </a:cubicBezTo>
                  <a:lnTo>
                    <a:pt x="1096" y="3001"/>
                  </a:lnTo>
                  <a:cubicBezTo>
                    <a:pt x="1203" y="3001"/>
                    <a:pt x="1275" y="2906"/>
                    <a:pt x="1263" y="2810"/>
                  </a:cubicBezTo>
                  <a:lnTo>
                    <a:pt x="1025" y="1525"/>
                  </a:lnTo>
                  <a:cubicBezTo>
                    <a:pt x="1013" y="1417"/>
                    <a:pt x="1060" y="1310"/>
                    <a:pt x="1144" y="1239"/>
                  </a:cubicBezTo>
                  <a:cubicBezTo>
                    <a:pt x="1652" y="825"/>
                    <a:pt x="1351" y="0"/>
                    <a:pt x="705" y="0"/>
                  </a:cubicBezTo>
                  <a:close/>
                </a:path>
              </a:pathLst>
            </a:custGeom>
            <a:solidFill>
              <a:srgbClr val="323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2" name="Google Shape;682;p22"/>
            <p:cNvSpPr txBox="1"/>
            <p:nvPr/>
          </p:nvSpPr>
          <p:spPr>
            <a:xfrm>
              <a:off x="5158527" y="2340814"/>
              <a:ext cx="3043551" cy="667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Minimal exposure of raw patient data limits linkage attacks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Secure aggregation prevents extraction of individual-level information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Localized model updates reduce susceptibility to inference attacks</a:t>
              </a:r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8465019" y="2554939"/>
              <a:ext cx="139536" cy="117097"/>
            </a:xfrm>
            <a:custGeom>
              <a:avLst/>
              <a:gdLst/>
              <a:ahLst/>
              <a:cxnLst/>
              <a:rect l="l" t="t" r="r" b="b"/>
              <a:pathLst>
                <a:path w="5180" h="4347" extrusionOk="0">
                  <a:moveTo>
                    <a:pt x="2596" y="512"/>
                  </a:moveTo>
                  <a:cubicBezTo>
                    <a:pt x="3751" y="512"/>
                    <a:pt x="4680" y="1441"/>
                    <a:pt x="4680" y="2596"/>
                  </a:cubicBezTo>
                  <a:lnTo>
                    <a:pt x="4680" y="3846"/>
                  </a:lnTo>
                  <a:lnTo>
                    <a:pt x="501" y="3846"/>
                  </a:lnTo>
                  <a:lnTo>
                    <a:pt x="501" y="2596"/>
                  </a:lnTo>
                  <a:cubicBezTo>
                    <a:pt x="501" y="1441"/>
                    <a:pt x="1441" y="512"/>
                    <a:pt x="2596" y="512"/>
                  </a:cubicBezTo>
                  <a:close/>
                  <a:moveTo>
                    <a:pt x="2584" y="0"/>
                  </a:moveTo>
                  <a:cubicBezTo>
                    <a:pt x="1156" y="0"/>
                    <a:pt x="1" y="1167"/>
                    <a:pt x="1" y="2596"/>
                  </a:cubicBezTo>
                  <a:lnTo>
                    <a:pt x="1" y="4346"/>
                  </a:lnTo>
                  <a:lnTo>
                    <a:pt x="5180" y="4346"/>
                  </a:lnTo>
                  <a:lnTo>
                    <a:pt x="5180" y="2596"/>
                  </a:lnTo>
                  <a:cubicBezTo>
                    <a:pt x="5180" y="1167"/>
                    <a:pt x="4025" y="0"/>
                    <a:pt x="258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299767F-0A97-2F71-1392-4E905D497850}"/>
              </a:ext>
            </a:extLst>
          </p:cNvPr>
          <p:cNvGrpSpPr/>
          <p:nvPr/>
        </p:nvGrpSpPr>
        <p:grpSpPr>
          <a:xfrm>
            <a:off x="5218954" y="3706645"/>
            <a:ext cx="3771534" cy="918504"/>
            <a:chOff x="5225628" y="4118027"/>
            <a:chExt cx="3644466" cy="682542"/>
          </a:xfrm>
        </p:grpSpPr>
        <p:sp>
          <p:nvSpPr>
            <p:cNvPr id="686" name="Google Shape;686;p22"/>
            <p:cNvSpPr/>
            <p:nvPr/>
          </p:nvSpPr>
          <p:spPr>
            <a:xfrm>
              <a:off x="5225628" y="4118027"/>
              <a:ext cx="3327577" cy="681573"/>
            </a:xfrm>
            <a:custGeom>
              <a:avLst/>
              <a:gdLst/>
              <a:ahLst/>
              <a:cxnLst/>
              <a:rect l="l" t="t" r="r" b="b"/>
              <a:pathLst>
                <a:path w="97191" h="25302" extrusionOk="0">
                  <a:moveTo>
                    <a:pt x="0" y="1"/>
                  </a:moveTo>
                  <a:lnTo>
                    <a:pt x="0" y="25302"/>
                  </a:lnTo>
                  <a:lnTo>
                    <a:pt x="97191" y="25302"/>
                  </a:lnTo>
                  <a:lnTo>
                    <a:pt x="971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687" name="Google Shape;687;p22"/>
            <p:cNvSpPr/>
            <p:nvPr/>
          </p:nvSpPr>
          <p:spPr>
            <a:xfrm>
              <a:off x="8188845" y="4119320"/>
              <a:ext cx="681249" cy="681249"/>
            </a:xfrm>
            <a:custGeom>
              <a:avLst/>
              <a:gdLst/>
              <a:ahLst/>
              <a:cxnLst/>
              <a:rect l="l" t="t" r="r" b="b"/>
              <a:pathLst>
                <a:path w="25290" h="25290" extrusionOk="0">
                  <a:moveTo>
                    <a:pt x="12645" y="0"/>
                  </a:moveTo>
                  <a:cubicBezTo>
                    <a:pt x="5668" y="0"/>
                    <a:pt x="0" y="5668"/>
                    <a:pt x="0" y="12645"/>
                  </a:cubicBezTo>
                  <a:cubicBezTo>
                    <a:pt x="0" y="19634"/>
                    <a:pt x="5668" y="25289"/>
                    <a:pt x="12645" y="25289"/>
                  </a:cubicBezTo>
                  <a:cubicBezTo>
                    <a:pt x="19634" y="25289"/>
                    <a:pt x="25289" y="19634"/>
                    <a:pt x="25289" y="12645"/>
                  </a:cubicBezTo>
                  <a:cubicBezTo>
                    <a:pt x="25289" y="5668"/>
                    <a:pt x="19634" y="0"/>
                    <a:pt x="12645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8" name="Google Shape;688;p22"/>
            <p:cNvSpPr/>
            <p:nvPr/>
          </p:nvSpPr>
          <p:spPr>
            <a:xfrm>
              <a:off x="8251394" y="4181869"/>
              <a:ext cx="556475" cy="556152"/>
            </a:xfrm>
            <a:custGeom>
              <a:avLst/>
              <a:gdLst/>
              <a:ahLst/>
              <a:cxnLst/>
              <a:rect l="l" t="t" r="r" b="b"/>
              <a:pathLst>
                <a:path w="20658" h="20646" fill="none" extrusionOk="0">
                  <a:moveTo>
                    <a:pt x="20657" y="10323"/>
                  </a:moveTo>
                  <a:cubicBezTo>
                    <a:pt x="20657" y="16026"/>
                    <a:pt x="16026" y="20646"/>
                    <a:pt x="10323" y="20646"/>
                  </a:cubicBezTo>
                  <a:cubicBezTo>
                    <a:pt x="4620" y="20646"/>
                    <a:pt x="0" y="16026"/>
                    <a:pt x="0" y="10323"/>
                  </a:cubicBezTo>
                  <a:cubicBezTo>
                    <a:pt x="0" y="4620"/>
                    <a:pt x="4620" y="0"/>
                    <a:pt x="10323" y="0"/>
                  </a:cubicBezTo>
                  <a:cubicBezTo>
                    <a:pt x="16026" y="0"/>
                    <a:pt x="20657" y="4620"/>
                    <a:pt x="20657" y="103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8280244" y="4210719"/>
              <a:ext cx="498425" cy="498425"/>
            </a:xfrm>
            <a:custGeom>
              <a:avLst/>
              <a:gdLst/>
              <a:ahLst/>
              <a:cxnLst/>
              <a:rect l="l" t="t" r="r" b="b"/>
              <a:pathLst>
                <a:path w="18503" h="18503" extrusionOk="0">
                  <a:moveTo>
                    <a:pt x="9252" y="1"/>
                  </a:moveTo>
                  <a:cubicBezTo>
                    <a:pt x="4144" y="1"/>
                    <a:pt x="1" y="4144"/>
                    <a:pt x="1" y="9252"/>
                  </a:cubicBezTo>
                  <a:cubicBezTo>
                    <a:pt x="1" y="14360"/>
                    <a:pt x="4144" y="18503"/>
                    <a:pt x="9252" y="18503"/>
                  </a:cubicBezTo>
                  <a:cubicBezTo>
                    <a:pt x="14360" y="18503"/>
                    <a:pt x="18503" y="14360"/>
                    <a:pt x="18503" y="9252"/>
                  </a:cubicBezTo>
                  <a:cubicBezTo>
                    <a:pt x="18503" y="4144"/>
                    <a:pt x="14360" y="1"/>
                    <a:pt x="92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0" name="Google Shape;690;p22"/>
            <p:cNvSpPr/>
            <p:nvPr/>
          </p:nvSpPr>
          <p:spPr>
            <a:xfrm>
              <a:off x="8391226" y="4320732"/>
              <a:ext cx="274251" cy="308892"/>
            </a:xfrm>
            <a:custGeom>
              <a:avLst/>
              <a:gdLst/>
              <a:ahLst/>
              <a:cxnLst/>
              <a:rect l="l" t="t" r="r" b="b"/>
              <a:pathLst>
                <a:path w="10181" h="11467" fill="none" extrusionOk="0">
                  <a:moveTo>
                    <a:pt x="5132" y="11466"/>
                  </a:moveTo>
                  <a:lnTo>
                    <a:pt x="5132" y="11466"/>
                  </a:lnTo>
                  <a:lnTo>
                    <a:pt x="5096" y="11454"/>
                  </a:lnTo>
                  <a:cubicBezTo>
                    <a:pt x="2024" y="10383"/>
                    <a:pt x="0" y="7728"/>
                    <a:pt x="0" y="4763"/>
                  </a:cubicBezTo>
                  <a:lnTo>
                    <a:pt x="0" y="489"/>
                  </a:lnTo>
                  <a:lnTo>
                    <a:pt x="5084" y="1"/>
                  </a:lnTo>
                  <a:lnTo>
                    <a:pt x="10180" y="489"/>
                  </a:lnTo>
                  <a:lnTo>
                    <a:pt x="10180" y="4799"/>
                  </a:lnTo>
                  <a:cubicBezTo>
                    <a:pt x="10180" y="7740"/>
                    <a:pt x="8180" y="10383"/>
                    <a:pt x="5132" y="11466"/>
                  </a:cubicBezTo>
                  <a:close/>
                </a:path>
              </a:pathLst>
            </a:custGeom>
            <a:noFill/>
            <a:ln w="44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2" name="Google Shape;692;p22"/>
            <p:cNvSpPr txBox="1"/>
            <p:nvPr/>
          </p:nvSpPr>
          <p:spPr>
            <a:xfrm>
              <a:off x="5246120" y="4128853"/>
              <a:ext cx="2936758" cy="667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Decentralization and secure protocols provide verifiable guarantees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Trustworthiness can be quantified through system metrics and audits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Privacy becomes an emergent property of secure design rather than a policy aspiration</a:t>
              </a:r>
            </a:p>
          </p:txBody>
        </p:sp>
        <p:sp>
          <p:nvSpPr>
            <p:cNvPr id="693" name="Google Shape;693;p22"/>
            <p:cNvSpPr/>
            <p:nvPr/>
          </p:nvSpPr>
          <p:spPr>
            <a:xfrm>
              <a:off x="8483595" y="4413747"/>
              <a:ext cx="92396" cy="109393"/>
            </a:xfrm>
            <a:custGeom>
              <a:avLst/>
              <a:gdLst/>
              <a:ahLst/>
              <a:cxnLst/>
              <a:rect l="l" t="t" r="r" b="b"/>
              <a:pathLst>
                <a:path w="3430" h="4061" fill="none" extrusionOk="0">
                  <a:moveTo>
                    <a:pt x="3429" y="2036"/>
                  </a:moveTo>
                  <a:cubicBezTo>
                    <a:pt x="3429" y="3155"/>
                    <a:pt x="2667" y="4060"/>
                    <a:pt x="1715" y="4060"/>
                  </a:cubicBezTo>
                  <a:cubicBezTo>
                    <a:pt x="762" y="4060"/>
                    <a:pt x="0" y="3155"/>
                    <a:pt x="0" y="2036"/>
                  </a:cubicBezTo>
                  <a:cubicBezTo>
                    <a:pt x="0" y="917"/>
                    <a:pt x="762" y="0"/>
                    <a:pt x="1715" y="0"/>
                  </a:cubicBezTo>
                  <a:cubicBezTo>
                    <a:pt x="2667" y="0"/>
                    <a:pt x="3429" y="917"/>
                    <a:pt x="3429" y="2036"/>
                  </a:cubicBezTo>
                  <a:close/>
                </a:path>
              </a:pathLst>
            </a:custGeom>
            <a:noFill/>
            <a:ln w="44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4" name="Google Shape;694;p22"/>
            <p:cNvSpPr/>
            <p:nvPr/>
          </p:nvSpPr>
          <p:spPr>
            <a:xfrm>
              <a:off x="8507974" y="4387133"/>
              <a:ext cx="9967" cy="25671"/>
            </a:xfrm>
            <a:custGeom>
              <a:avLst/>
              <a:gdLst/>
              <a:ahLst/>
              <a:cxnLst/>
              <a:rect l="l" t="t" r="r" b="b"/>
              <a:pathLst>
                <a:path w="370" h="953" fill="none" extrusionOk="0">
                  <a:moveTo>
                    <a:pt x="369" y="953"/>
                  </a:moveTo>
                  <a:lnTo>
                    <a:pt x="0" y="0"/>
                  </a:lnTo>
                </a:path>
              </a:pathLst>
            </a:custGeom>
            <a:noFill/>
            <a:ln w="44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5" name="Google Shape;695;p22"/>
            <p:cNvSpPr/>
            <p:nvPr/>
          </p:nvSpPr>
          <p:spPr>
            <a:xfrm>
              <a:off x="8541645" y="4387133"/>
              <a:ext cx="9967" cy="25671"/>
            </a:xfrm>
            <a:custGeom>
              <a:avLst/>
              <a:gdLst/>
              <a:ahLst/>
              <a:cxnLst/>
              <a:rect l="l" t="t" r="r" b="b"/>
              <a:pathLst>
                <a:path w="370" h="953" fill="none" extrusionOk="0">
                  <a:moveTo>
                    <a:pt x="0" y="953"/>
                  </a:moveTo>
                  <a:lnTo>
                    <a:pt x="369" y="0"/>
                  </a:lnTo>
                </a:path>
              </a:pathLst>
            </a:custGeom>
            <a:noFill/>
            <a:ln w="44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8571142" y="4425599"/>
              <a:ext cx="58724" cy="16082"/>
            </a:xfrm>
            <a:custGeom>
              <a:avLst/>
              <a:gdLst/>
              <a:ahLst/>
              <a:cxnLst/>
              <a:rect l="l" t="t" r="r" b="b"/>
              <a:pathLst>
                <a:path w="2180" h="597" fill="none" extrusionOk="0">
                  <a:moveTo>
                    <a:pt x="1" y="537"/>
                  </a:moveTo>
                  <a:lnTo>
                    <a:pt x="1048" y="1"/>
                  </a:lnTo>
                  <a:lnTo>
                    <a:pt x="2179" y="596"/>
                  </a:lnTo>
                </a:path>
              </a:pathLst>
            </a:custGeom>
            <a:noFill/>
            <a:ln w="44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7" name="Google Shape;697;p22"/>
            <p:cNvSpPr/>
            <p:nvPr/>
          </p:nvSpPr>
          <p:spPr>
            <a:xfrm>
              <a:off x="8577230" y="4455769"/>
              <a:ext cx="58724" cy="16378"/>
            </a:xfrm>
            <a:custGeom>
              <a:avLst/>
              <a:gdLst/>
              <a:ahLst/>
              <a:cxnLst/>
              <a:rect l="l" t="t" r="r" b="b"/>
              <a:pathLst>
                <a:path w="2180" h="608" fill="none" extrusionOk="0">
                  <a:moveTo>
                    <a:pt x="1" y="536"/>
                  </a:moveTo>
                  <a:lnTo>
                    <a:pt x="1049" y="0"/>
                  </a:lnTo>
                  <a:lnTo>
                    <a:pt x="2180" y="607"/>
                  </a:lnTo>
                </a:path>
              </a:pathLst>
            </a:custGeom>
            <a:noFill/>
            <a:ln w="44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8570172" y="4486855"/>
              <a:ext cx="58724" cy="16082"/>
            </a:xfrm>
            <a:custGeom>
              <a:avLst/>
              <a:gdLst/>
              <a:ahLst/>
              <a:cxnLst/>
              <a:rect l="l" t="t" r="r" b="b"/>
              <a:pathLst>
                <a:path w="2180" h="597" fill="none" extrusionOk="0">
                  <a:moveTo>
                    <a:pt x="1" y="537"/>
                  </a:moveTo>
                  <a:lnTo>
                    <a:pt x="1049" y="1"/>
                  </a:lnTo>
                  <a:lnTo>
                    <a:pt x="2180" y="596"/>
                  </a:lnTo>
                </a:path>
              </a:pathLst>
            </a:custGeom>
            <a:noFill/>
            <a:ln w="44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8427457" y="4425599"/>
              <a:ext cx="59047" cy="16082"/>
            </a:xfrm>
            <a:custGeom>
              <a:avLst/>
              <a:gdLst/>
              <a:ahLst/>
              <a:cxnLst/>
              <a:rect l="l" t="t" r="r" b="b"/>
              <a:pathLst>
                <a:path w="2192" h="597" fill="none" extrusionOk="0">
                  <a:moveTo>
                    <a:pt x="2191" y="537"/>
                  </a:moveTo>
                  <a:lnTo>
                    <a:pt x="1144" y="1"/>
                  </a:lnTo>
                  <a:lnTo>
                    <a:pt x="1" y="596"/>
                  </a:lnTo>
                </a:path>
              </a:pathLst>
            </a:custGeom>
            <a:noFill/>
            <a:ln w="44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0" name="Google Shape;700;p22"/>
            <p:cNvSpPr/>
            <p:nvPr/>
          </p:nvSpPr>
          <p:spPr>
            <a:xfrm>
              <a:off x="8421369" y="4455769"/>
              <a:ext cx="58724" cy="16378"/>
            </a:xfrm>
            <a:custGeom>
              <a:avLst/>
              <a:gdLst/>
              <a:ahLst/>
              <a:cxnLst/>
              <a:rect l="l" t="t" r="r" b="b"/>
              <a:pathLst>
                <a:path w="2180" h="608" fill="none" extrusionOk="0">
                  <a:moveTo>
                    <a:pt x="2179" y="536"/>
                  </a:moveTo>
                  <a:lnTo>
                    <a:pt x="1143" y="0"/>
                  </a:lnTo>
                  <a:lnTo>
                    <a:pt x="0" y="607"/>
                  </a:lnTo>
                </a:path>
              </a:pathLst>
            </a:custGeom>
            <a:noFill/>
            <a:ln w="44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1" name="Google Shape;701;p22"/>
            <p:cNvSpPr/>
            <p:nvPr/>
          </p:nvSpPr>
          <p:spPr>
            <a:xfrm>
              <a:off x="8428427" y="4486855"/>
              <a:ext cx="59047" cy="16082"/>
            </a:xfrm>
            <a:custGeom>
              <a:avLst/>
              <a:gdLst/>
              <a:ahLst/>
              <a:cxnLst/>
              <a:rect l="l" t="t" r="r" b="b"/>
              <a:pathLst>
                <a:path w="2192" h="597" fill="none" extrusionOk="0">
                  <a:moveTo>
                    <a:pt x="2191" y="537"/>
                  </a:moveTo>
                  <a:lnTo>
                    <a:pt x="1143" y="1"/>
                  </a:lnTo>
                  <a:lnTo>
                    <a:pt x="0" y="596"/>
                  </a:lnTo>
                </a:path>
              </a:pathLst>
            </a:custGeom>
            <a:noFill/>
            <a:ln w="44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8528823" y="4446772"/>
              <a:ext cx="0" cy="45578"/>
            </a:xfrm>
            <a:custGeom>
              <a:avLst/>
              <a:gdLst/>
              <a:ahLst/>
              <a:cxnLst/>
              <a:rect l="l" t="t" r="r" b="b"/>
              <a:pathLst>
                <a:path h="1692" fill="none" extrusionOk="0">
                  <a:moveTo>
                    <a:pt x="0" y="1"/>
                  </a:moveTo>
                  <a:lnTo>
                    <a:pt x="0" y="1691"/>
                  </a:lnTo>
                </a:path>
              </a:pathLst>
            </a:custGeom>
            <a:noFill/>
            <a:ln w="44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703" name="Google Shape;703;p22"/>
          <p:cNvGrpSpPr/>
          <p:nvPr/>
        </p:nvGrpSpPr>
        <p:grpSpPr>
          <a:xfrm>
            <a:off x="470500" y="1150745"/>
            <a:ext cx="4370425" cy="3805878"/>
            <a:chOff x="470500" y="1150745"/>
            <a:chExt cx="4370425" cy="3805878"/>
          </a:xfrm>
        </p:grpSpPr>
        <p:sp>
          <p:nvSpPr>
            <p:cNvPr id="704" name="Google Shape;704;p22"/>
            <p:cNvSpPr/>
            <p:nvPr/>
          </p:nvSpPr>
          <p:spPr>
            <a:xfrm>
              <a:off x="555068" y="1564531"/>
              <a:ext cx="4024332" cy="2990383"/>
            </a:xfrm>
            <a:custGeom>
              <a:avLst/>
              <a:gdLst/>
              <a:ahLst/>
              <a:cxnLst/>
              <a:rect l="l" t="t" r="r" b="b"/>
              <a:pathLst>
                <a:path w="108312" h="80484" extrusionOk="0">
                  <a:moveTo>
                    <a:pt x="51262" y="0"/>
                  </a:moveTo>
                  <a:cubicBezTo>
                    <a:pt x="50794" y="0"/>
                    <a:pt x="50347" y="53"/>
                    <a:pt x="49921" y="169"/>
                  </a:cubicBezTo>
                  <a:cubicBezTo>
                    <a:pt x="42867" y="2064"/>
                    <a:pt x="40427" y="10123"/>
                    <a:pt x="26104" y="10123"/>
                  </a:cubicBezTo>
                  <a:cubicBezTo>
                    <a:pt x="23868" y="10123"/>
                    <a:pt x="21343" y="9926"/>
                    <a:pt x="18465" y="9480"/>
                  </a:cubicBezTo>
                  <a:cubicBezTo>
                    <a:pt x="16718" y="9208"/>
                    <a:pt x="15124" y="9078"/>
                    <a:pt x="13676" y="9078"/>
                  </a:cubicBezTo>
                  <a:cubicBezTo>
                    <a:pt x="2506" y="9078"/>
                    <a:pt x="0" y="16810"/>
                    <a:pt x="3046" y="26791"/>
                  </a:cubicBezTo>
                  <a:cubicBezTo>
                    <a:pt x="6475" y="38066"/>
                    <a:pt x="16096" y="45448"/>
                    <a:pt x="10678" y="58664"/>
                  </a:cubicBezTo>
                  <a:cubicBezTo>
                    <a:pt x="6801" y="68122"/>
                    <a:pt x="11699" y="70373"/>
                    <a:pt x="18246" y="70373"/>
                  </a:cubicBezTo>
                  <a:cubicBezTo>
                    <a:pt x="20847" y="70373"/>
                    <a:pt x="23708" y="70017"/>
                    <a:pt x="26383" y="69618"/>
                  </a:cubicBezTo>
                  <a:cubicBezTo>
                    <a:pt x="27150" y="69503"/>
                    <a:pt x="27851" y="69449"/>
                    <a:pt x="28493" y="69449"/>
                  </a:cubicBezTo>
                  <a:cubicBezTo>
                    <a:pt x="37686" y="69449"/>
                    <a:pt x="34765" y="80483"/>
                    <a:pt x="42846" y="80483"/>
                  </a:cubicBezTo>
                  <a:cubicBezTo>
                    <a:pt x="44122" y="80483"/>
                    <a:pt x="45672" y="80208"/>
                    <a:pt x="47588" y="79571"/>
                  </a:cubicBezTo>
                  <a:cubicBezTo>
                    <a:pt x="55570" y="76911"/>
                    <a:pt x="60092" y="74349"/>
                    <a:pt x="66187" y="74349"/>
                  </a:cubicBezTo>
                  <a:cubicBezTo>
                    <a:pt x="69283" y="74349"/>
                    <a:pt x="72785" y="75010"/>
                    <a:pt x="77353" y="76654"/>
                  </a:cubicBezTo>
                  <a:cubicBezTo>
                    <a:pt x="81277" y="78064"/>
                    <a:pt x="85024" y="78707"/>
                    <a:pt x="88365" y="78707"/>
                  </a:cubicBezTo>
                  <a:cubicBezTo>
                    <a:pt x="95435" y="78707"/>
                    <a:pt x="100686" y="75829"/>
                    <a:pt x="101940" y="71261"/>
                  </a:cubicBezTo>
                  <a:cubicBezTo>
                    <a:pt x="104666" y="61319"/>
                    <a:pt x="92165" y="50473"/>
                    <a:pt x="91784" y="41293"/>
                  </a:cubicBezTo>
                  <a:cubicBezTo>
                    <a:pt x="91569" y="36316"/>
                    <a:pt x="97082" y="29637"/>
                    <a:pt x="102380" y="19469"/>
                  </a:cubicBezTo>
                  <a:cubicBezTo>
                    <a:pt x="108311" y="8079"/>
                    <a:pt x="103209" y="1605"/>
                    <a:pt x="95708" y="1605"/>
                  </a:cubicBezTo>
                  <a:cubicBezTo>
                    <a:pt x="93769" y="1605"/>
                    <a:pt x="91668" y="2038"/>
                    <a:pt x="89557" y="2931"/>
                  </a:cubicBezTo>
                  <a:cubicBezTo>
                    <a:pt x="84172" y="5207"/>
                    <a:pt x="79400" y="6038"/>
                    <a:pt x="75168" y="6038"/>
                  </a:cubicBezTo>
                  <a:cubicBezTo>
                    <a:pt x="63756" y="6038"/>
                    <a:pt x="56268" y="0"/>
                    <a:pt x="51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1114158" y="1578316"/>
              <a:ext cx="545956" cy="545918"/>
            </a:xfrm>
            <a:custGeom>
              <a:avLst/>
              <a:gdLst/>
              <a:ahLst/>
              <a:cxnLst/>
              <a:rect l="l" t="t" r="r" b="b"/>
              <a:pathLst>
                <a:path w="14694" h="14693" extrusionOk="0">
                  <a:moveTo>
                    <a:pt x="7347" y="0"/>
                  </a:moveTo>
                  <a:cubicBezTo>
                    <a:pt x="3299" y="0"/>
                    <a:pt x="1" y="3286"/>
                    <a:pt x="1" y="7346"/>
                  </a:cubicBezTo>
                  <a:cubicBezTo>
                    <a:pt x="1" y="11395"/>
                    <a:pt x="3299" y="14693"/>
                    <a:pt x="7347" y="14693"/>
                  </a:cubicBezTo>
                  <a:cubicBezTo>
                    <a:pt x="11407" y="14693"/>
                    <a:pt x="14693" y="11395"/>
                    <a:pt x="14693" y="7346"/>
                  </a:cubicBezTo>
                  <a:cubicBezTo>
                    <a:pt x="14693" y="3286"/>
                    <a:pt x="11407" y="0"/>
                    <a:pt x="7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6" name="Google Shape;706;p22"/>
            <p:cNvSpPr/>
            <p:nvPr/>
          </p:nvSpPr>
          <p:spPr>
            <a:xfrm>
              <a:off x="860678" y="1728278"/>
              <a:ext cx="77022" cy="76576"/>
            </a:xfrm>
            <a:custGeom>
              <a:avLst/>
              <a:gdLst/>
              <a:ahLst/>
              <a:cxnLst/>
              <a:rect l="l" t="t" r="r" b="b"/>
              <a:pathLst>
                <a:path w="2073" h="2061" extrusionOk="0">
                  <a:moveTo>
                    <a:pt x="1036" y="0"/>
                  </a:moveTo>
                  <a:cubicBezTo>
                    <a:pt x="465" y="0"/>
                    <a:pt x="1" y="465"/>
                    <a:pt x="1" y="1036"/>
                  </a:cubicBezTo>
                  <a:cubicBezTo>
                    <a:pt x="1" y="1608"/>
                    <a:pt x="465" y="2060"/>
                    <a:pt x="1036" y="2060"/>
                  </a:cubicBezTo>
                  <a:cubicBezTo>
                    <a:pt x="1608" y="2060"/>
                    <a:pt x="2072" y="1608"/>
                    <a:pt x="2072" y="1036"/>
                  </a:cubicBezTo>
                  <a:cubicBezTo>
                    <a:pt x="2072" y="465"/>
                    <a:pt x="1608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7" name="Google Shape;707;p22"/>
            <p:cNvSpPr/>
            <p:nvPr/>
          </p:nvSpPr>
          <p:spPr>
            <a:xfrm>
              <a:off x="4404677" y="1862746"/>
              <a:ext cx="161513" cy="161513"/>
            </a:xfrm>
            <a:custGeom>
              <a:avLst/>
              <a:gdLst/>
              <a:ahLst/>
              <a:cxnLst/>
              <a:rect l="l" t="t" r="r" b="b"/>
              <a:pathLst>
                <a:path w="4347" h="4347" extrusionOk="0">
                  <a:moveTo>
                    <a:pt x="2167" y="1"/>
                  </a:moveTo>
                  <a:cubicBezTo>
                    <a:pt x="965" y="1"/>
                    <a:pt x="0" y="965"/>
                    <a:pt x="0" y="2168"/>
                  </a:cubicBezTo>
                  <a:cubicBezTo>
                    <a:pt x="0" y="3370"/>
                    <a:pt x="965" y="4347"/>
                    <a:pt x="2167" y="4347"/>
                  </a:cubicBezTo>
                  <a:cubicBezTo>
                    <a:pt x="3370" y="4347"/>
                    <a:pt x="4346" y="3370"/>
                    <a:pt x="4346" y="2168"/>
                  </a:cubicBezTo>
                  <a:cubicBezTo>
                    <a:pt x="4346" y="965"/>
                    <a:pt x="3370" y="1"/>
                    <a:pt x="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8" name="Google Shape;708;p22"/>
            <p:cNvSpPr/>
            <p:nvPr/>
          </p:nvSpPr>
          <p:spPr>
            <a:xfrm>
              <a:off x="4408207" y="1597340"/>
              <a:ext cx="46035" cy="46481"/>
            </a:xfrm>
            <a:custGeom>
              <a:avLst/>
              <a:gdLst/>
              <a:ahLst/>
              <a:cxnLst/>
              <a:rect l="l" t="t" r="r" b="b"/>
              <a:pathLst>
                <a:path w="1239" h="1251" extrusionOk="0">
                  <a:moveTo>
                    <a:pt x="620" y="0"/>
                  </a:moveTo>
                  <a:cubicBezTo>
                    <a:pt x="286" y="0"/>
                    <a:pt x="1" y="286"/>
                    <a:pt x="1" y="619"/>
                  </a:cubicBezTo>
                  <a:cubicBezTo>
                    <a:pt x="1" y="965"/>
                    <a:pt x="286" y="1250"/>
                    <a:pt x="620" y="1250"/>
                  </a:cubicBezTo>
                  <a:cubicBezTo>
                    <a:pt x="965" y="1250"/>
                    <a:pt x="1239" y="965"/>
                    <a:pt x="1239" y="619"/>
                  </a:cubicBezTo>
                  <a:cubicBezTo>
                    <a:pt x="1239" y="286"/>
                    <a:pt x="965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9" name="Google Shape;709;p22"/>
            <p:cNvSpPr/>
            <p:nvPr/>
          </p:nvSpPr>
          <p:spPr>
            <a:xfrm>
              <a:off x="1756069" y="4314939"/>
              <a:ext cx="269448" cy="269002"/>
            </a:xfrm>
            <a:custGeom>
              <a:avLst/>
              <a:gdLst/>
              <a:ahLst/>
              <a:cxnLst/>
              <a:rect l="l" t="t" r="r" b="b"/>
              <a:pathLst>
                <a:path w="7252" h="7240" extrusionOk="0">
                  <a:moveTo>
                    <a:pt x="3632" y="0"/>
                  </a:moveTo>
                  <a:cubicBezTo>
                    <a:pt x="1632" y="0"/>
                    <a:pt x="1" y="1619"/>
                    <a:pt x="1" y="3620"/>
                  </a:cubicBezTo>
                  <a:cubicBezTo>
                    <a:pt x="1" y="5620"/>
                    <a:pt x="1632" y="7239"/>
                    <a:pt x="3632" y="7239"/>
                  </a:cubicBezTo>
                  <a:cubicBezTo>
                    <a:pt x="5621" y="7239"/>
                    <a:pt x="7252" y="5620"/>
                    <a:pt x="7252" y="3620"/>
                  </a:cubicBezTo>
                  <a:cubicBezTo>
                    <a:pt x="7252" y="1619"/>
                    <a:pt x="5621" y="0"/>
                    <a:pt x="3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0" name="Google Shape;710;p22"/>
            <p:cNvSpPr/>
            <p:nvPr/>
          </p:nvSpPr>
          <p:spPr>
            <a:xfrm>
              <a:off x="745196" y="3845991"/>
              <a:ext cx="238498" cy="238498"/>
            </a:xfrm>
            <a:custGeom>
              <a:avLst/>
              <a:gdLst/>
              <a:ahLst/>
              <a:cxnLst/>
              <a:rect l="l" t="t" r="r" b="b"/>
              <a:pathLst>
                <a:path w="6419" h="6419" extrusionOk="0">
                  <a:moveTo>
                    <a:pt x="3216" y="1"/>
                  </a:moveTo>
                  <a:cubicBezTo>
                    <a:pt x="1442" y="1"/>
                    <a:pt x="1" y="1429"/>
                    <a:pt x="1" y="3203"/>
                  </a:cubicBezTo>
                  <a:cubicBezTo>
                    <a:pt x="1" y="4977"/>
                    <a:pt x="1442" y="6418"/>
                    <a:pt x="3216" y="6418"/>
                  </a:cubicBezTo>
                  <a:cubicBezTo>
                    <a:pt x="4990" y="6418"/>
                    <a:pt x="6418" y="4977"/>
                    <a:pt x="6418" y="3203"/>
                  </a:cubicBezTo>
                  <a:cubicBezTo>
                    <a:pt x="6418" y="1429"/>
                    <a:pt x="4990" y="1"/>
                    <a:pt x="3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1" name="Google Shape;711;p22"/>
            <p:cNvSpPr/>
            <p:nvPr/>
          </p:nvSpPr>
          <p:spPr>
            <a:xfrm>
              <a:off x="710715" y="4226433"/>
              <a:ext cx="61529" cy="61529"/>
            </a:xfrm>
            <a:custGeom>
              <a:avLst/>
              <a:gdLst/>
              <a:ahLst/>
              <a:cxnLst/>
              <a:rect l="l" t="t" r="r" b="b"/>
              <a:pathLst>
                <a:path w="1656" h="1656" extrusionOk="0"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87"/>
                    <a:pt x="369" y="1656"/>
                    <a:pt x="834" y="1656"/>
                  </a:cubicBezTo>
                  <a:cubicBezTo>
                    <a:pt x="1286" y="1656"/>
                    <a:pt x="1655" y="1287"/>
                    <a:pt x="1655" y="834"/>
                  </a:cubicBezTo>
                  <a:cubicBezTo>
                    <a:pt x="1655" y="370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2" name="Google Shape;712;p22"/>
            <p:cNvSpPr/>
            <p:nvPr/>
          </p:nvSpPr>
          <p:spPr>
            <a:xfrm>
              <a:off x="3487178" y="2075353"/>
              <a:ext cx="1026778" cy="991555"/>
            </a:xfrm>
            <a:custGeom>
              <a:avLst/>
              <a:gdLst/>
              <a:ahLst/>
              <a:cxnLst/>
              <a:rect l="l" t="t" r="r" b="b"/>
              <a:pathLst>
                <a:path w="27635" h="26687" extrusionOk="0">
                  <a:moveTo>
                    <a:pt x="12736" y="12063"/>
                  </a:moveTo>
                  <a:cubicBezTo>
                    <a:pt x="13027" y="12063"/>
                    <a:pt x="13223" y="12402"/>
                    <a:pt x="13335" y="12615"/>
                  </a:cubicBezTo>
                  <a:cubicBezTo>
                    <a:pt x="13454" y="12853"/>
                    <a:pt x="13561" y="13162"/>
                    <a:pt x="13430" y="13412"/>
                  </a:cubicBezTo>
                  <a:cubicBezTo>
                    <a:pt x="13394" y="13496"/>
                    <a:pt x="13347" y="13579"/>
                    <a:pt x="13228" y="13579"/>
                  </a:cubicBezTo>
                  <a:cubicBezTo>
                    <a:pt x="12859" y="13579"/>
                    <a:pt x="12525" y="13222"/>
                    <a:pt x="12382" y="12912"/>
                  </a:cubicBezTo>
                  <a:cubicBezTo>
                    <a:pt x="12240" y="12591"/>
                    <a:pt x="12287" y="12114"/>
                    <a:pt x="12680" y="12067"/>
                  </a:cubicBezTo>
                  <a:cubicBezTo>
                    <a:pt x="12699" y="12064"/>
                    <a:pt x="12718" y="12063"/>
                    <a:pt x="12736" y="12063"/>
                  </a:cubicBezTo>
                  <a:close/>
                  <a:moveTo>
                    <a:pt x="16439" y="12825"/>
                  </a:moveTo>
                  <a:cubicBezTo>
                    <a:pt x="16495" y="12825"/>
                    <a:pt x="16553" y="12834"/>
                    <a:pt x="16609" y="12853"/>
                  </a:cubicBezTo>
                  <a:cubicBezTo>
                    <a:pt x="16835" y="12924"/>
                    <a:pt x="17050" y="13174"/>
                    <a:pt x="17002" y="13412"/>
                  </a:cubicBezTo>
                  <a:cubicBezTo>
                    <a:pt x="16978" y="13579"/>
                    <a:pt x="16847" y="13710"/>
                    <a:pt x="16681" y="13734"/>
                  </a:cubicBezTo>
                  <a:lnTo>
                    <a:pt x="16657" y="13734"/>
                  </a:lnTo>
                  <a:cubicBezTo>
                    <a:pt x="16562" y="13759"/>
                    <a:pt x="16468" y="13779"/>
                    <a:pt x="16374" y="13779"/>
                  </a:cubicBezTo>
                  <a:cubicBezTo>
                    <a:pt x="16337" y="13779"/>
                    <a:pt x="16300" y="13776"/>
                    <a:pt x="16264" y="13769"/>
                  </a:cubicBezTo>
                  <a:cubicBezTo>
                    <a:pt x="16050" y="13734"/>
                    <a:pt x="15847" y="13555"/>
                    <a:pt x="15895" y="13305"/>
                  </a:cubicBezTo>
                  <a:cubicBezTo>
                    <a:pt x="15934" y="13021"/>
                    <a:pt x="16175" y="12825"/>
                    <a:pt x="16439" y="12825"/>
                  </a:cubicBezTo>
                  <a:close/>
                  <a:moveTo>
                    <a:pt x="10290" y="12869"/>
                  </a:moveTo>
                  <a:cubicBezTo>
                    <a:pt x="10308" y="12869"/>
                    <a:pt x="10327" y="12872"/>
                    <a:pt x="10346" y="12876"/>
                  </a:cubicBezTo>
                  <a:cubicBezTo>
                    <a:pt x="11228" y="13091"/>
                    <a:pt x="12228" y="14305"/>
                    <a:pt x="11811" y="15234"/>
                  </a:cubicBezTo>
                  <a:cubicBezTo>
                    <a:pt x="11758" y="15348"/>
                    <a:pt x="11648" y="15416"/>
                    <a:pt x="11527" y="15416"/>
                  </a:cubicBezTo>
                  <a:cubicBezTo>
                    <a:pt x="11483" y="15416"/>
                    <a:pt x="11438" y="15408"/>
                    <a:pt x="11394" y="15389"/>
                  </a:cubicBezTo>
                  <a:cubicBezTo>
                    <a:pt x="11323" y="15365"/>
                    <a:pt x="11251" y="15317"/>
                    <a:pt x="11180" y="15270"/>
                  </a:cubicBezTo>
                  <a:cubicBezTo>
                    <a:pt x="10870" y="15032"/>
                    <a:pt x="10596" y="14734"/>
                    <a:pt x="10406" y="14400"/>
                  </a:cubicBezTo>
                  <a:cubicBezTo>
                    <a:pt x="10180" y="14043"/>
                    <a:pt x="10049" y="13638"/>
                    <a:pt x="10001" y="13210"/>
                  </a:cubicBezTo>
                  <a:cubicBezTo>
                    <a:pt x="9990" y="13049"/>
                    <a:pt x="10124" y="12869"/>
                    <a:pt x="10290" y="12869"/>
                  </a:cubicBezTo>
                  <a:close/>
                  <a:moveTo>
                    <a:pt x="14800" y="15667"/>
                  </a:moveTo>
                  <a:cubicBezTo>
                    <a:pt x="14853" y="15667"/>
                    <a:pt x="14905" y="15670"/>
                    <a:pt x="14954" y="15674"/>
                  </a:cubicBezTo>
                  <a:cubicBezTo>
                    <a:pt x="15145" y="15698"/>
                    <a:pt x="15323" y="15734"/>
                    <a:pt x="15502" y="15793"/>
                  </a:cubicBezTo>
                  <a:cubicBezTo>
                    <a:pt x="15645" y="15805"/>
                    <a:pt x="15788" y="15853"/>
                    <a:pt x="15919" y="15936"/>
                  </a:cubicBezTo>
                  <a:cubicBezTo>
                    <a:pt x="16014" y="16008"/>
                    <a:pt x="16050" y="16151"/>
                    <a:pt x="16002" y="16270"/>
                  </a:cubicBezTo>
                  <a:cubicBezTo>
                    <a:pt x="15907" y="16448"/>
                    <a:pt x="15752" y="16603"/>
                    <a:pt x="15561" y="16698"/>
                  </a:cubicBezTo>
                  <a:lnTo>
                    <a:pt x="15538" y="16710"/>
                  </a:lnTo>
                  <a:cubicBezTo>
                    <a:pt x="15372" y="16796"/>
                    <a:pt x="15165" y="16847"/>
                    <a:pt x="14961" y="16847"/>
                  </a:cubicBezTo>
                  <a:cubicBezTo>
                    <a:pt x="14769" y="16847"/>
                    <a:pt x="14580" y="16802"/>
                    <a:pt x="14430" y="16698"/>
                  </a:cubicBezTo>
                  <a:cubicBezTo>
                    <a:pt x="14204" y="16532"/>
                    <a:pt x="13978" y="16186"/>
                    <a:pt x="14180" y="15913"/>
                  </a:cubicBezTo>
                  <a:cubicBezTo>
                    <a:pt x="14325" y="15719"/>
                    <a:pt x="14572" y="15667"/>
                    <a:pt x="14800" y="15667"/>
                  </a:cubicBezTo>
                  <a:close/>
                  <a:moveTo>
                    <a:pt x="9416" y="15671"/>
                  </a:moveTo>
                  <a:cubicBezTo>
                    <a:pt x="9813" y="15671"/>
                    <a:pt x="10359" y="16222"/>
                    <a:pt x="10525" y="16508"/>
                  </a:cubicBezTo>
                  <a:cubicBezTo>
                    <a:pt x="10644" y="16615"/>
                    <a:pt x="10692" y="16960"/>
                    <a:pt x="10454" y="16996"/>
                  </a:cubicBezTo>
                  <a:cubicBezTo>
                    <a:pt x="10470" y="16994"/>
                    <a:pt x="10478" y="16993"/>
                    <a:pt x="10480" y="16993"/>
                  </a:cubicBezTo>
                  <a:cubicBezTo>
                    <a:pt x="10489" y="16993"/>
                    <a:pt x="10401" y="17008"/>
                    <a:pt x="10382" y="17008"/>
                  </a:cubicBezTo>
                  <a:cubicBezTo>
                    <a:pt x="10358" y="17014"/>
                    <a:pt x="10335" y="17017"/>
                    <a:pt x="10311" y="17017"/>
                  </a:cubicBezTo>
                  <a:cubicBezTo>
                    <a:pt x="10287" y="17017"/>
                    <a:pt x="10263" y="17014"/>
                    <a:pt x="10239" y="17008"/>
                  </a:cubicBezTo>
                  <a:cubicBezTo>
                    <a:pt x="10144" y="16996"/>
                    <a:pt x="10049" y="16972"/>
                    <a:pt x="9965" y="16948"/>
                  </a:cubicBezTo>
                  <a:cubicBezTo>
                    <a:pt x="9775" y="16889"/>
                    <a:pt x="9608" y="16806"/>
                    <a:pt x="9453" y="16710"/>
                  </a:cubicBezTo>
                  <a:cubicBezTo>
                    <a:pt x="9203" y="16544"/>
                    <a:pt x="8906" y="16115"/>
                    <a:pt x="9120" y="15829"/>
                  </a:cubicBezTo>
                  <a:cubicBezTo>
                    <a:pt x="9198" y="15717"/>
                    <a:pt x="9300" y="15671"/>
                    <a:pt x="9416" y="15671"/>
                  </a:cubicBezTo>
                  <a:close/>
                  <a:moveTo>
                    <a:pt x="13600" y="17777"/>
                  </a:moveTo>
                  <a:cubicBezTo>
                    <a:pt x="14040" y="17777"/>
                    <a:pt x="14538" y="17958"/>
                    <a:pt x="14692" y="18365"/>
                  </a:cubicBezTo>
                  <a:cubicBezTo>
                    <a:pt x="14762" y="18539"/>
                    <a:pt x="14629" y="18735"/>
                    <a:pt x="14446" y="18735"/>
                  </a:cubicBezTo>
                  <a:cubicBezTo>
                    <a:pt x="14441" y="18735"/>
                    <a:pt x="14436" y="18735"/>
                    <a:pt x="14430" y="18734"/>
                  </a:cubicBezTo>
                  <a:lnTo>
                    <a:pt x="14418" y="18734"/>
                  </a:lnTo>
                  <a:cubicBezTo>
                    <a:pt x="14333" y="18764"/>
                    <a:pt x="14242" y="18778"/>
                    <a:pt x="14149" y="18778"/>
                  </a:cubicBezTo>
                  <a:cubicBezTo>
                    <a:pt x="13759" y="18778"/>
                    <a:pt x="13325" y="18544"/>
                    <a:pt x="13085" y="18294"/>
                  </a:cubicBezTo>
                  <a:cubicBezTo>
                    <a:pt x="12966" y="18127"/>
                    <a:pt x="13025" y="17901"/>
                    <a:pt x="13216" y="17829"/>
                  </a:cubicBezTo>
                  <a:cubicBezTo>
                    <a:pt x="13330" y="17795"/>
                    <a:pt x="13462" y="17777"/>
                    <a:pt x="13600" y="17777"/>
                  </a:cubicBezTo>
                  <a:close/>
                  <a:moveTo>
                    <a:pt x="17432" y="20180"/>
                  </a:moveTo>
                  <a:cubicBezTo>
                    <a:pt x="17665" y="20180"/>
                    <a:pt x="17901" y="20207"/>
                    <a:pt x="18121" y="20235"/>
                  </a:cubicBezTo>
                  <a:cubicBezTo>
                    <a:pt x="18990" y="20342"/>
                    <a:pt x="19860" y="20532"/>
                    <a:pt x="20705" y="20806"/>
                  </a:cubicBezTo>
                  <a:cubicBezTo>
                    <a:pt x="21431" y="21020"/>
                    <a:pt x="22193" y="21247"/>
                    <a:pt x="22955" y="21342"/>
                  </a:cubicBezTo>
                  <a:cubicBezTo>
                    <a:pt x="22919" y="21401"/>
                    <a:pt x="22872" y="21461"/>
                    <a:pt x="22824" y="21508"/>
                  </a:cubicBezTo>
                  <a:lnTo>
                    <a:pt x="22812" y="21508"/>
                  </a:lnTo>
                  <a:cubicBezTo>
                    <a:pt x="22538" y="21759"/>
                    <a:pt x="22086" y="21913"/>
                    <a:pt x="21824" y="22020"/>
                  </a:cubicBezTo>
                  <a:cubicBezTo>
                    <a:pt x="21384" y="22223"/>
                    <a:pt x="20895" y="22330"/>
                    <a:pt x="20419" y="22366"/>
                  </a:cubicBezTo>
                  <a:cubicBezTo>
                    <a:pt x="20392" y="22366"/>
                    <a:pt x="20366" y="22367"/>
                    <a:pt x="20339" y="22367"/>
                  </a:cubicBezTo>
                  <a:cubicBezTo>
                    <a:pt x="19129" y="22367"/>
                    <a:pt x="17699" y="21845"/>
                    <a:pt x="16907" y="20913"/>
                  </a:cubicBezTo>
                  <a:cubicBezTo>
                    <a:pt x="16692" y="20663"/>
                    <a:pt x="16490" y="20342"/>
                    <a:pt x="16931" y="20235"/>
                  </a:cubicBezTo>
                  <a:cubicBezTo>
                    <a:pt x="17092" y="20194"/>
                    <a:pt x="17261" y="20180"/>
                    <a:pt x="17432" y="20180"/>
                  </a:cubicBezTo>
                  <a:close/>
                  <a:moveTo>
                    <a:pt x="16618" y="0"/>
                  </a:moveTo>
                  <a:cubicBezTo>
                    <a:pt x="16531" y="0"/>
                    <a:pt x="16362" y="80"/>
                    <a:pt x="16252" y="101"/>
                  </a:cubicBezTo>
                  <a:cubicBezTo>
                    <a:pt x="16121" y="137"/>
                    <a:pt x="15990" y="149"/>
                    <a:pt x="15847" y="161"/>
                  </a:cubicBezTo>
                  <a:cubicBezTo>
                    <a:pt x="15514" y="208"/>
                    <a:pt x="15168" y="256"/>
                    <a:pt x="14835" y="339"/>
                  </a:cubicBezTo>
                  <a:cubicBezTo>
                    <a:pt x="14299" y="446"/>
                    <a:pt x="13811" y="720"/>
                    <a:pt x="13454" y="1125"/>
                  </a:cubicBezTo>
                  <a:cubicBezTo>
                    <a:pt x="12632" y="2089"/>
                    <a:pt x="12740" y="3542"/>
                    <a:pt x="12894" y="4709"/>
                  </a:cubicBezTo>
                  <a:cubicBezTo>
                    <a:pt x="13013" y="5578"/>
                    <a:pt x="13228" y="6388"/>
                    <a:pt x="13418" y="7233"/>
                  </a:cubicBezTo>
                  <a:cubicBezTo>
                    <a:pt x="13633" y="8102"/>
                    <a:pt x="13871" y="9055"/>
                    <a:pt x="13775" y="9959"/>
                  </a:cubicBezTo>
                  <a:cubicBezTo>
                    <a:pt x="13764" y="10186"/>
                    <a:pt x="13704" y="10543"/>
                    <a:pt x="13430" y="10602"/>
                  </a:cubicBezTo>
                  <a:cubicBezTo>
                    <a:pt x="13388" y="10611"/>
                    <a:pt x="13347" y="10615"/>
                    <a:pt x="13307" y="10615"/>
                  </a:cubicBezTo>
                  <a:cubicBezTo>
                    <a:pt x="13019" y="10615"/>
                    <a:pt x="12789" y="10404"/>
                    <a:pt x="12632" y="10174"/>
                  </a:cubicBezTo>
                  <a:cubicBezTo>
                    <a:pt x="12120" y="9459"/>
                    <a:pt x="12001" y="8435"/>
                    <a:pt x="11894" y="7590"/>
                  </a:cubicBezTo>
                  <a:cubicBezTo>
                    <a:pt x="11775" y="6733"/>
                    <a:pt x="11763" y="5828"/>
                    <a:pt x="11728" y="4959"/>
                  </a:cubicBezTo>
                  <a:cubicBezTo>
                    <a:pt x="11656" y="3613"/>
                    <a:pt x="11656" y="2208"/>
                    <a:pt x="12299" y="994"/>
                  </a:cubicBezTo>
                  <a:cubicBezTo>
                    <a:pt x="12311" y="982"/>
                    <a:pt x="12323" y="970"/>
                    <a:pt x="12335" y="958"/>
                  </a:cubicBezTo>
                  <a:cubicBezTo>
                    <a:pt x="12347" y="923"/>
                    <a:pt x="12359" y="899"/>
                    <a:pt x="12371" y="863"/>
                  </a:cubicBezTo>
                  <a:cubicBezTo>
                    <a:pt x="12442" y="673"/>
                    <a:pt x="12549" y="482"/>
                    <a:pt x="12668" y="315"/>
                  </a:cubicBezTo>
                  <a:cubicBezTo>
                    <a:pt x="12673" y="309"/>
                    <a:pt x="12647" y="306"/>
                    <a:pt x="12594" y="306"/>
                  </a:cubicBezTo>
                  <a:cubicBezTo>
                    <a:pt x="12141" y="306"/>
                    <a:pt x="9750" y="545"/>
                    <a:pt x="8715" y="1185"/>
                  </a:cubicBezTo>
                  <a:cubicBezTo>
                    <a:pt x="7644" y="1839"/>
                    <a:pt x="7132" y="2970"/>
                    <a:pt x="7215" y="4209"/>
                  </a:cubicBezTo>
                  <a:cubicBezTo>
                    <a:pt x="7310" y="5399"/>
                    <a:pt x="7846" y="6530"/>
                    <a:pt x="8310" y="7626"/>
                  </a:cubicBezTo>
                  <a:cubicBezTo>
                    <a:pt x="8525" y="8150"/>
                    <a:pt x="8715" y="8697"/>
                    <a:pt x="8906" y="9233"/>
                  </a:cubicBezTo>
                  <a:cubicBezTo>
                    <a:pt x="9120" y="9828"/>
                    <a:pt x="9370" y="10448"/>
                    <a:pt x="9346" y="11102"/>
                  </a:cubicBezTo>
                  <a:cubicBezTo>
                    <a:pt x="9346" y="11305"/>
                    <a:pt x="9382" y="11507"/>
                    <a:pt x="9215" y="11710"/>
                  </a:cubicBezTo>
                  <a:cubicBezTo>
                    <a:pt x="9215" y="11710"/>
                    <a:pt x="9215" y="11722"/>
                    <a:pt x="9215" y="11722"/>
                  </a:cubicBezTo>
                  <a:cubicBezTo>
                    <a:pt x="9182" y="11741"/>
                    <a:pt x="9147" y="11750"/>
                    <a:pt x="9113" y="11750"/>
                  </a:cubicBezTo>
                  <a:cubicBezTo>
                    <a:pt x="9062" y="11750"/>
                    <a:pt x="9013" y="11729"/>
                    <a:pt x="8977" y="11686"/>
                  </a:cubicBezTo>
                  <a:cubicBezTo>
                    <a:pt x="8918" y="11638"/>
                    <a:pt x="8870" y="11591"/>
                    <a:pt x="8822" y="11519"/>
                  </a:cubicBezTo>
                  <a:cubicBezTo>
                    <a:pt x="8680" y="11305"/>
                    <a:pt x="8561" y="11079"/>
                    <a:pt x="8465" y="10841"/>
                  </a:cubicBezTo>
                  <a:cubicBezTo>
                    <a:pt x="8191" y="10198"/>
                    <a:pt x="7906" y="9590"/>
                    <a:pt x="7572" y="8971"/>
                  </a:cubicBezTo>
                  <a:cubicBezTo>
                    <a:pt x="7156" y="8257"/>
                    <a:pt x="6786" y="7495"/>
                    <a:pt x="6477" y="6721"/>
                  </a:cubicBezTo>
                  <a:cubicBezTo>
                    <a:pt x="6215" y="5995"/>
                    <a:pt x="6001" y="5090"/>
                    <a:pt x="6429" y="4387"/>
                  </a:cubicBezTo>
                  <a:cubicBezTo>
                    <a:pt x="6430" y="4386"/>
                    <a:pt x="6427" y="4385"/>
                    <a:pt x="6421" y="4385"/>
                  </a:cubicBezTo>
                  <a:cubicBezTo>
                    <a:pt x="6263" y="4385"/>
                    <a:pt x="3821" y="4863"/>
                    <a:pt x="3143" y="5840"/>
                  </a:cubicBezTo>
                  <a:cubicBezTo>
                    <a:pt x="2429" y="6852"/>
                    <a:pt x="2512" y="8078"/>
                    <a:pt x="3012" y="9138"/>
                  </a:cubicBezTo>
                  <a:cubicBezTo>
                    <a:pt x="3477" y="10138"/>
                    <a:pt x="4239" y="10829"/>
                    <a:pt x="5072" y="11507"/>
                  </a:cubicBezTo>
                  <a:cubicBezTo>
                    <a:pt x="5524" y="11876"/>
                    <a:pt x="5965" y="12269"/>
                    <a:pt x="6358" y="12686"/>
                  </a:cubicBezTo>
                  <a:cubicBezTo>
                    <a:pt x="6679" y="13031"/>
                    <a:pt x="7001" y="13460"/>
                    <a:pt x="6989" y="13948"/>
                  </a:cubicBezTo>
                  <a:cubicBezTo>
                    <a:pt x="6982" y="14263"/>
                    <a:pt x="6789" y="14380"/>
                    <a:pt x="6507" y="14380"/>
                  </a:cubicBezTo>
                  <a:cubicBezTo>
                    <a:pt x="5799" y="14380"/>
                    <a:pt x="4531" y="13645"/>
                    <a:pt x="4250" y="13484"/>
                  </a:cubicBezTo>
                  <a:cubicBezTo>
                    <a:pt x="3596" y="13127"/>
                    <a:pt x="2988" y="12686"/>
                    <a:pt x="2453" y="12162"/>
                  </a:cubicBezTo>
                  <a:cubicBezTo>
                    <a:pt x="1691" y="11376"/>
                    <a:pt x="1333" y="10400"/>
                    <a:pt x="1131" y="9364"/>
                  </a:cubicBezTo>
                  <a:cubicBezTo>
                    <a:pt x="1131" y="9363"/>
                    <a:pt x="1130" y="9363"/>
                    <a:pt x="1130" y="9363"/>
                  </a:cubicBezTo>
                  <a:cubicBezTo>
                    <a:pt x="1088" y="9363"/>
                    <a:pt x="0" y="11381"/>
                    <a:pt x="24" y="12519"/>
                  </a:cubicBezTo>
                  <a:cubicBezTo>
                    <a:pt x="36" y="13460"/>
                    <a:pt x="298" y="14412"/>
                    <a:pt x="952" y="15103"/>
                  </a:cubicBezTo>
                  <a:cubicBezTo>
                    <a:pt x="1619" y="15805"/>
                    <a:pt x="2512" y="15996"/>
                    <a:pt x="3405" y="16151"/>
                  </a:cubicBezTo>
                  <a:cubicBezTo>
                    <a:pt x="4155" y="16282"/>
                    <a:pt x="5274" y="16413"/>
                    <a:pt x="5822" y="17056"/>
                  </a:cubicBezTo>
                  <a:cubicBezTo>
                    <a:pt x="5846" y="17079"/>
                    <a:pt x="5870" y="17115"/>
                    <a:pt x="5882" y="17139"/>
                  </a:cubicBezTo>
                  <a:cubicBezTo>
                    <a:pt x="6112" y="17632"/>
                    <a:pt x="5687" y="17883"/>
                    <a:pt x="5256" y="17883"/>
                  </a:cubicBezTo>
                  <a:cubicBezTo>
                    <a:pt x="5218" y="17883"/>
                    <a:pt x="5181" y="17881"/>
                    <a:pt x="5143" y="17877"/>
                  </a:cubicBezTo>
                  <a:cubicBezTo>
                    <a:pt x="4727" y="17829"/>
                    <a:pt x="4322" y="17710"/>
                    <a:pt x="3941" y="17532"/>
                  </a:cubicBezTo>
                  <a:cubicBezTo>
                    <a:pt x="3560" y="17389"/>
                    <a:pt x="3203" y="17187"/>
                    <a:pt x="2869" y="16960"/>
                  </a:cubicBezTo>
                  <a:cubicBezTo>
                    <a:pt x="2417" y="16627"/>
                    <a:pt x="2084" y="16174"/>
                    <a:pt x="1655" y="15829"/>
                  </a:cubicBezTo>
                  <a:cubicBezTo>
                    <a:pt x="1654" y="15828"/>
                    <a:pt x="1653" y="15828"/>
                    <a:pt x="1652" y="15828"/>
                  </a:cubicBezTo>
                  <a:cubicBezTo>
                    <a:pt x="1588" y="15828"/>
                    <a:pt x="1773" y="18102"/>
                    <a:pt x="2607" y="18913"/>
                  </a:cubicBezTo>
                  <a:cubicBezTo>
                    <a:pt x="3465" y="19723"/>
                    <a:pt x="4393" y="20496"/>
                    <a:pt x="5513" y="20913"/>
                  </a:cubicBezTo>
                  <a:cubicBezTo>
                    <a:pt x="5988" y="21092"/>
                    <a:pt x="6361" y="21205"/>
                    <a:pt x="6762" y="21205"/>
                  </a:cubicBezTo>
                  <a:cubicBezTo>
                    <a:pt x="6974" y="21205"/>
                    <a:pt x="7194" y="21174"/>
                    <a:pt x="7441" y="21104"/>
                  </a:cubicBezTo>
                  <a:cubicBezTo>
                    <a:pt x="7894" y="20985"/>
                    <a:pt x="8334" y="20794"/>
                    <a:pt x="8727" y="20544"/>
                  </a:cubicBezTo>
                  <a:cubicBezTo>
                    <a:pt x="8918" y="20402"/>
                    <a:pt x="9091" y="20336"/>
                    <a:pt x="9237" y="20336"/>
                  </a:cubicBezTo>
                  <a:cubicBezTo>
                    <a:pt x="9738" y="20336"/>
                    <a:pt x="9926" y="21103"/>
                    <a:pt x="9465" y="22163"/>
                  </a:cubicBezTo>
                  <a:cubicBezTo>
                    <a:pt x="9061" y="23104"/>
                    <a:pt x="9727" y="24164"/>
                    <a:pt x="10394" y="24914"/>
                  </a:cubicBezTo>
                  <a:cubicBezTo>
                    <a:pt x="11108" y="25699"/>
                    <a:pt x="12490" y="26533"/>
                    <a:pt x="13537" y="26664"/>
                  </a:cubicBezTo>
                  <a:cubicBezTo>
                    <a:pt x="13654" y="26679"/>
                    <a:pt x="13794" y="26687"/>
                    <a:pt x="13950" y="26687"/>
                  </a:cubicBezTo>
                  <a:cubicBezTo>
                    <a:pt x="15115" y="26687"/>
                    <a:pt x="17209" y="26279"/>
                    <a:pt x="17776" y="25807"/>
                  </a:cubicBezTo>
                  <a:cubicBezTo>
                    <a:pt x="16883" y="25545"/>
                    <a:pt x="14895" y="24949"/>
                    <a:pt x="14073" y="23818"/>
                  </a:cubicBezTo>
                  <a:cubicBezTo>
                    <a:pt x="13585" y="23140"/>
                    <a:pt x="13359" y="22306"/>
                    <a:pt x="13454" y="21485"/>
                  </a:cubicBezTo>
                  <a:lnTo>
                    <a:pt x="13454" y="21485"/>
                  </a:lnTo>
                  <a:cubicBezTo>
                    <a:pt x="14180" y="22616"/>
                    <a:pt x="15311" y="23425"/>
                    <a:pt x="16371" y="24247"/>
                  </a:cubicBezTo>
                  <a:cubicBezTo>
                    <a:pt x="17157" y="24854"/>
                    <a:pt x="18050" y="25473"/>
                    <a:pt x="19098" y="25521"/>
                  </a:cubicBezTo>
                  <a:cubicBezTo>
                    <a:pt x="19124" y="25522"/>
                    <a:pt x="19151" y="25522"/>
                    <a:pt x="19177" y="25522"/>
                  </a:cubicBezTo>
                  <a:cubicBezTo>
                    <a:pt x="20179" y="25522"/>
                    <a:pt x="21043" y="24871"/>
                    <a:pt x="21693" y="24140"/>
                  </a:cubicBezTo>
                  <a:cubicBezTo>
                    <a:pt x="22098" y="23687"/>
                    <a:pt x="22431" y="23199"/>
                    <a:pt x="22717" y="22663"/>
                  </a:cubicBezTo>
                  <a:cubicBezTo>
                    <a:pt x="22943" y="22270"/>
                    <a:pt x="23074" y="21818"/>
                    <a:pt x="23122" y="21366"/>
                  </a:cubicBezTo>
                  <a:cubicBezTo>
                    <a:pt x="23241" y="21376"/>
                    <a:pt x="23361" y="21381"/>
                    <a:pt x="23480" y="21381"/>
                  </a:cubicBezTo>
                  <a:cubicBezTo>
                    <a:pt x="23899" y="21381"/>
                    <a:pt x="24319" y="21317"/>
                    <a:pt x="24717" y="21187"/>
                  </a:cubicBezTo>
                  <a:cubicBezTo>
                    <a:pt x="26134" y="20711"/>
                    <a:pt x="26432" y="19258"/>
                    <a:pt x="26801" y="17996"/>
                  </a:cubicBezTo>
                  <a:cubicBezTo>
                    <a:pt x="26846" y="17839"/>
                    <a:pt x="26986" y="17023"/>
                    <a:pt x="26872" y="17023"/>
                  </a:cubicBezTo>
                  <a:cubicBezTo>
                    <a:pt x="26865" y="17023"/>
                    <a:pt x="26857" y="17026"/>
                    <a:pt x="26849" y="17032"/>
                  </a:cubicBezTo>
                  <a:cubicBezTo>
                    <a:pt x="26301" y="17437"/>
                    <a:pt x="25646" y="17675"/>
                    <a:pt x="24967" y="17722"/>
                  </a:cubicBezTo>
                  <a:cubicBezTo>
                    <a:pt x="24324" y="17770"/>
                    <a:pt x="23491" y="17841"/>
                    <a:pt x="22848" y="17841"/>
                  </a:cubicBezTo>
                  <a:cubicBezTo>
                    <a:pt x="21586" y="17841"/>
                    <a:pt x="20336" y="17770"/>
                    <a:pt x="19098" y="17639"/>
                  </a:cubicBezTo>
                  <a:cubicBezTo>
                    <a:pt x="18550" y="17579"/>
                    <a:pt x="17883" y="17437"/>
                    <a:pt x="17490" y="17032"/>
                  </a:cubicBezTo>
                  <a:cubicBezTo>
                    <a:pt x="17264" y="16794"/>
                    <a:pt x="17562" y="16663"/>
                    <a:pt x="17764" y="16579"/>
                  </a:cubicBezTo>
                  <a:cubicBezTo>
                    <a:pt x="18478" y="16305"/>
                    <a:pt x="19336" y="16282"/>
                    <a:pt x="20098" y="16246"/>
                  </a:cubicBezTo>
                  <a:cubicBezTo>
                    <a:pt x="21765" y="16174"/>
                    <a:pt x="23491" y="16329"/>
                    <a:pt x="25122" y="15924"/>
                  </a:cubicBezTo>
                  <a:cubicBezTo>
                    <a:pt x="26027" y="15710"/>
                    <a:pt x="26956" y="15293"/>
                    <a:pt x="27218" y="14377"/>
                  </a:cubicBezTo>
                  <a:cubicBezTo>
                    <a:pt x="27408" y="13674"/>
                    <a:pt x="27527" y="11484"/>
                    <a:pt x="27527" y="11483"/>
                  </a:cubicBezTo>
                  <a:lnTo>
                    <a:pt x="27527" y="11483"/>
                  </a:lnTo>
                  <a:cubicBezTo>
                    <a:pt x="27420" y="11531"/>
                    <a:pt x="27325" y="11591"/>
                    <a:pt x="27230" y="11686"/>
                  </a:cubicBezTo>
                  <a:lnTo>
                    <a:pt x="27230" y="11674"/>
                  </a:lnTo>
                  <a:cubicBezTo>
                    <a:pt x="26908" y="11924"/>
                    <a:pt x="26182" y="12162"/>
                    <a:pt x="25860" y="12329"/>
                  </a:cubicBezTo>
                  <a:cubicBezTo>
                    <a:pt x="25182" y="12674"/>
                    <a:pt x="23896" y="12936"/>
                    <a:pt x="23431" y="13067"/>
                  </a:cubicBezTo>
                  <a:cubicBezTo>
                    <a:pt x="22038" y="13436"/>
                    <a:pt x="21610" y="13305"/>
                    <a:pt x="20157" y="13448"/>
                  </a:cubicBezTo>
                  <a:cubicBezTo>
                    <a:pt x="20048" y="13461"/>
                    <a:pt x="19945" y="13466"/>
                    <a:pt x="19844" y="13466"/>
                  </a:cubicBezTo>
                  <a:cubicBezTo>
                    <a:pt x="19374" y="13466"/>
                    <a:pt x="18979" y="13344"/>
                    <a:pt x="18478" y="13246"/>
                  </a:cubicBezTo>
                  <a:cubicBezTo>
                    <a:pt x="18205" y="13186"/>
                    <a:pt x="17895" y="13091"/>
                    <a:pt x="17728" y="12876"/>
                  </a:cubicBezTo>
                  <a:cubicBezTo>
                    <a:pt x="17526" y="12603"/>
                    <a:pt x="17812" y="12317"/>
                    <a:pt x="18026" y="12174"/>
                  </a:cubicBezTo>
                  <a:cubicBezTo>
                    <a:pt x="18443" y="11888"/>
                    <a:pt x="18967" y="11769"/>
                    <a:pt x="19443" y="11638"/>
                  </a:cubicBezTo>
                  <a:cubicBezTo>
                    <a:pt x="20157" y="11460"/>
                    <a:pt x="20883" y="11352"/>
                    <a:pt x="21610" y="11293"/>
                  </a:cubicBezTo>
                  <a:cubicBezTo>
                    <a:pt x="22312" y="11233"/>
                    <a:pt x="23015" y="11126"/>
                    <a:pt x="23705" y="10971"/>
                  </a:cubicBezTo>
                  <a:cubicBezTo>
                    <a:pt x="24372" y="10793"/>
                    <a:pt x="25003" y="10531"/>
                    <a:pt x="25598" y="10198"/>
                  </a:cubicBezTo>
                  <a:cubicBezTo>
                    <a:pt x="26670" y="9602"/>
                    <a:pt x="27634" y="8626"/>
                    <a:pt x="27515" y="7304"/>
                  </a:cubicBezTo>
                  <a:cubicBezTo>
                    <a:pt x="27491" y="7233"/>
                    <a:pt x="27468" y="7161"/>
                    <a:pt x="27444" y="7102"/>
                  </a:cubicBezTo>
                  <a:cubicBezTo>
                    <a:pt x="27420" y="7042"/>
                    <a:pt x="27110" y="6340"/>
                    <a:pt x="26968" y="6054"/>
                  </a:cubicBezTo>
                  <a:lnTo>
                    <a:pt x="26884" y="5911"/>
                  </a:lnTo>
                  <a:lnTo>
                    <a:pt x="26753" y="6030"/>
                  </a:lnTo>
                  <a:cubicBezTo>
                    <a:pt x="26456" y="6316"/>
                    <a:pt x="26146" y="6566"/>
                    <a:pt x="25825" y="6816"/>
                  </a:cubicBezTo>
                  <a:cubicBezTo>
                    <a:pt x="25134" y="7352"/>
                    <a:pt x="24384" y="7828"/>
                    <a:pt x="23610" y="8245"/>
                  </a:cubicBezTo>
                  <a:cubicBezTo>
                    <a:pt x="23181" y="8447"/>
                    <a:pt x="22693" y="8685"/>
                    <a:pt x="22217" y="8709"/>
                  </a:cubicBezTo>
                  <a:cubicBezTo>
                    <a:pt x="22190" y="8711"/>
                    <a:pt x="22163" y="8712"/>
                    <a:pt x="22136" y="8712"/>
                  </a:cubicBezTo>
                  <a:cubicBezTo>
                    <a:pt x="21790" y="8712"/>
                    <a:pt x="21370" y="8569"/>
                    <a:pt x="21348" y="8162"/>
                  </a:cubicBezTo>
                  <a:cubicBezTo>
                    <a:pt x="21324" y="7757"/>
                    <a:pt x="21705" y="7435"/>
                    <a:pt x="21991" y="7221"/>
                  </a:cubicBezTo>
                  <a:cubicBezTo>
                    <a:pt x="22372" y="6935"/>
                    <a:pt x="22777" y="6697"/>
                    <a:pt x="23181" y="6471"/>
                  </a:cubicBezTo>
                  <a:cubicBezTo>
                    <a:pt x="24158" y="5935"/>
                    <a:pt x="25694" y="5649"/>
                    <a:pt x="25860" y="4554"/>
                  </a:cubicBezTo>
                  <a:cubicBezTo>
                    <a:pt x="25967" y="3923"/>
                    <a:pt x="25575" y="3637"/>
                    <a:pt x="25396" y="2828"/>
                  </a:cubicBezTo>
                  <a:cubicBezTo>
                    <a:pt x="25265" y="2244"/>
                    <a:pt x="25170" y="1649"/>
                    <a:pt x="25122" y="1054"/>
                  </a:cubicBezTo>
                  <a:cubicBezTo>
                    <a:pt x="24953" y="1065"/>
                    <a:pt x="24784" y="1070"/>
                    <a:pt x="24617" y="1070"/>
                  </a:cubicBezTo>
                  <a:cubicBezTo>
                    <a:pt x="24243" y="1070"/>
                    <a:pt x="23873" y="1043"/>
                    <a:pt x="23503" y="994"/>
                  </a:cubicBezTo>
                  <a:cubicBezTo>
                    <a:pt x="23093" y="923"/>
                    <a:pt x="22725" y="748"/>
                    <a:pt x="22402" y="748"/>
                  </a:cubicBezTo>
                  <a:cubicBezTo>
                    <a:pt x="22237" y="748"/>
                    <a:pt x="22084" y="794"/>
                    <a:pt x="21943" y="923"/>
                  </a:cubicBezTo>
                  <a:cubicBezTo>
                    <a:pt x="21788" y="1077"/>
                    <a:pt x="21645" y="1244"/>
                    <a:pt x="21538" y="1435"/>
                  </a:cubicBezTo>
                  <a:cubicBezTo>
                    <a:pt x="21312" y="1816"/>
                    <a:pt x="21145" y="2220"/>
                    <a:pt x="21038" y="2649"/>
                  </a:cubicBezTo>
                  <a:cubicBezTo>
                    <a:pt x="20895" y="3399"/>
                    <a:pt x="20776" y="3947"/>
                    <a:pt x="20383" y="4614"/>
                  </a:cubicBezTo>
                  <a:cubicBezTo>
                    <a:pt x="20322" y="4715"/>
                    <a:pt x="20078" y="4905"/>
                    <a:pt x="19949" y="4905"/>
                  </a:cubicBezTo>
                  <a:cubicBezTo>
                    <a:pt x="19927" y="4905"/>
                    <a:pt x="19909" y="4899"/>
                    <a:pt x="19895" y="4887"/>
                  </a:cubicBezTo>
                  <a:cubicBezTo>
                    <a:pt x="19205" y="4399"/>
                    <a:pt x="19598" y="3209"/>
                    <a:pt x="19812" y="2578"/>
                  </a:cubicBezTo>
                  <a:cubicBezTo>
                    <a:pt x="20062" y="1863"/>
                    <a:pt x="20383" y="1185"/>
                    <a:pt x="20800" y="554"/>
                  </a:cubicBezTo>
                  <a:lnTo>
                    <a:pt x="20895" y="399"/>
                  </a:lnTo>
                  <a:cubicBezTo>
                    <a:pt x="20716" y="367"/>
                    <a:pt x="20535" y="352"/>
                    <a:pt x="20353" y="352"/>
                  </a:cubicBezTo>
                  <a:cubicBezTo>
                    <a:pt x="20124" y="352"/>
                    <a:pt x="19895" y="376"/>
                    <a:pt x="19669" y="423"/>
                  </a:cubicBezTo>
                  <a:cubicBezTo>
                    <a:pt x="18717" y="685"/>
                    <a:pt x="18205" y="1827"/>
                    <a:pt x="17943" y="2685"/>
                  </a:cubicBezTo>
                  <a:cubicBezTo>
                    <a:pt x="17526" y="3994"/>
                    <a:pt x="17728" y="5399"/>
                    <a:pt x="17431" y="6721"/>
                  </a:cubicBezTo>
                  <a:cubicBezTo>
                    <a:pt x="17371" y="7054"/>
                    <a:pt x="17264" y="7364"/>
                    <a:pt x="17121" y="7662"/>
                  </a:cubicBezTo>
                  <a:cubicBezTo>
                    <a:pt x="17062" y="7816"/>
                    <a:pt x="16931" y="7935"/>
                    <a:pt x="16788" y="7983"/>
                  </a:cubicBezTo>
                  <a:cubicBezTo>
                    <a:pt x="16772" y="7986"/>
                    <a:pt x="16756" y="7988"/>
                    <a:pt x="16741" y="7988"/>
                  </a:cubicBezTo>
                  <a:cubicBezTo>
                    <a:pt x="16579" y="7988"/>
                    <a:pt x="16424" y="7828"/>
                    <a:pt x="16359" y="7697"/>
                  </a:cubicBezTo>
                  <a:cubicBezTo>
                    <a:pt x="16061" y="7138"/>
                    <a:pt x="16288" y="6352"/>
                    <a:pt x="16311" y="5757"/>
                  </a:cubicBezTo>
                  <a:cubicBezTo>
                    <a:pt x="16383" y="4233"/>
                    <a:pt x="16181" y="2709"/>
                    <a:pt x="16383" y="1208"/>
                  </a:cubicBezTo>
                  <a:cubicBezTo>
                    <a:pt x="16419" y="994"/>
                    <a:pt x="16454" y="780"/>
                    <a:pt x="16502" y="577"/>
                  </a:cubicBezTo>
                  <a:cubicBezTo>
                    <a:pt x="16526" y="434"/>
                    <a:pt x="16562" y="304"/>
                    <a:pt x="16621" y="184"/>
                  </a:cubicBezTo>
                  <a:cubicBezTo>
                    <a:pt x="16702" y="43"/>
                    <a:pt x="16682" y="0"/>
                    <a:pt x="16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3644015" y="2206960"/>
              <a:ext cx="701226" cy="832049"/>
            </a:xfrm>
            <a:custGeom>
              <a:avLst/>
              <a:gdLst/>
              <a:ahLst/>
              <a:cxnLst/>
              <a:rect l="l" t="t" r="r" b="b"/>
              <a:pathLst>
                <a:path w="18873" h="22394" extrusionOk="0">
                  <a:moveTo>
                    <a:pt x="18798" y="0"/>
                  </a:moveTo>
                  <a:cubicBezTo>
                    <a:pt x="18778" y="0"/>
                    <a:pt x="18759" y="11"/>
                    <a:pt x="18746" y="36"/>
                  </a:cubicBezTo>
                  <a:cubicBezTo>
                    <a:pt x="18258" y="1012"/>
                    <a:pt x="17460" y="1679"/>
                    <a:pt x="16639" y="2381"/>
                  </a:cubicBezTo>
                  <a:cubicBezTo>
                    <a:pt x="16020" y="2929"/>
                    <a:pt x="15436" y="3512"/>
                    <a:pt x="14900" y="4143"/>
                  </a:cubicBezTo>
                  <a:cubicBezTo>
                    <a:pt x="14888" y="3941"/>
                    <a:pt x="14853" y="3739"/>
                    <a:pt x="14841" y="3536"/>
                  </a:cubicBezTo>
                  <a:cubicBezTo>
                    <a:pt x="14793" y="2988"/>
                    <a:pt x="14746" y="2441"/>
                    <a:pt x="14698" y="1905"/>
                  </a:cubicBezTo>
                  <a:cubicBezTo>
                    <a:pt x="14698" y="1857"/>
                    <a:pt x="14686" y="1798"/>
                    <a:pt x="14686" y="1750"/>
                  </a:cubicBezTo>
                  <a:cubicBezTo>
                    <a:pt x="14519" y="1810"/>
                    <a:pt x="14234" y="4179"/>
                    <a:pt x="14281" y="4858"/>
                  </a:cubicBezTo>
                  <a:lnTo>
                    <a:pt x="14222" y="4917"/>
                  </a:lnTo>
                  <a:cubicBezTo>
                    <a:pt x="13400" y="5846"/>
                    <a:pt x="12567" y="6798"/>
                    <a:pt x="11757" y="7763"/>
                  </a:cubicBezTo>
                  <a:cubicBezTo>
                    <a:pt x="11733" y="7191"/>
                    <a:pt x="11567" y="6572"/>
                    <a:pt x="11471" y="6048"/>
                  </a:cubicBezTo>
                  <a:cubicBezTo>
                    <a:pt x="11317" y="5263"/>
                    <a:pt x="11102" y="4489"/>
                    <a:pt x="10924" y="3715"/>
                  </a:cubicBezTo>
                  <a:cubicBezTo>
                    <a:pt x="10828" y="3310"/>
                    <a:pt x="10745" y="2917"/>
                    <a:pt x="10686" y="2524"/>
                  </a:cubicBezTo>
                  <a:cubicBezTo>
                    <a:pt x="10650" y="2703"/>
                    <a:pt x="10638" y="2893"/>
                    <a:pt x="10626" y="3072"/>
                  </a:cubicBezTo>
                  <a:cubicBezTo>
                    <a:pt x="10626" y="3941"/>
                    <a:pt x="10709" y="4810"/>
                    <a:pt x="10840" y="5679"/>
                  </a:cubicBezTo>
                  <a:cubicBezTo>
                    <a:pt x="11043" y="6584"/>
                    <a:pt x="10876" y="7584"/>
                    <a:pt x="11186" y="8453"/>
                  </a:cubicBezTo>
                  <a:cubicBezTo>
                    <a:pt x="10638" y="9120"/>
                    <a:pt x="10114" y="9799"/>
                    <a:pt x="9614" y="10477"/>
                  </a:cubicBezTo>
                  <a:cubicBezTo>
                    <a:pt x="9388" y="10787"/>
                    <a:pt x="9150" y="11097"/>
                    <a:pt x="8912" y="11406"/>
                  </a:cubicBezTo>
                  <a:cubicBezTo>
                    <a:pt x="8661" y="10585"/>
                    <a:pt x="8054" y="9799"/>
                    <a:pt x="7769" y="9025"/>
                  </a:cubicBezTo>
                  <a:cubicBezTo>
                    <a:pt x="7376" y="7918"/>
                    <a:pt x="7042" y="6787"/>
                    <a:pt x="6721" y="5655"/>
                  </a:cubicBezTo>
                  <a:cubicBezTo>
                    <a:pt x="6554" y="5072"/>
                    <a:pt x="6364" y="4489"/>
                    <a:pt x="6197" y="3905"/>
                  </a:cubicBezTo>
                  <a:lnTo>
                    <a:pt x="6197" y="3905"/>
                  </a:lnTo>
                  <a:cubicBezTo>
                    <a:pt x="6209" y="4191"/>
                    <a:pt x="6233" y="4477"/>
                    <a:pt x="6256" y="4751"/>
                  </a:cubicBezTo>
                  <a:cubicBezTo>
                    <a:pt x="6280" y="5024"/>
                    <a:pt x="7316" y="9894"/>
                    <a:pt x="8471" y="11966"/>
                  </a:cubicBezTo>
                  <a:lnTo>
                    <a:pt x="7578" y="13085"/>
                  </a:lnTo>
                  <a:cubicBezTo>
                    <a:pt x="7197" y="12323"/>
                    <a:pt x="6435" y="11704"/>
                    <a:pt x="5828" y="11156"/>
                  </a:cubicBezTo>
                  <a:cubicBezTo>
                    <a:pt x="4875" y="10275"/>
                    <a:pt x="3935" y="9394"/>
                    <a:pt x="3066" y="8430"/>
                  </a:cubicBezTo>
                  <a:cubicBezTo>
                    <a:pt x="2589" y="7906"/>
                    <a:pt x="2149" y="7358"/>
                    <a:pt x="1732" y="6787"/>
                  </a:cubicBezTo>
                  <a:lnTo>
                    <a:pt x="1732" y="6787"/>
                  </a:lnTo>
                  <a:cubicBezTo>
                    <a:pt x="2113" y="7549"/>
                    <a:pt x="2089" y="7680"/>
                    <a:pt x="2506" y="8382"/>
                  </a:cubicBezTo>
                  <a:cubicBezTo>
                    <a:pt x="2565" y="8477"/>
                    <a:pt x="3256" y="9323"/>
                    <a:pt x="3268" y="9418"/>
                  </a:cubicBezTo>
                  <a:cubicBezTo>
                    <a:pt x="3720" y="9906"/>
                    <a:pt x="4042" y="10216"/>
                    <a:pt x="4518" y="10668"/>
                  </a:cubicBezTo>
                  <a:cubicBezTo>
                    <a:pt x="5018" y="11156"/>
                    <a:pt x="5542" y="11609"/>
                    <a:pt x="6042" y="12097"/>
                  </a:cubicBezTo>
                  <a:cubicBezTo>
                    <a:pt x="6495" y="12525"/>
                    <a:pt x="6852" y="13025"/>
                    <a:pt x="7280" y="13466"/>
                  </a:cubicBezTo>
                  <a:cubicBezTo>
                    <a:pt x="7018" y="13799"/>
                    <a:pt x="6768" y="14133"/>
                    <a:pt x="6518" y="14478"/>
                  </a:cubicBezTo>
                  <a:cubicBezTo>
                    <a:pt x="6018" y="13942"/>
                    <a:pt x="5232" y="13609"/>
                    <a:pt x="4601" y="13323"/>
                  </a:cubicBezTo>
                  <a:cubicBezTo>
                    <a:pt x="3756" y="12954"/>
                    <a:pt x="2899" y="12632"/>
                    <a:pt x="2018" y="12382"/>
                  </a:cubicBezTo>
                  <a:lnTo>
                    <a:pt x="1387" y="12192"/>
                  </a:lnTo>
                  <a:lnTo>
                    <a:pt x="1387" y="12192"/>
                  </a:lnTo>
                  <a:cubicBezTo>
                    <a:pt x="1434" y="12228"/>
                    <a:pt x="1482" y="12263"/>
                    <a:pt x="1518" y="12311"/>
                  </a:cubicBezTo>
                  <a:cubicBezTo>
                    <a:pt x="1720" y="12490"/>
                    <a:pt x="3089" y="13359"/>
                    <a:pt x="3732" y="13609"/>
                  </a:cubicBezTo>
                  <a:cubicBezTo>
                    <a:pt x="4220" y="13799"/>
                    <a:pt x="4697" y="14014"/>
                    <a:pt x="5161" y="14240"/>
                  </a:cubicBezTo>
                  <a:cubicBezTo>
                    <a:pt x="5530" y="14430"/>
                    <a:pt x="5864" y="14668"/>
                    <a:pt x="6245" y="14835"/>
                  </a:cubicBezTo>
                  <a:cubicBezTo>
                    <a:pt x="6102" y="15038"/>
                    <a:pt x="5959" y="15240"/>
                    <a:pt x="5816" y="15454"/>
                  </a:cubicBezTo>
                  <a:cubicBezTo>
                    <a:pt x="5564" y="15413"/>
                    <a:pt x="5307" y="15396"/>
                    <a:pt x="5047" y="15396"/>
                  </a:cubicBezTo>
                  <a:cubicBezTo>
                    <a:pt x="4189" y="15396"/>
                    <a:pt x="3302" y="15575"/>
                    <a:pt x="2470" y="15621"/>
                  </a:cubicBezTo>
                  <a:cubicBezTo>
                    <a:pt x="2208" y="15645"/>
                    <a:pt x="1934" y="15657"/>
                    <a:pt x="1661" y="15657"/>
                  </a:cubicBezTo>
                  <a:cubicBezTo>
                    <a:pt x="1855" y="15810"/>
                    <a:pt x="2796" y="15955"/>
                    <a:pt x="3359" y="15955"/>
                  </a:cubicBezTo>
                  <a:cubicBezTo>
                    <a:pt x="3452" y="15955"/>
                    <a:pt x="3534" y="15951"/>
                    <a:pt x="3601" y="15942"/>
                  </a:cubicBezTo>
                  <a:cubicBezTo>
                    <a:pt x="3836" y="15910"/>
                    <a:pt x="4093" y="15903"/>
                    <a:pt x="4354" y="15903"/>
                  </a:cubicBezTo>
                  <a:cubicBezTo>
                    <a:pt x="4545" y="15903"/>
                    <a:pt x="4737" y="15906"/>
                    <a:pt x="4925" y="15906"/>
                  </a:cubicBezTo>
                  <a:cubicBezTo>
                    <a:pt x="5132" y="15906"/>
                    <a:pt x="5333" y="15902"/>
                    <a:pt x="5518" y="15883"/>
                  </a:cubicBezTo>
                  <a:lnTo>
                    <a:pt x="5518" y="15883"/>
                  </a:lnTo>
                  <a:cubicBezTo>
                    <a:pt x="4304" y="17764"/>
                    <a:pt x="2018" y="20395"/>
                    <a:pt x="256" y="21812"/>
                  </a:cubicBezTo>
                  <a:cubicBezTo>
                    <a:pt x="1" y="22018"/>
                    <a:pt x="182" y="22393"/>
                    <a:pt x="446" y="22393"/>
                  </a:cubicBezTo>
                  <a:cubicBezTo>
                    <a:pt x="503" y="22393"/>
                    <a:pt x="564" y="22376"/>
                    <a:pt x="625" y="22336"/>
                  </a:cubicBezTo>
                  <a:cubicBezTo>
                    <a:pt x="2375" y="21122"/>
                    <a:pt x="4601" y="18431"/>
                    <a:pt x="5768" y="16681"/>
                  </a:cubicBezTo>
                  <a:cubicBezTo>
                    <a:pt x="5911" y="16454"/>
                    <a:pt x="6066" y="16228"/>
                    <a:pt x="6233" y="16014"/>
                  </a:cubicBezTo>
                  <a:cubicBezTo>
                    <a:pt x="6887" y="16752"/>
                    <a:pt x="7483" y="18990"/>
                    <a:pt x="7578" y="19181"/>
                  </a:cubicBezTo>
                  <a:lnTo>
                    <a:pt x="7721" y="19479"/>
                  </a:lnTo>
                  <a:cubicBezTo>
                    <a:pt x="7685" y="19050"/>
                    <a:pt x="7459" y="16895"/>
                    <a:pt x="6518" y="15621"/>
                  </a:cubicBezTo>
                  <a:cubicBezTo>
                    <a:pt x="6649" y="15442"/>
                    <a:pt x="6685" y="15347"/>
                    <a:pt x="6816" y="15169"/>
                  </a:cubicBezTo>
                  <a:cubicBezTo>
                    <a:pt x="7221" y="15192"/>
                    <a:pt x="7614" y="15288"/>
                    <a:pt x="7995" y="15454"/>
                  </a:cubicBezTo>
                  <a:cubicBezTo>
                    <a:pt x="8542" y="15740"/>
                    <a:pt x="9054" y="16085"/>
                    <a:pt x="9531" y="16490"/>
                  </a:cubicBezTo>
                  <a:cubicBezTo>
                    <a:pt x="10284" y="17108"/>
                    <a:pt x="11832" y="18373"/>
                    <a:pt x="12084" y="18373"/>
                  </a:cubicBezTo>
                  <a:cubicBezTo>
                    <a:pt x="12099" y="18373"/>
                    <a:pt x="12109" y="18369"/>
                    <a:pt x="12114" y="18359"/>
                  </a:cubicBezTo>
                  <a:cubicBezTo>
                    <a:pt x="11781" y="17966"/>
                    <a:pt x="11448" y="17562"/>
                    <a:pt x="11090" y="17193"/>
                  </a:cubicBezTo>
                  <a:cubicBezTo>
                    <a:pt x="10436" y="16490"/>
                    <a:pt x="9685" y="15883"/>
                    <a:pt x="8864" y="15395"/>
                  </a:cubicBezTo>
                  <a:cubicBezTo>
                    <a:pt x="8400" y="15121"/>
                    <a:pt x="7745" y="14788"/>
                    <a:pt x="7126" y="14752"/>
                  </a:cubicBezTo>
                  <a:cubicBezTo>
                    <a:pt x="7399" y="14383"/>
                    <a:pt x="7673" y="14014"/>
                    <a:pt x="7947" y="13645"/>
                  </a:cubicBezTo>
                  <a:cubicBezTo>
                    <a:pt x="9825" y="13723"/>
                    <a:pt x="13213" y="14850"/>
                    <a:pt x="13681" y="14850"/>
                  </a:cubicBezTo>
                  <a:cubicBezTo>
                    <a:pt x="13711" y="14850"/>
                    <a:pt x="13729" y="14845"/>
                    <a:pt x="13734" y="14835"/>
                  </a:cubicBezTo>
                  <a:lnTo>
                    <a:pt x="13376" y="14716"/>
                  </a:lnTo>
                  <a:cubicBezTo>
                    <a:pt x="11882" y="14187"/>
                    <a:pt x="10110" y="13248"/>
                    <a:pt x="8436" y="13248"/>
                  </a:cubicBezTo>
                  <a:cubicBezTo>
                    <a:pt x="8376" y="13248"/>
                    <a:pt x="8316" y="13249"/>
                    <a:pt x="8257" y="13252"/>
                  </a:cubicBezTo>
                  <a:cubicBezTo>
                    <a:pt x="8721" y="12632"/>
                    <a:pt x="9197" y="12013"/>
                    <a:pt x="9674" y="11394"/>
                  </a:cubicBezTo>
                  <a:lnTo>
                    <a:pt x="9697" y="11394"/>
                  </a:lnTo>
                  <a:cubicBezTo>
                    <a:pt x="11436" y="11037"/>
                    <a:pt x="15115" y="10989"/>
                    <a:pt x="15389" y="10882"/>
                  </a:cubicBezTo>
                  <a:lnTo>
                    <a:pt x="15234" y="10882"/>
                  </a:lnTo>
                  <a:cubicBezTo>
                    <a:pt x="14126" y="10835"/>
                    <a:pt x="13031" y="10704"/>
                    <a:pt x="11924" y="10620"/>
                  </a:cubicBezTo>
                  <a:cubicBezTo>
                    <a:pt x="11648" y="10597"/>
                    <a:pt x="11372" y="10577"/>
                    <a:pt x="11100" y="10577"/>
                  </a:cubicBezTo>
                  <a:cubicBezTo>
                    <a:pt x="10808" y="10577"/>
                    <a:pt x="10522" y="10600"/>
                    <a:pt x="10245" y="10668"/>
                  </a:cubicBezTo>
                  <a:cubicBezTo>
                    <a:pt x="11055" y="9620"/>
                    <a:pt x="12210" y="8346"/>
                    <a:pt x="13067" y="7322"/>
                  </a:cubicBezTo>
                  <a:cubicBezTo>
                    <a:pt x="14162" y="6929"/>
                    <a:pt x="16508" y="6286"/>
                    <a:pt x="16662" y="6156"/>
                  </a:cubicBezTo>
                  <a:lnTo>
                    <a:pt x="16662" y="6156"/>
                  </a:lnTo>
                  <a:cubicBezTo>
                    <a:pt x="15710" y="6203"/>
                    <a:pt x="14567" y="6239"/>
                    <a:pt x="13591" y="6548"/>
                  </a:cubicBezTo>
                  <a:cubicBezTo>
                    <a:pt x="13960" y="6132"/>
                    <a:pt x="14317" y="5715"/>
                    <a:pt x="14674" y="5298"/>
                  </a:cubicBezTo>
                  <a:cubicBezTo>
                    <a:pt x="15484" y="4370"/>
                    <a:pt x="16270" y="3453"/>
                    <a:pt x="17020" y="2500"/>
                  </a:cubicBezTo>
                  <a:cubicBezTo>
                    <a:pt x="17651" y="1691"/>
                    <a:pt x="18460" y="1048"/>
                    <a:pt x="18865" y="83"/>
                  </a:cubicBezTo>
                  <a:cubicBezTo>
                    <a:pt x="18873" y="37"/>
                    <a:pt x="18835" y="0"/>
                    <a:pt x="18798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4" name="Google Shape;714;p22"/>
            <p:cNvSpPr/>
            <p:nvPr/>
          </p:nvSpPr>
          <p:spPr>
            <a:xfrm>
              <a:off x="599209" y="2398389"/>
              <a:ext cx="1054682" cy="1012660"/>
            </a:xfrm>
            <a:custGeom>
              <a:avLst/>
              <a:gdLst/>
              <a:ahLst/>
              <a:cxnLst/>
              <a:rect l="l" t="t" r="r" b="b"/>
              <a:pathLst>
                <a:path w="28386" h="27255" extrusionOk="0">
                  <a:moveTo>
                    <a:pt x="19563" y="2385"/>
                  </a:moveTo>
                  <a:cubicBezTo>
                    <a:pt x="19634" y="2408"/>
                    <a:pt x="19706" y="2432"/>
                    <a:pt x="19765" y="2456"/>
                  </a:cubicBezTo>
                  <a:lnTo>
                    <a:pt x="19777" y="2456"/>
                  </a:lnTo>
                  <a:cubicBezTo>
                    <a:pt x="20111" y="2611"/>
                    <a:pt x="20432" y="2968"/>
                    <a:pt x="20634" y="3170"/>
                  </a:cubicBezTo>
                  <a:cubicBezTo>
                    <a:pt x="20992" y="3504"/>
                    <a:pt x="21277" y="3909"/>
                    <a:pt x="21492" y="4349"/>
                  </a:cubicBezTo>
                  <a:cubicBezTo>
                    <a:pt x="21980" y="5468"/>
                    <a:pt x="22075" y="7028"/>
                    <a:pt x="21516" y="8135"/>
                  </a:cubicBezTo>
                  <a:cubicBezTo>
                    <a:pt x="21410" y="8338"/>
                    <a:pt x="21272" y="8540"/>
                    <a:pt x="21112" y="8540"/>
                  </a:cubicBezTo>
                  <a:cubicBezTo>
                    <a:pt x="21036" y="8540"/>
                    <a:pt x="20956" y="8496"/>
                    <a:pt x="20873" y="8385"/>
                  </a:cubicBezTo>
                  <a:cubicBezTo>
                    <a:pt x="20634" y="8064"/>
                    <a:pt x="20515" y="7647"/>
                    <a:pt x="20408" y="7278"/>
                  </a:cubicBezTo>
                  <a:cubicBezTo>
                    <a:pt x="20182" y="6421"/>
                    <a:pt x="20015" y="5552"/>
                    <a:pt x="19944" y="4671"/>
                  </a:cubicBezTo>
                  <a:cubicBezTo>
                    <a:pt x="19861" y="3909"/>
                    <a:pt x="19789" y="3123"/>
                    <a:pt x="19563" y="2385"/>
                  </a:cubicBezTo>
                  <a:close/>
                  <a:moveTo>
                    <a:pt x="14631" y="10936"/>
                  </a:moveTo>
                  <a:cubicBezTo>
                    <a:pt x="14760" y="10936"/>
                    <a:pt x="14886" y="11005"/>
                    <a:pt x="14955" y="11124"/>
                  </a:cubicBezTo>
                  <a:cubicBezTo>
                    <a:pt x="14955" y="11136"/>
                    <a:pt x="14967" y="11136"/>
                    <a:pt x="14979" y="11148"/>
                  </a:cubicBezTo>
                  <a:cubicBezTo>
                    <a:pt x="15062" y="11243"/>
                    <a:pt x="15134" y="11362"/>
                    <a:pt x="15169" y="11481"/>
                  </a:cubicBezTo>
                  <a:cubicBezTo>
                    <a:pt x="15205" y="11707"/>
                    <a:pt x="15122" y="11957"/>
                    <a:pt x="14884" y="12017"/>
                  </a:cubicBezTo>
                  <a:cubicBezTo>
                    <a:pt x="14835" y="12028"/>
                    <a:pt x="14787" y="12034"/>
                    <a:pt x="14739" y="12034"/>
                  </a:cubicBezTo>
                  <a:cubicBezTo>
                    <a:pt x="14451" y="12034"/>
                    <a:pt x="14200" y="11825"/>
                    <a:pt x="14169" y="11529"/>
                  </a:cubicBezTo>
                  <a:lnTo>
                    <a:pt x="14181" y="11529"/>
                  </a:lnTo>
                  <a:cubicBezTo>
                    <a:pt x="14169" y="11290"/>
                    <a:pt x="14312" y="11005"/>
                    <a:pt x="14550" y="10945"/>
                  </a:cubicBezTo>
                  <a:cubicBezTo>
                    <a:pt x="14577" y="10939"/>
                    <a:pt x="14604" y="10936"/>
                    <a:pt x="14631" y="10936"/>
                  </a:cubicBezTo>
                  <a:close/>
                  <a:moveTo>
                    <a:pt x="17563" y="10767"/>
                  </a:moveTo>
                  <a:cubicBezTo>
                    <a:pt x="17777" y="10790"/>
                    <a:pt x="17967" y="10874"/>
                    <a:pt x="18122" y="11005"/>
                  </a:cubicBezTo>
                  <a:lnTo>
                    <a:pt x="18158" y="11029"/>
                  </a:lnTo>
                  <a:cubicBezTo>
                    <a:pt x="18432" y="11255"/>
                    <a:pt x="18646" y="11683"/>
                    <a:pt x="18563" y="12052"/>
                  </a:cubicBezTo>
                  <a:cubicBezTo>
                    <a:pt x="18499" y="12308"/>
                    <a:pt x="18311" y="12601"/>
                    <a:pt x="18034" y="12601"/>
                  </a:cubicBezTo>
                  <a:cubicBezTo>
                    <a:pt x="18001" y="12601"/>
                    <a:pt x="17967" y="12597"/>
                    <a:pt x="17932" y="12588"/>
                  </a:cubicBezTo>
                  <a:cubicBezTo>
                    <a:pt x="17646" y="12517"/>
                    <a:pt x="17503" y="12207"/>
                    <a:pt x="17420" y="11957"/>
                  </a:cubicBezTo>
                  <a:cubicBezTo>
                    <a:pt x="17372" y="11779"/>
                    <a:pt x="17336" y="11588"/>
                    <a:pt x="17313" y="11410"/>
                  </a:cubicBezTo>
                  <a:cubicBezTo>
                    <a:pt x="17277" y="11267"/>
                    <a:pt x="17265" y="11124"/>
                    <a:pt x="17289" y="10981"/>
                  </a:cubicBezTo>
                  <a:cubicBezTo>
                    <a:pt x="17325" y="10850"/>
                    <a:pt x="17432" y="10767"/>
                    <a:pt x="17563" y="10767"/>
                  </a:cubicBezTo>
                  <a:close/>
                  <a:moveTo>
                    <a:pt x="20180" y="11092"/>
                  </a:moveTo>
                  <a:cubicBezTo>
                    <a:pt x="20291" y="11092"/>
                    <a:pt x="20400" y="11160"/>
                    <a:pt x="20444" y="11279"/>
                  </a:cubicBezTo>
                  <a:lnTo>
                    <a:pt x="20456" y="11267"/>
                  </a:lnTo>
                  <a:cubicBezTo>
                    <a:pt x="20765" y="11624"/>
                    <a:pt x="20742" y="12279"/>
                    <a:pt x="20551" y="12672"/>
                  </a:cubicBezTo>
                  <a:cubicBezTo>
                    <a:pt x="20490" y="12774"/>
                    <a:pt x="20390" y="12829"/>
                    <a:pt x="20289" y="12829"/>
                  </a:cubicBezTo>
                  <a:cubicBezTo>
                    <a:pt x="20213" y="12829"/>
                    <a:pt x="20136" y="12798"/>
                    <a:pt x="20075" y="12731"/>
                  </a:cubicBezTo>
                  <a:cubicBezTo>
                    <a:pt x="19753" y="12350"/>
                    <a:pt x="19587" y="11564"/>
                    <a:pt x="19992" y="11171"/>
                  </a:cubicBezTo>
                  <a:cubicBezTo>
                    <a:pt x="20046" y="11117"/>
                    <a:pt x="20113" y="11092"/>
                    <a:pt x="20180" y="11092"/>
                  </a:cubicBezTo>
                  <a:close/>
                  <a:moveTo>
                    <a:pt x="15878" y="14241"/>
                  </a:moveTo>
                  <a:cubicBezTo>
                    <a:pt x="15891" y="14241"/>
                    <a:pt x="15905" y="14242"/>
                    <a:pt x="15920" y="14243"/>
                  </a:cubicBezTo>
                  <a:cubicBezTo>
                    <a:pt x="16003" y="14243"/>
                    <a:pt x="16098" y="14255"/>
                    <a:pt x="16158" y="14362"/>
                  </a:cubicBezTo>
                  <a:cubicBezTo>
                    <a:pt x="16301" y="14708"/>
                    <a:pt x="16098" y="15148"/>
                    <a:pt x="15860" y="15410"/>
                  </a:cubicBezTo>
                  <a:cubicBezTo>
                    <a:pt x="15717" y="15553"/>
                    <a:pt x="15509" y="15660"/>
                    <a:pt x="15321" y="15660"/>
                  </a:cubicBezTo>
                  <a:cubicBezTo>
                    <a:pt x="15179" y="15660"/>
                    <a:pt x="15049" y="15599"/>
                    <a:pt x="14967" y="15446"/>
                  </a:cubicBezTo>
                  <a:cubicBezTo>
                    <a:pt x="14800" y="15172"/>
                    <a:pt x="15050" y="14839"/>
                    <a:pt x="15217" y="14636"/>
                  </a:cubicBezTo>
                  <a:cubicBezTo>
                    <a:pt x="15387" y="14444"/>
                    <a:pt x="15620" y="14241"/>
                    <a:pt x="15878" y="14241"/>
                  </a:cubicBezTo>
                  <a:close/>
                  <a:moveTo>
                    <a:pt x="20202" y="15522"/>
                  </a:moveTo>
                  <a:cubicBezTo>
                    <a:pt x="20263" y="15522"/>
                    <a:pt x="20322" y="15545"/>
                    <a:pt x="20367" y="15605"/>
                  </a:cubicBezTo>
                  <a:lnTo>
                    <a:pt x="20367" y="15605"/>
                  </a:lnTo>
                  <a:cubicBezTo>
                    <a:pt x="20381" y="15626"/>
                    <a:pt x="20402" y="15660"/>
                    <a:pt x="20408" y="15672"/>
                  </a:cubicBezTo>
                  <a:cubicBezTo>
                    <a:pt x="20432" y="15720"/>
                    <a:pt x="20444" y="15755"/>
                    <a:pt x="20456" y="15803"/>
                  </a:cubicBezTo>
                  <a:cubicBezTo>
                    <a:pt x="20480" y="15898"/>
                    <a:pt x="20503" y="15993"/>
                    <a:pt x="20503" y="16089"/>
                  </a:cubicBezTo>
                  <a:cubicBezTo>
                    <a:pt x="20527" y="16279"/>
                    <a:pt x="20515" y="16470"/>
                    <a:pt x="20480" y="16648"/>
                  </a:cubicBezTo>
                  <a:cubicBezTo>
                    <a:pt x="20425" y="16910"/>
                    <a:pt x="20191" y="17302"/>
                    <a:pt x="19887" y="17302"/>
                  </a:cubicBezTo>
                  <a:cubicBezTo>
                    <a:pt x="19859" y="17302"/>
                    <a:pt x="19830" y="17298"/>
                    <a:pt x="19801" y="17291"/>
                  </a:cubicBezTo>
                  <a:cubicBezTo>
                    <a:pt x="19206" y="17160"/>
                    <a:pt x="19622" y="16077"/>
                    <a:pt x="19884" y="15732"/>
                  </a:cubicBezTo>
                  <a:cubicBezTo>
                    <a:pt x="19925" y="15635"/>
                    <a:pt x="20069" y="15522"/>
                    <a:pt x="20202" y="15522"/>
                  </a:cubicBezTo>
                  <a:close/>
                  <a:moveTo>
                    <a:pt x="18191" y="15040"/>
                  </a:moveTo>
                  <a:cubicBezTo>
                    <a:pt x="18204" y="15040"/>
                    <a:pt x="18216" y="15041"/>
                    <a:pt x="18229" y="15041"/>
                  </a:cubicBezTo>
                  <a:cubicBezTo>
                    <a:pt x="18396" y="15041"/>
                    <a:pt x="18539" y="15184"/>
                    <a:pt x="18539" y="15362"/>
                  </a:cubicBezTo>
                  <a:cubicBezTo>
                    <a:pt x="18527" y="15446"/>
                    <a:pt x="18515" y="15529"/>
                    <a:pt x="18503" y="15612"/>
                  </a:cubicBezTo>
                  <a:cubicBezTo>
                    <a:pt x="18408" y="15982"/>
                    <a:pt x="18229" y="16339"/>
                    <a:pt x="18003" y="16660"/>
                  </a:cubicBezTo>
                  <a:cubicBezTo>
                    <a:pt x="17753" y="16994"/>
                    <a:pt x="17432" y="17279"/>
                    <a:pt x="17063" y="17482"/>
                  </a:cubicBezTo>
                  <a:cubicBezTo>
                    <a:pt x="17015" y="17507"/>
                    <a:pt x="16964" y="17519"/>
                    <a:pt x="16915" y="17519"/>
                  </a:cubicBezTo>
                  <a:cubicBezTo>
                    <a:pt x="16780" y="17519"/>
                    <a:pt x="16654" y="17431"/>
                    <a:pt x="16610" y="17291"/>
                  </a:cubicBezTo>
                  <a:cubicBezTo>
                    <a:pt x="16469" y="16410"/>
                    <a:pt x="17187" y="15040"/>
                    <a:pt x="18191" y="15040"/>
                  </a:cubicBezTo>
                  <a:close/>
                  <a:moveTo>
                    <a:pt x="16626" y="0"/>
                  </a:moveTo>
                  <a:cubicBezTo>
                    <a:pt x="16084" y="0"/>
                    <a:pt x="15526" y="83"/>
                    <a:pt x="14991" y="146"/>
                  </a:cubicBezTo>
                  <a:cubicBezTo>
                    <a:pt x="14812" y="158"/>
                    <a:pt x="13931" y="372"/>
                    <a:pt x="14086" y="468"/>
                  </a:cubicBezTo>
                  <a:cubicBezTo>
                    <a:pt x="14669" y="825"/>
                    <a:pt x="15134" y="1325"/>
                    <a:pt x="15443" y="1932"/>
                  </a:cubicBezTo>
                  <a:cubicBezTo>
                    <a:pt x="15741" y="2516"/>
                    <a:pt x="16122" y="3254"/>
                    <a:pt x="16372" y="3849"/>
                  </a:cubicBezTo>
                  <a:cubicBezTo>
                    <a:pt x="16848" y="5004"/>
                    <a:pt x="17265" y="6183"/>
                    <a:pt x="17622" y="7385"/>
                  </a:cubicBezTo>
                  <a:cubicBezTo>
                    <a:pt x="17789" y="7909"/>
                    <a:pt x="17908" y="8576"/>
                    <a:pt x="17682" y="9100"/>
                  </a:cubicBezTo>
                  <a:cubicBezTo>
                    <a:pt x="17639" y="9208"/>
                    <a:pt x="17578" y="9248"/>
                    <a:pt x="17512" y="9248"/>
                  </a:cubicBezTo>
                  <a:cubicBezTo>
                    <a:pt x="17395" y="9248"/>
                    <a:pt x="17261" y="9123"/>
                    <a:pt x="17170" y="9016"/>
                  </a:cubicBezTo>
                  <a:cubicBezTo>
                    <a:pt x="16634" y="8469"/>
                    <a:pt x="16277" y="7683"/>
                    <a:pt x="15955" y="6992"/>
                  </a:cubicBezTo>
                  <a:cubicBezTo>
                    <a:pt x="15241" y="5492"/>
                    <a:pt x="14729" y="3837"/>
                    <a:pt x="13729" y="2480"/>
                  </a:cubicBezTo>
                  <a:cubicBezTo>
                    <a:pt x="13211" y="1796"/>
                    <a:pt x="12539" y="1133"/>
                    <a:pt x="11687" y="1133"/>
                  </a:cubicBezTo>
                  <a:cubicBezTo>
                    <a:pt x="11619" y="1133"/>
                    <a:pt x="11549" y="1138"/>
                    <a:pt x="11479" y="1146"/>
                  </a:cubicBezTo>
                  <a:cubicBezTo>
                    <a:pt x="10764" y="1230"/>
                    <a:pt x="8692" y="1968"/>
                    <a:pt x="8692" y="1968"/>
                  </a:cubicBezTo>
                  <a:cubicBezTo>
                    <a:pt x="8776" y="2051"/>
                    <a:pt x="8883" y="2123"/>
                    <a:pt x="8990" y="2170"/>
                  </a:cubicBezTo>
                  <a:lnTo>
                    <a:pt x="8990" y="2182"/>
                  </a:lnTo>
                  <a:cubicBezTo>
                    <a:pt x="9347" y="2385"/>
                    <a:pt x="9847" y="2956"/>
                    <a:pt x="10121" y="3194"/>
                  </a:cubicBezTo>
                  <a:cubicBezTo>
                    <a:pt x="10717" y="3694"/>
                    <a:pt x="11443" y="4766"/>
                    <a:pt x="11740" y="5147"/>
                  </a:cubicBezTo>
                  <a:cubicBezTo>
                    <a:pt x="12622" y="6302"/>
                    <a:pt x="12657" y="6742"/>
                    <a:pt x="13348" y="8028"/>
                  </a:cubicBezTo>
                  <a:cubicBezTo>
                    <a:pt x="13645" y="8576"/>
                    <a:pt x="13681" y="9052"/>
                    <a:pt x="13812" y="9659"/>
                  </a:cubicBezTo>
                  <a:cubicBezTo>
                    <a:pt x="13860" y="9933"/>
                    <a:pt x="13896" y="10243"/>
                    <a:pt x="13753" y="10493"/>
                  </a:cubicBezTo>
                  <a:cubicBezTo>
                    <a:pt x="13683" y="10618"/>
                    <a:pt x="13575" y="10663"/>
                    <a:pt x="13458" y="10663"/>
                  </a:cubicBezTo>
                  <a:cubicBezTo>
                    <a:pt x="13296" y="10663"/>
                    <a:pt x="13115" y="10576"/>
                    <a:pt x="12991" y="10493"/>
                  </a:cubicBezTo>
                  <a:cubicBezTo>
                    <a:pt x="12574" y="10219"/>
                    <a:pt x="12264" y="9778"/>
                    <a:pt x="11955" y="9385"/>
                  </a:cubicBezTo>
                  <a:cubicBezTo>
                    <a:pt x="11514" y="8802"/>
                    <a:pt x="11133" y="8171"/>
                    <a:pt x="10800" y="7528"/>
                  </a:cubicBezTo>
                  <a:cubicBezTo>
                    <a:pt x="10478" y="6897"/>
                    <a:pt x="10109" y="6290"/>
                    <a:pt x="9693" y="5706"/>
                  </a:cubicBezTo>
                  <a:cubicBezTo>
                    <a:pt x="9276" y="5159"/>
                    <a:pt x="8800" y="4671"/>
                    <a:pt x="8252" y="4254"/>
                  </a:cubicBezTo>
                  <a:cubicBezTo>
                    <a:pt x="7577" y="3736"/>
                    <a:pt x="6772" y="3325"/>
                    <a:pt x="5950" y="3325"/>
                  </a:cubicBezTo>
                  <a:cubicBezTo>
                    <a:pt x="5582" y="3325"/>
                    <a:pt x="5211" y="3408"/>
                    <a:pt x="4847" y="3599"/>
                  </a:cubicBezTo>
                  <a:cubicBezTo>
                    <a:pt x="4787" y="3647"/>
                    <a:pt x="4740" y="3694"/>
                    <a:pt x="4680" y="3754"/>
                  </a:cubicBezTo>
                  <a:cubicBezTo>
                    <a:pt x="4644" y="3790"/>
                    <a:pt x="4120" y="4349"/>
                    <a:pt x="3906" y="4599"/>
                  </a:cubicBezTo>
                  <a:lnTo>
                    <a:pt x="3799" y="4718"/>
                  </a:lnTo>
                  <a:lnTo>
                    <a:pt x="3966" y="4790"/>
                  </a:lnTo>
                  <a:cubicBezTo>
                    <a:pt x="4335" y="4956"/>
                    <a:pt x="4704" y="5147"/>
                    <a:pt x="5049" y="5349"/>
                  </a:cubicBezTo>
                  <a:cubicBezTo>
                    <a:pt x="5811" y="5778"/>
                    <a:pt x="6537" y="6278"/>
                    <a:pt x="7216" y="6838"/>
                  </a:cubicBezTo>
                  <a:cubicBezTo>
                    <a:pt x="7573" y="7159"/>
                    <a:pt x="7966" y="7516"/>
                    <a:pt x="8181" y="7945"/>
                  </a:cubicBezTo>
                  <a:cubicBezTo>
                    <a:pt x="8347" y="8266"/>
                    <a:pt x="8407" y="8766"/>
                    <a:pt x="8002" y="8957"/>
                  </a:cubicBezTo>
                  <a:cubicBezTo>
                    <a:pt x="7913" y="9002"/>
                    <a:pt x="7818" y="9020"/>
                    <a:pt x="7722" y="9020"/>
                  </a:cubicBezTo>
                  <a:cubicBezTo>
                    <a:pt x="7433" y="9020"/>
                    <a:pt x="7127" y="8853"/>
                    <a:pt x="6895" y="8719"/>
                  </a:cubicBezTo>
                  <a:cubicBezTo>
                    <a:pt x="6490" y="8481"/>
                    <a:pt x="6109" y="8207"/>
                    <a:pt x="5740" y="7909"/>
                  </a:cubicBezTo>
                  <a:cubicBezTo>
                    <a:pt x="4962" y="7293"/>
                    <a:pt x="4174" y="6158"/>
                    <a:pt x="3234" y="6158"/>
                  </a:cubicBezTo>
                  <a:cubicBezTo>
                    <a:pt x="3138" y="6158"/>
                    <a:pt x="3041" y="6169"/>
                    <a:pt x="2942" y="6195"/>
                  </a:cubicBezTo>
                  <a:cubicBezTo>
                    <a:pt x="2323" y="6338"/>
                    <a:pt x="2215" y="6802"/>
                    <a:pt x="1537" y="7278"/>
                  </a:cubicBezTo>
                  <a:cubicBezTo>
                    <a:pt x="1049" y="7635"/>
                    <a:pt x="537" y="7945"/>
                    <a:pt x="1" y="8231"/>
                  </a:cubicBezTo>
                  <a:cubicBezTo>
                    <a:pt x="239" y="8707"/>
                    <a:pt x="430" y="9219"/>
                    <a:pt x="561" y="9731"/>
                  </a:cubicBezTo>
                  <a:cubicBezTo>
                    <a:pt x="715" y="10350"/>
                    <a:pt x="596" y="10969"/>
                    <a:pt x="1096" y="11207"/>
                  </a:cubicBezTo>
                  <a:cubicBezTo>
                    <a:pt x="1299" y="11290"/>
                    <a:pt x="1513" y="11350"/>
                    <a:pt x="1727" y="11386"/>
                  </a:cubicBezTo>
                  <a:cubicBezTo>
                    <a:pt x="1926" y="11413"/>
                    <a:pt x="2124" y="11425"/>
                    <a:pt x="2323" y="11425"/>
                  </a:cubicBezTo>
                  <a:cubicBezTo>
                    <a:pt x="2565" y="11425"/>
                    <a:pt x="2807" y="11407"/>
                    <a:pt x="3049" y="11374"/>
                  </a:cubicBezTo>
                  <a:cubicBezTo>
                    <a:pt x="3583" y="11262"/>
                    <a:pt x="4024" y="11181"/>
                    <a:pt x="4520" y="11181"/>
                  </a:cubicBezTo>
                  <a:cubicBezTo>
                    <a:pt x="4709" y="11181"/>
                    <a:pt x="4907" y="11193"/>
                    <a:pt x="5121" y="11219"/>
                  </a:cubicBezTo>
                  <a:cubicBezTo>
                    <a:pt x="5252" y="11243"/>
                    <a:pt x="5585" y="11445"/>
                    <a:pt x="5561" y="11576"/>
                  </a:cubicBezTo>
                  <a:cubicBezTo>
                    <a:pt x="5371" y="12398"/>
                    <a:pt x="4132" y="12481"/>
                    <a:pt x="3454" y="12529"/>
                  </a:cubicBezTo>
                  <a:cubicBezTo>
                    <a:pt x="3244" y="12542"/>
                    <a:pt x="3034" y="12549"/>
                    <a:pt x="2824" y="12549"/>
                  </a:cubicBezTo>
                  <a:cubicBezTo>
                    <a:pt x="2284" y="12549"/>
                    <a:pt x="1747" y="12504"/>
                    <a:pt x="1215" y="12410"/>
                  </a:cubicBezTo>
                  <a:lnTo>
                    <a:pt x="1025" y="12374"/>
                  </a:lnTo>
                  <a:lnTo>
                    <a:pt x="1025" y="12374"/>
                  </a:lnTo>
                  <a:cubicBezTo>
                    <a:pt x="1120" y="12779"/>
                    <a:pt x="1287" y="13160"/>
                    <a:pt x="1525" y="13493"/>
                  </a:cubicBezTo>
                  <a:cubicBezTo>
                    <a:pt x="1990" y="14095"/>
                    <a:pt x="2832" y="14257"/>
                    <a:pt x="3602" y="14257"/>
                  </a:cubicBezTo>
                  <a:cubicBezTo>
                    <a:pt x="3838" y="14257"/>
                    <a:pt x="4066" y="14242"/>
                    <a:pt x="4275" y="14219"/>
                  </a:cubicBezTo>
                  <a:cubicBezTo>
                    <a:pt x="5644" y="14088"/>
                    <a:pt x="6859" y="13374"/>
                    <a:pt x="8204" y="13124"/>
                  </a:cubicBezTo>
                  <a:cubicBezTo>
                    <a:pt x="8443" y="13080"/>
                    <a:pt x="8688" y="13055"/>
                    <a:pt x="8934" y="13055"/>
                  </a:cubicBezTo>
                  <a:cubicBezTo>
                    <a:pt x="9020" y="13055"/>
                    <a:pt x="9106" y="13058"/>
                    <a:pt x="9193" y="13065"/>
                  </a:cubicBezTo>
                  <a:cubicBezTo>
                    <a:pt x="9205" y="13064"/>
                    <a:pt x="9217" y="13063"/>
                    <a:pt x="9229" y="13063"/>
                  </a:cubicBezTo>
                  <a:cubicBezTo>
                    <a:pt x="9381" y="13063"/>
                    <a:pt x="9521" y="13133"/>
                    <a:pt x="9609" y="13243"/>
                  </a:cubicBezTo>
                  <a:cubicBezTo>
                    <a:pt x="9716" y="13398"/>
                    <a:pt x="9609" y="13624"/>
                    <a:pt x="9514" y="13743"/>
                  </a:cubicBezTo>
                  <a:cubicBezTo>
                    <a:pt x="9109" y="14231"/>
                    <a:pt x="8300" y="14338"/>
                    <a:pt x="7740" y="14541"/>
                  </a:cubicBezTo>
                  <a:cubicBezTo>
                    <a:pt x="6311" y="15053"/>
                    <a:pt x="4978" y="15827"/>
                    <a:pt x="3513" y="16220"/>
                  </a:cubicBezTo>
                  <a:cubicBezTo>
                    <a:pt x="3299" y="16279"/>
                    <a:pt x="3097" y="16315"/>
                    <a:pt x="2882" y="16363"/>
                  </a:cubicBezTo>
                  <a:cubicBezTo>
                    <a:pt x="2751" y="16386"/>
                    <a:pt x="2608" y="16398"/>
                    <a:pt x="2477" y="16398"/>
                  </a:cubicBezTo>
                  <a:cubicBezTo>
                    <a:pt x="2446" y="16394"/>
                    <a:pt x="2420" y="16393"/>
                    <a:pt x="2398" y="16393"/>
                  </a:cubicBezTo>
                  <a:cubicBezTo>
                    <a:pt x="2151" y="16393"/>
                    <a:pt x="2450" y="16625"/>
                    <a:pt x="2549" y="16767"/>
                  </a:cubicBezTo>
                  <a:cubicBezTo>
                    <a:pt x="2632" y="16875"/>
                    <a:pt x="2692" y="16994"/>
                    <a:pt x="2751" y="17113"/>
                  </a:cubicBezTo>
                  <a:cubicBezTo>
                    <a:pt x="2930" y="17410"/>
                    <a:pt x="3108" y="17708"/>
                    <a:pt x="3311" y="17994"/>
                  </a:cubicBezTo>
                  <a:cubicBezTo>
                    <a:pt x="3609" y="18446"/>
                    <a:pt x="4049" y="18780"/>
                    <a:pt x="4561" y="18958"/>
                  </a:cubicBezTo>
                  <a:cubicBezTo>
                    <a:pt x="4812" y="19037"/>
                    <a:pt x="5066" y="19071"/>
                    <a:pt x="5321" y="19071"/>
                  </a:cubicBezTo>
                  <a:cubicBezTo>
                    <a:pt x="6300" y="19071"/>
                    <a:pt x="7285" y="18561"/>
                    <a:pt x="8097" y="18089"/>
                  </a:cubicBezTo>
                  <a:cubicBezTo>
                    <a:pt x="8835" y="17637"/>
                    <a:pt x="9514" y="17148"/>
                    <a:pt x="10216" y="16636"/>
                  </a:cubicBezTo>
                  <a:cubicBezTo>
                    <a:pt x="10943" y="16113"/>
                    <a:pt x="11729" y="15529"/>
                    <a:pt x="12598" y="15255"/>
                  </a:cubicBezTo>
                  <a:cubicBezTo>
                    <a:pt x="12707" y="15219"/>
                    <a:pt x="12853" y="15179"/>
                    <a:pt x="12991" y="15179"/>
                  </a:cubicBezTo>
                  <a:cubicBezTo>
                    <a:pt x="13124" y="15179"/>
                    <a:pt x="13248" y="15216"/>
                    <a:pt x="13324" y="15327"/>
                  </a:cubicBezTo>
                  <a:cubicBezTo>
                    <a:pt x="13526" y="15612"/>
                    <a:pt x="13407" y="15958"/>
                    <a:pt x="13241" y="16220"/>
                  </a:cubicBezTo>
                  <a:cubicBezTo>
                    <a:pt x="12764" y="16970"/>
                    <a:pt x="11871" y="17482"/>
                    <a:pt x="11133" y="17898"/>
                  </a:cubicBezTo>
                  <a:cubicBezTo>
                    <a:pt x="10383" y="18327"/>
                    <a:pt x="9562" y="18696"/>
                    <a:pt x="8764" y="19077"/>
                  </a:cubicBezTo>
                  <a:cubicBezTo>
                    <a:pt x="7665" y="19594"/>
                    <a:pt x="6508" y="20082"/>
                    <a:pt x="5274" y="20082"/>
                  </a:cubicBezTo>
                  <a:cubicBezTo>
                    <a:pt x="5145" y="20082"/>
                    <a:pt x="5014" y="20077"/>
                    <a:pt x="4882" y="20065"/>
                  </a:cubicBezTo>
                  <a:cubicBezTo>
                    <a:pt x="4871" y="20053"/>
                    <a:pt x="4859" y="20053"/>
                    <a:pt x="4835" y="20053"/>
                  </a:cubicBezTo>
                  <a:lnTo>
                    <a:pt x="4752" y="20053"/>
                  </a:lnTo>
                  <a:cubicBezTo>
                    <a:pt x="4537" y="20053"/>
                    <a:pt x="4323" y="20030"/>
                    <a:pt x="4120" y="19994"/>
                  </a:cubicBezTo>
                  <a:cubicBezTo>
                    <a:pt x="4120" y="19994"/>
                    <a:pt x="4120" y="19994"/>
                    <a:pt x="4119" y="19994"/>
                  </a:cubicBezTo>
                  <a:cubicBezTo>
                    <a:pt x="4049" y="19994"/>
                    <a:pt x="5352" y="22522"/>
                    <a:pt x="6442" y="23304"/>
                  </a:cubicBezTo>
                  <a:cubicBezTo>
                    <a:pt x="7004" y="23709"/>
                    <a:pt x="7626" y="23902"/>
                    <a:pt x="8258" y="23902"/>
                  </a:cubicBezTo>
                  <a:cubicBezTo>
                    <a:pt x="8779" y="23902"/>
                    <a:pt x="9306" y="23771"/>
                    <a:pt x="9812" y="23518"/>
                  </a:cubicBezTo>
                  <a:cubicBezTo>
                    <a:pt x="10883" y="22970"/>
                    <a:pt x="11717" y="22042"/>
                    <a:pt x="12538" y="21196"/>
                  </a:cubicBezTo>
                  <a:cubicBezTo>
                    <a:pt x="12943" y="20792"/>
                    <a:pt x="13372" y="20411"/>
                    <a:pt x="13800" y="20018"/>
                  </a:cubicBezTo>
                  <a:cubicBezTo>
                    <a:pt x="14277" y="19589"/>
                    <a:pt x="14741" y="19125"/>
                    <a:pt x="15348" y="18887"/>
                  </a:cubicBezTo>
                  <a:cubicBezTo>
                    <a:pt x="15503" y="18832"/>
                    <a:pt x="15638" y="18756"/>
                    <a:pt x="15805" y="18756"/>
                  </a:cubicBezTo>
                  <a:cubicBezTo>
                    <a:pt x="15855" y="18756"/>
                    <a:pt x="15909" y="18763"/>
                    <a:pt x="15967" y="18780"/>
                  </a:cubicBezTo>
                  <a:lnTo>
                    <a:pt x="15979" y="18780"/>
                  </a:lnTo>
                  <a:cubicBezTo>
                    <a:pt x="16051" y="18839"/>
                    <a:pt x="16074" y="18934"/>
                    <a:pt x="16039" y="19018"/>
                  </a:cubicBezTo>
                  <a:cubicBezTo>
                    <a:pt x="16015" y="19089"/>
                    <a:pt x="15991" y="19149"/>
                    <a:pt x="15943" y="19220"/>
                  </a:cubicBezTo>
                  <a:cubicBezTo>
                    <a:pt x="15801" y="19434"/>
                    <a:pt x="15634" y="19637"/>
                    <a:pt x="15455" y="19815"/>
                  </a:cubicBezTo>
                  <a:cubicBezTo>
                    <a:pt x="14967" y="20315"/>
                    <a:pt x="14515" y="20815"/>
                    <a:pt x="14074" y="21351"/>
                  </a:cubicBezTo>
                  <a:cubicBezTo>
                    <a:pt x="13574" y="22018"/>
                    <a:pt x="13014" y="22649"/>
                    <a:pt x="12419" y="23232"/>
                  </a:cubicBezTo>
                  <a:cubicBezTo>
                    <a:pt x="11901" y="23707"/>
                    <a:pt x="11237" y="24201"/>
                    <a:pt x="10514" y="24201"/>
                  </a:cubicBezTo>
                  <a:cubicBezTo>
                    <a:pt x="10439" y="24201"/>
                    <a:pt x="10364" y="24196"/>
                    <a:pt x="10288" y="24185"/>
                  </a:cubicBezTo>
                  <a:cubicBezTo>
                    <a:pt x="10240" y="24185"/>
                    <a:pt x="11693" y="26388"/>
                    <a:pt x="12895" y="26661"/>
                  </a:cubicBezTo>
                  <a:cubicBezTo>
                    <a:pt x="13100" y="26706"/>
                    <a:pt x="13302" y="26727"/>
                    <a:pt x="13499" y="26727"/>
                  </a:cubicBezTo>
                  <a:cubicBezTo>
                    <a:pt x="14462" y="26727"/>
                    <a:pt x="15329" y="26226"/>
                    <a:pt x="15991" y="25495"/>
                  </a:cubicBezTo>
                  <a:cubicBezTo>
                    <a:pt x="16717" y="24685"/>
                    <a:pt x="17074" y="23709"/>
                    <a:pt x="17384" y="22685"/>
                  </a:cubicBezTo>
                  <a:cubicBezTo>
                    <a:pt x="17539" y="22125"/>
                    <a:pt x="17741" y="21577"/>
                    <a:pt x="17979" y="21054"/>
                  </a:cubicBezTo>
                  <a:cubicBezTo>
                    <a:pt x="18170" y="20625"/>
                    <a:pt x="18444" y="20161"/>
                    <a:pt x="18896" y="19982"/>
                  </a:cubicBezTo>
                  <a:cubicBezTo>
                    <a:pt x="18969" y="19954"/>
                    <a:pt x="19035" y="19940"/>
                    <a:pt x="19094" y="19940"/>
                  </a:cubicBezTo>
                  <a:cubicBezTo>
                    <a:pt x="19885" y="19940"/>
                    <a:pt x="19583" y="22276"/>
                    <a:pt x="19527" y="22697"/>
                  </a:cubicBezTo>
                  <a:cubicBezTo>
                    <a:pt x="19456" y="23435"/>
                    <a:pt x="19277" y="24161"/>
                    <a:pt x="18991" y="24864"/>
                  </a:cubicBezTo>
                  <a:cubicBezTo>
                    <a:pt x="18563" y="25864"/>
                    <a:pt x="17801" y="26566"/>
                    <a:pt x="16920" y="27161"/>
                  </a:cubicBezTo>
                  <a:cubicBezTo>
                    <a:pt x="16895" y="27180"/>
                    <a:pt x="17521" y="27254"/>
                    <a:pt x="18275" y="27254"/>
                  </a:cubicBezTo>
                  <a:cubicBezTo>
                    <a:pt x="18964" y="27254"/>
                    <a:pt x="19760" y="27193"/>
                    <a:pt x="20265" y="26971"/>
                  </a:cubicBezTo>
                  <a:cubicBezTo>
                    <a:pt x="21123" y="26590"/>
                    <a:pt x="21908" y="25983"/>
                    <a:pt x="22289" y="25102"/>
                  </a:cubicBezTo>
                  <a:cubicBezTo>
                    <a:pt x="22670" y="24221"/>
                    <a:pt x="22516" y="23328"/>
                    <a:pt x="22313" y="22447"/>
                  </a:cubicBezTo>
                  <a:cubicBezTo>
                    <a:pt x="22147" y="21697"/>
                    <a:pt x="21837" y="20613"/>
                    <a:pt x="22218" y="19863"/>
                  </a:cubicBezTo>
                  <a:cubicBezTo>
                    <a:pt x="22242" y="19827"/>
                    <a:pt x="22254" y="19803"/>
                    <a:pt x="22266" y="19768"/>
                  </a:cubicBezTo>
                  <a:cubicBezTo>
                    <a:pt x="22389" y="19637"/>
                    <a:pt x="22514" y="19583"/>
                    <a:pt x="22633" y="19583"/>
                  </a:cubicBezTo>
                  <a:cubicBezTo>
                    <a:pt x="22905" y="19583"/>
                    <a:pt x="23143" y="19866"/>
                    <a:pt x="23242" y="20173"/>
                  </a:cubicBezTo>
                  <a:cubicBezTo>
                    <a:pt x="23349" y="20577"/>
                    <a:pt x="23397" y="20994"/>
                    <a:pt x="23385" y="21411"/>
                  </a:cubicBezTo>
                  <a:cubicBezTo>
                    <a:pt x="23397" y="21816"/>
                    <a:pt x="23349" y="22232"/>
                    <a:pt x="23266" y="22625"/>
                  </a:cubicBezTo>
                  <a:cubicBezTo>
                    <a:pt x="23135" y="23161"/>
                    <a:pt x="22849" y="23649"/>
                    <a:pt x="22694" y="24173"/>
                  </a:cubicBezTo>
                  <a:cubicBezTo>
                    <a:pt x="22693" y="24177"/>
                    <a:pt x="22696" y="24179"/>
                    <a:pt x="22702" y="24179"/>
                  </a:cubicBezTo>
                  <a:cubicBezTo>
                    <a:pt x="22842" y="24179"/>
                    <a:pt x="24760" y="23162"/>
                    <a:pt x="25171" y="22101"/>
                  </a:cubicBezTo>
                  <a:cubicBezTo>
                    <a:pt x="25599" y="21006"/>
                    <a:pt x="25945" y="19851"/>
                    <a:pt x="25897" y="18649"/>
                  </a:cubicBezTo>
                  <a:cubicBezTo>
                    <a:pt x="25873" y="17887"/>
                    <a:pt x="25790" y="17386"/>
                    <a:pt x="25337" y="16803"/>
                  </a:cubicBezTo>
                  <a:cubicBezTo>
                    <a:pt x="25040" y="16434"/>
                    <a:pt x="24706" y="16101"/>
                    <a:pt x="24313" y="15839"/>
                  </a:cubicBezTo>
                  <a:cubicBezTo>
                    <a:pt x="23415" y="15307"/>
                    <a:pt x="24030" y="14517"/>
                    <a:pt x="25495" y="14517"/>
                  </a:cubicBezTo>
                  <a:cubicBezTo>
                    <a:pt x="25506" y="14517"/>
                    <a:pt x="25517" y="14517"/>
                    <a:pt x="25528" y="14517"/>
                  </a:cubicBezTo>
                  <a:cubicBezTo>
                    <a:pt x="25534" y="14517"/>
                    <a:pt x="25540" y="14517"/>
                    <a:pt x="25546" y="14517"/>
                  </a:cubicBezTo>
                  <a:cubicBezTo>
                    <a:pt x="26560" y="14517"/>
                    <a:pt x="27269" y="13500"/>
                    <a:pt x="27695" y="12612"/>
                  </a:cubicBezTo>
                  <a:cubicBezTo>
                    <a:pt x="28159" y="11648"/>
                    <a:pt x="28385" y="10052"/>
                    <a:pt x="28112" y="9040"/>
                  </a:cubicBezTo>
                  <a:cubicBezTo>
                    <a:pt x="27850" y="8076"/>
                    <a:pt x="26433" y="5849"/>
                    <a:pt x="25683" y="5468"/>
                  </a:cubicBezTo>
                  <a:lnTo>
                    <a:pt x="25683" y="5468"/>
                  </a:lnTo>
                  <a:cubicBezTo>
                    <a:pt x="25790" y="6397"/>
                    <a:pt x="26004" y="8445"/>
                    <a:pt x="25278" y="9647"/>
                  </a:cubicBezTo>
                  <a:cubicBezTo>
                    <a:pt x="24849" y="10362"/>
                    <a:pt x="24159" y="10886"/>
                    <a:pt x="23349" y="11124"/>
                  </a:cubicBezTo>
                  <a:cubicBezTo>
                    <a:pt x="24123" y="10017"/>
                    <a:pt x="24433" y="8659"/>
                    <a:pt x="24778" y="7373"/>
                  </a:cubicBezTo>
                  <a:cubicBezTo>
                    <a:pt x="25040" y="6397"/>
                    <a:pt x="25266" y="5325"/>
                    <a:pt x="24909" y="4349"/>
                  </a:cubicBezTo>
                  <a:cubicBezTo>
                    <a:pt x="24540" y="3373"/>
                    <a:pt x="23587" y="2801"/>
                    <a:pt x="22635" y="2480"/>
                  </a:cubicBezTo>
                  <a:cubicBezTo>
                    <a:pt x="22063" y="2289"/>
                    <a:pt x="21480" y="2158"/>
                    <a:pt x="20884" y="2111"/>
                  </a:cubicBezTo>
                  <a:cubicBezTo>
                    <a:pt x="20753" y="2094"/>
                    <a:pt x="20622" y="2086"/>
                    <a:pt x="20492" y="2086"/>
                  </a:cubicBezTo>
                  <a:cubicBezTo>
                    <a:pt x="20161" y="2086"/>
                    <a:pt x="19835" y="2139"/>
                    <a:pt x="19527" y="2242"/>
                  </a:cubicBezTo>
                  <a:cubicBezTo>
                    <a:pt x="19360" y="1730"/>
                    <a:pt x="19099" y="1242"/>
                    <a:pt x="18753" y="837"/>
                  </a:cubicBezTo>
                  <a:cubicBezTo>
                    <a:pt x="18161" y="175"/>
                    <a:pt x="17411" y="0"/>
                    <a:pt x="16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714245" y="2701545"/>
              <a:ext cx="1037591" cy="526895"/>
            </a:xfrm>
            <a:custGeom>
              <a:avLst/>
              <a:gdLst/>
              <a:ahLst/>
              <a:cxnLst/>
              <a:rect l="l" t="t" r="r" b="b"/>
              <a:pathLst>
                <a:path w="27926" h="14181" extrusionOk="0">
                  <a:moveTo>
                    <a:pt x="15658" y="0"/>
                  </a:moveTo>
                  <a:cubicBezTo>
                    <a:pt x="15658" y="0"/>
                    <a:pt x="15658" y="0"/>
                    <a:pt x="15657" y="0"/>
                  </a:cubicBezTo>
                  <a:cubicBezTo>
                    <a:pt x="15669" y="119"/>
                    <a:pt x="15669" y="238"/>
                    <a:pt x="15681" y="369"/>
                  </a:cubicBezTo>
                  <a:cubicBezTo>
                    <a:pt x="15776" y="2000"/>
                    <a:pt x="15574" y="4084"/>
                    <a:pt x="16300" y="5668"/>
                  </a:cubicBezTo>
                  <a:cubicBezTo>
                    <a:pt x="15550" y="5465"/>
                    <a:pt x="14800" y="5263"/>
                    <a:pt x="14050" y="5072"/>
                  </a:cubicBezTo>
                  <a:cubicBezTo>
                    <a:pt x="14050" y="5060"/>
                    <a:pt x="14038" y="5048"/>
                    <a:pt x="14038" y="5048"/>
                  </a:cubicBezTo>
                  <a:cubicBezTo>
                    <a:pt x="13026" y="3584"/>
                    <a:pt x="11573" y="214"/>
                    <a:pt x="11359" y="0"/>
                  </a:cubicBezTo>
                  <a:lnTo>
                    <a:pt x="11359" y="0"/>
                  </a:lnTo>
                  <a:lnTo>
                    <a:pt x="11407" y="143"/>
                  </a:lnTo>
                  <a:cubicBezTo>
                    <a:pt x="11800" y="1191"/>
                    <a:pt x="12097" y="2250"/>
                    <a:pt x="12454" y="3298"/>
                  </a:cubicBezTo>
                  <a:cubicBezTo>
                    <a:pt x="12633" y="3834"/>
                    <a:pt x="12824" y="4382"/>
                    <a:pt x="13157" y="4834"/>
                  </a:cubicBezTo>
                  <a:cubicBezTo>
                    <a:pt x="11871" y="4489"/>
                    <a:pt x="10252" y="3905"/>
                    <a:pt x="8990" y="3512"/>
                  </a:cubicBezTo>
                  <a:cubicBezTo>
                    <a:pt x="8204" y="2655"/>
                    <a:pt x="6704" y="750"/>
                    <a:pt x="6513" y="655"/>
                  </a:cubicBezTo>
                  <a:lnTo>
                    <a:pt x="6513" y="655"/>
                  </a:lnTo>
                  <a:cubicBezTo>
                    <a:pt x="6930" y="1512"/>
                    <a:pt x="7406" y="2548"/>
                    <a:pt x="8061" y="3334"/>
                  </a:cubicBezTo>
                  <a:cubicBezTo>
                    <a:pt x="7537" y="3155"/>
                    <a:pt x="7013" y="2989"/>
                    <a:pt x="6489" y="2810"/>
                  </a:cubicBezTo>
                  <a:cubicBezTo>
                    <a:pt x="5335" y="2429"/>
                    <a:pt x="4180" y="2060"/>
                    <a:pt x="3001" y="1727"/>
                  </a:cubicBezTo>
                  <a:cubicBezTo>
                    <a:pt x="2024" y="1456"/>
                    <a:pt x="1129" y="964"/>
                    <a:pt x="108" y="964"/>
                  </a:cubicBezTo>
                  <a:cubicBezTo>
                    <a:pt x="96" y="964"/>
                    <a:pt x="84" y="964"/>
                    <a:pt x="72" y="965"/>
                  </a:cubicBezTo>
                  <a:cubicBezTo>
                    <a:pt x="1" y="976"/>
                    <a:pt x="1" y="1072"/>
                    <a:pt x="72" y="1084"/>
                  </a:cubicBezTo>
                  <a:cubicBezTo>
                    <a:pt x="1167" y="1155"/>
                    <a:pt x="2084" y="1643"/>
                    <a:pt x="3049" y="2131"/>
                  </a:cubicBezTo>
                  <a:cubicBezTo>
                    <a:pt x="3799" y="2489"/>
                    <a:pt x="4561" y="2798"/>
                    <a:pt x="5346" y="3048"/>
                  </a:cubicBezTo>
                  <a:cubicBezTo>
                    <a:pt x="5156" y="3143"/>
                    <a:pt x="4989" y="3251"/>
                    <a:pt x="4811" y="3346"/>
                  </a:cubicBezTo>
                  <a:cubicBezTo>
                    <a:pt x="4323" y="3596"/>
                    <a:pt x="3834" y="3858"/>
                    <a:pt x="3346" y="4108"/>
                  </a:cubicBezTo>
                  <a:lnTo>
                    <a:pt x="3215" y="4179"/>
                  </a:lnTo>
                  <a:cubicBezTo>
                    <a:pt x="3226" y="4191"/>
                    <a:pt x="3254" y="4196"/>
                    <a:pt x="3296" y="4196"/>
                  </a:cubicBezTo>
                  <a:cubicBezTo>
                    <a:pt x="3730" y="4196"/>
                    <a:pt x="5686" y="3629"/>
                    <a:pt x="6239" y="3358"/>
                  </a:cubicBezTo>
                  <a:lnTo>
                    <a:pt x="6311" y="3382"/>
                  </a:lnTo>
                  <a:cubicBezTo>
                    <a:pt x="7501" y="3786"/>
                    <a:pt x="8692" y="4191"/>
                    <a:pt x="9895" y="4560"/>
                  </a:cubicBezTo>
                  <a:cubicBezTo>
                    <a:pt x="9371" y="4798"/>
                    <a:pt x="8859" y="5191"/>
                    <a:pt x="8418" y="5489"/>
                  </a:cubicBezTo>
                  <a:cubicBezTo>
                    <a:pt x="7752" y="5941"/>
                    <a:pt x="7120" y="6430"/>
                    <a:pt x="6478" y="6894"/>
                  </a:cubicBezTo>
                  <a:cubicBezTo>
                    <a:pt x="6144" y="7132"/>
                    <a:pt x="5811" y="7358"/>
                    <a:pt x="5477" y="7573"/>
                  </a:cubicBezTo>
                  <a:cubicBezTo>
                    <a:pt x="5656" y="7525"/>
                    <a:pt x="5835" y="7477"/>
                    <a:pt x="6013" y="7418"/>
                  </a:cubicBezTo>
                  <a:cubicBezTo>
                    <a:pt x="6811" y="7072"/>
                    <a:pt x="7585" y="6668"/>
                    <a:pt x="8323" y="6203"/>
                  </a:cubicBezTo>
                  <a:cubicBezTo>
                    <a:pt x="9085" y="5668"/>
                    <a:pt x="10073" y="5441"/>
                    <a:pt x="10764" y="4822"/>
                  </a:cubicBezTo>
                  <a:cubicBezTo>
                    <a:pt x="11573" y="5072"/>
                    <a:pt x="12395" y="5298"/>
                    <a:pt x="13228" y="5501"/>
                  </a:cubicBezTo>
                  <a:cubicBezTo>
                    <a:pt x="13609" y="5584"/>
                    <a:pt x="13978" y="5691"/>
                    <a:pt x="14359" y="5798"/>
                  </a:cubicBezTo>
                  <a:cubicBezTo>
                    <a:pt x="13693" y="6334"/>
                    <a:pt x="13205" y="7203"/>
                    <a:pt x="12597" y="7763"/>
                  </a:cubicBezTo>
                  <a:cubicBezTo>
                    <a:pt x="11728" y="8549"/>
                    <a:pt x="10811" y="9287"/>
                    <a:pt x="9895" y="10025"/>
                  </a:cubicBezTo>
                  <a:cubicBezTo>
                    <a:pt x="9418" y="10406"/>
                    <a:pt x="8954" y="10799"/>
                    <a:pt x="8478" y="11192"/>
                  </a:cubicBezTo>
                  <a:cubicBezTo>
                    <a:pt x="8740" y="11061"/>
                    <a:pt x="8990" y="10930"/>
                    <a:pt x="9240" y="10811"/>
                  </a:cubicBezTo>
                  <a:cubicBezTo>
                    <a:pt x="9478" y="10680"/>
                    <a:pt x="13586" y="7834"/>
                    <a:pt x="15038" y="5977"/>
                  </a:cubicBezTo>
                  <a:lnTo>
                    <a:pt x="16419" y="6358"/>
                  </a:lnTo>
                  <a:cubicBezTo>
                    <a:pt x="15860" y="7013"/>
                    <a:pt x="15586" y="7954"/>
                    <a:pt x="15312" y="8716"/>
                  </a:cubicBezTo>
                  <a:cubicBezTo>
                    <a:pt x="14871" y="9942"/>
                    <a:pt x="14419" y="11144"/>
                    <a:pt x="13859" y="12323"/>
                  </a:cubicBezTo>
                  <a:cubicBezTo>
                    <a:pt x="13562" y="12954"/>
                    <a:pt x="13228" y="13585"/>
                    <a:pt x="12859" y="14180"/>
                  </a:cubicBezTo>
                  <a:cubicBezTo>
                    <a:pt x="13419" y="13538"/>
                    <a:pt x="13538" y="13502"/>
                    <a:pt x="14026" y="12847"/>
                  </a:cubicBezTo>
                  <a:cubicBezTo>
                    <a:pt x="14086" y="12764"/>
                    <a:pt x="14621" y="11811"/>
                    <a:pt x="14693" y="11752"/>
                  </a:cubicBezTo>
                  <a:cubicBezTo>
                    <a:pt x="14967" y="11144"/>
                    <a:pt x="15133" y="10728"/>
                    <a:pt x="15372" y="10120"/>
                  </a:cubicBezTo>
                  <a:cubicBezTo>
                    <a:pt x="15610" y="9466"/>
                    <a:pt x="15836" y="8811"/>
                    <a:pt x="16086" y="8168"/>
                  </a:cubicBezTo>
                  <a:cubicBezTo>
                    <a:pt x="16312" y="7584"/>
                    <a:pt x="16634" y="7061"/>
                    <a:pt x="16872" y="6489"/>
                  </a:cubicBezTo>
                  <a:cubicBezTo>
                    <a:pt x="17277" y="6596"/>
                    <a:pt x="17693" y="6703"/>
                    <a:pt x="18098" y="6811"/>
                  </a:cubicBezTo>
                  <a:cubicBezTo>
                    <a:pt x="17800" y="7477"/>
                    <a:pt x="17800" y="8323"/>
                    <a:pt x="17777" y="9013"/>
                  </a:cubicBezTo>
                  <a:cubicBezTo>
                    <a:pt x="17753" y="9930"/>
                    <a:pt x="17800" y="10847"/>
                    <a:pt x="17908" y="11764"/>
                  </a:cubicBezTo>
                  <a:cubicBezTo>
                    <a:pt x="17931" y="11978"/>
                    <a:pt x="17955" y="12192"/>
                    <a:pt x="17967" y="12418"/>
                  </a:cubicBezTo>
                  <a:cubicBezTo>
                    <a:pt x="17991" y="12359"/>
                    <a:pt x="18003" y="12299"/>
                    <a:pt x="18027" y="12252"/>
                  </a:cubicBezTo>
                  <a:cubicBezTo>
                    <a:pt x="18110" y="11990"/>
                    <a:pt x="18396" y="10406"/>
                    <a:pt x="18372" y="9704"/>
                  </a:cubicBezTo>
                  <a:cubicBezTo>
                    <a:pt x="18360" y="9192"/>
                    <a:pt x="18372" y="8668"/>
                    <a:pt x="18408" y="8144"/>
                  </a:cubicBezTo>
                  <a:cubicBezTo>
                    <a:pt x="18443" y="7739"/>
                    <a:pt x="18527" y="7322"/>
                    <a:pt x="18539" y="6918"/>
                  </a:cubicBezTo>
                  <a:cubicBezTo>
                    <a:pt x="18789" y="6977"/>
                    <a:pt x="19027" y="7025"/>
                    <a:pt x="19265" y="7072"/>
                  </a:cubicBezTo>
                  <a:cubicBezTo>
                    <a:pt x="19527" y="8144"/>
                    <a:pt x="20241" y="9120"/>
                    <a:pt x="20717" y="10097"/>
                  </a:cubicBezTo>
                  <a:cubicBezTo>
                    <a:pt x="20836" y="10335"/>
                    <a:pt x="20956" y="10573"/>
                    <a:pt x="21063" y="10835"/>
                  </a:cubicBezTo>
                  <a:cubicBezTo>
                    <a:pt x="21134" y="10561"/>
                    <a:pt x="20825" y="9347"/>
                    <a:pt x="20575" y="8930"/>
                  </a:cubicBezTo>
                  <a:cubicBezTo>
                    <a:pt x="20277" y="8418"/>
                    <a:pt x="20063" y="7703"/>
                    <a:pt x="19789" y="7180"/>
                  </a:cubicBezTo>
                  <a:lnTo>
                    <a:pt x="19789" y="7180"/>
                  </a:lnTo>
                  <a:cubicBezTo>
                    <a:pt x="22003" y="7584"/>
                    <a:pt x="25313" y="8668"/>
                    <a:pt x="27290" y="9751"/>
                  </a:cubicBezTo>
                  <a:cubicBezTo>
                    <a:pt x="27347" y="9784"/>
                    <a:pt x="27403" y="9798"/>
                    <a:pt x="27456" y="9798"/>
                  </a:cubicBezTo>
                  <a:cubicBezTo>
                    <a:pt x="27736" y="9798"/>
                    <a:pt x="27925" y="9408"/>
                    <a:pt x="27635" y="9227"/>
                  </a:cubicBezTo>
                  <a:cubicBezTo>
                    <a:pt x="25837" y="8061"/>
                    <a:pt x="22491" y="7049"/>
                    <a:pt x="20432" y="6644"/>
                  </a:cubicBezTo>
                  <a:cubicBezTo>
                    <a:pt x="20158" y="6584"/>
                    <a:pt x="19896" y="6525"/>
                    <a:pt x="19634" y="6477"/>
                  </a:cubicBezTo>
                  <a:cubicBezTo>
                    <a:pt x="20063" y="5584"/>
                    <a:pt x="21896" y="4167"/>
                    <a:pt x="22027" y="4001"/>
                  </a:cubicBezTo>
                  <a:lnTo>
                    <a:pt x="22253" y="3751"/>
                  </a:lnTo>
                  <a:lnTo>
                    <a:pt x="22253" y="3751"/>
                  </a:lnTo>
                  <a:cubicBezTo>
                    <a:pt x="21872" y="3941"/>
                    <a:pt x="19979" y="4989"/>
                    <a:pt x="19158" y="6346"/>
                  </a:cubicBezTo>
                  <a:cubicBezTo>
                    <a:pt x="18943" y="6299"/>
                    <a:pt x="18848" y="6299"/>
                    <a:pt x="18634" y="6251"/>
                  </a:cubicBezTo>
                  <a:cubicBezTo>
                    <a:pt x="18503" y="5870"/>
                    <a:pt x="18431" y="5465"/>
                    <a:pt x="18443" y="5060"/>
                  </a:cubicBezTo>
                  <a:cubicBezTo>
                    <a:pt x="18491" y="4441"/>
                    <a:pt x="18610" y="3834"/>
                    <a:pt x="18812" y="3239"/>
                  </a:cubicBezTo>
                  <a:cubicBezTo>
                    <a:pt x="19098" y="2250"/>
                    <a:pt x="19717" y="167"/>
                    <a:pt x="19527" y="131"/>
                  </a:cubicBezTo>
                  <a:lnTo>
                    <a:pt x="19527" y="131"/>
                  </a:lnTo>
                  <a:cubicBezTo>
                    <a:pt x="19301" y="595"/>
                    <a:pt x="19062" y="1060"/>
                    <a:pt x="18848" y="1524"/>
                  </a:cubicBezTo>
                  <a:cubicBezTo>
                    <a:pt x="18455" y="2405"/>
                    <a:pt x="18181" y="3322"/>
                    <a:pt x="18050" y="4274"/>
                  </a:cubicBezTo>
                  <a:cubicBezTo>
                    <a:pt x="17979" y="4810"/>
                    <a:pt x="17919" y="5537"/>
                    <a:pt x="18122" y="6120"/>
                  </a:cubicBezTo>
                  <a:cubicBezTo>
                    <a:pt x="17681" y="6013"/>
                    <a:pt x="17229" y="5906"/>
                    <a:pt x="16788" y="5787"/>
                  </a:cubicBezTo>
                  <a:cubicBezTo>
                    <a:pt x="16087" y="3920"/>
                    <a:pt x="15825" y="0"/>
                    <a:pt x="15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91525" y="3536035"/>
              <a:ext cx="795860" cy="768031"/>
            </a:xfrm>
            <a:custGeom>
              <a:avLst/>
              <a:gdLst/>
              <a:ahLst/>
              <a:cxnLst/>
              <a:rect l="l" t="t" r="r" b="b"/>
              <a:pathLst>
                <a:path w="21420" h="20671" extrusionOk="0">
                  <a:moveTo>
                    <a:pt x="6215" y="8747"/>
                  </a:moveTo>
                  <a:lnTo>
                    <a:pt x="6215" y="8747"/>
                  </a:lnTo>
                  <a:cubicBezTo>
                    <a:pt x="6217" y="8749"/>
                    <a:pt x="6218" y="8751"/>
                    <a:pt x="6219" y="8753"/>
                  </a:cubicBezTo>
                  <a:lnTo>
                    <a:pt x="6219" y="8753"/>
                  </a:lnTo>
                  <a:cubicBezTo>
                    <a:pt x="6218" y="8752"/>
                    <a:pt x="6217" y="8750"/>
                    <a:pt x="6215" y="8747"/>
                  </a:cubicBezTo>
                  <a:close/>
                  <a:moveTo>
                    <a:pt x="6617" y="7487"/>
                  </a:moveTo>
                  <a:cubicBezTo>
                    <a:pt x="6641" y="7487"/>
                    <a:pt x="6666" y="7490"/>
                    <a:pt x="6692" y="7497"/>
                  </a:cubicBezTo>
                  <a:cubicBezTo>
                    <a:pt x="7144" y="7616"/>
                    <a:pt x="6787" y="8414"/>
                    <a:pt x="6585" y="8676"/>
                  </a:cubicBezTo>
                  <a:cubicBezTo>
                    <a:pt x="6553" y="8746"/>
                    <a:pt x="6445" y="8827"/>
                    <a:pt x="6348" y="8827"/>
                  </a:cubicBezTo>
                  <a:cubicBezTo>
                    <a:pt x="6298" y="8827"/>
                    <a:pt x="6252" y="8806"/>
                    <a:pt x="6219" y="8753"/>
                  </a:cubicBezTo>
                  <a:lnTo>
                    <a:pt x="6219" y="8753"/>
                  </a:lnTo>
                  <a:cubicBezTo>
                    <a:pt x="6225" y="8764"/>
                    <a:pt x="6227" y="8768"/>
                    <a:pt x="6227" y="8768"/>
                  </a:cubicBezTo>
                  <a:cubicBezTo>
                    <a:pt x="6225" y="8768"/>
                    <a:pt x="6192" y="8718"/>
                    <a:pt x="6192" y="8700"/>
                  </a:cubicBezTo>
                  <a:cubicBezTo>
                    <a:pt x="6168" y="8664"/>
                    <a:pt x="6156" y="8640"/>
                    <a:pt x="6156" y="8604"/>
                  </a:cubicBezTo>
                  <a:cubicBezTo>
                    <a:pt x="6132" y="8533"/>
                    <a:pt x="6132" y="8462"/>
                    <a:pt x="6120" y="8390"/>
                  </a:cubicBezTo>
                  <a:cubicBezTo>
                    <a:pt x="6120" y="8247"/>
                    <a:pt x="6120" y="8093"/>
                    <a:pt x="6156" y="7962"/>
                  </a:cubicBezTo>
                  <a:cubicBezTo>
                    <a:pt x="6210" y="7768"/>
                    <a:pt x="6390" y="7487"/>
                    <a:pt x="6617" y="7487"/>
                  </a:cubicBezTo>
                  <a:close/>
                  <a:moveTo>
                    <a:pt x="8883" y="7412"/>
                  </a:moveTo>
                  <a:cubicBezTo>
                    <a:pt x="8988" y="7412"/>
                    <a:pt x="9082" y="7485"/>
                    <a:pt x="9109" y="7592"/>
                  </a:cubicBezTo>
                  <a:cubicBezTo>
                    <a:pt x="9190" y="8252"/>
                    <a:pt x="8629" y="9250"/>
                    <a:pt x="7887" y="9250"/>
                  </a:cubicBezTo>
                  <a:cubicBezTo>
                    <a:pt x="7866" y="9250"/>
                    <a:pt x="7844" y="9249"/>
                    <a:pt x="7823" y="9247"/>
                  </a:cubicBezTo>
                  <a:cubicBezTo>
                    <a:pt x="7692" y="9247"/>
                    <a:pt x="7597" y="9128"/>
                    <a:pt x="7609" y="8997"/>
                  </a:cubicBezTo>
                  <a:lnTo>
                    <a:pt x="7597" y="8997"/>
                  </a:lnTo>
                  <a:cubicBezTo>
                    <a:pt x="7609" y="8938"/>
                    <a:pt x="7620" y="8866"/>
                    <a:pt x="7632" y="8807"/>
                  </a:cubicBezTo>
                  <a:cubicBezTo>
                    <a:pt x="7716" y="8521"/>
                    <a:pt x="7859" y="8259"/>
                    <a:pt x="8037" y="8033"/>
                  </a:cubicBezTo>
                  <a:cubicBezTo>
                    <a:pt x="8240" y="7783"/>
                    <a:pt x="8490" y="7581"/>
                    <a:pt x="8775" y="7438"/>
                  </a:cubicBezTo>
                  <a:cubicBezTo>
                    <a:pt x="8811" y="7420"/>
                    <a:pt x="8847" y="7412"/>
                    <a:pt x="8883" y="7412"/>
                  </a:cubicBezTo>
                  <a:close/>
                  <a:moveTo>
                    <a:pt x="10021" y="8863"/>
                  </a:moveTo>
                  <a:cubicBezTo>
                    <a:pt x="10132" y="8863"/>
                    <a:pt x="10236" y="8911"/>
                    <a:pt x="10299" y="9033"/>
                  </a:cubicBezTo>
                  <a:cubicBezTo>
                    <a:pt x="10418" y="9247"/>
                    <a:pt x="10216" y="9486"/>
                    <a:pt x="10085" y="9640"/>
                  </a:cubicBezTo>
                  <a:cubicBezTo>
                    <a:pt x="9963" y="9773"/>
                    <a:pt x="9779" y="9917"/>
                    <a:pt x="9591" y="9917"/>
                  </a:cubicBezTo>
                  <a:cubicBezTo>
                    <a:pt x="9577" y="9917"/>
                    <a:pt x="9563" y="9916"/>
                    <a:pt x="9549" y="9914"/>
                  </a:cubicBezTo>
                  <a:cubicBezTo>
                    <a:pt x="9478" y="9914"/>
                    <a:pt x="9418" y="9902"/>
                    <a:pt x="9383" y="9819"/>
                  </a:cubicBezTo>
                  <a:lnTo>
                    <a:pt x="9371" y="9819"/>
                  </a:lnTo>
                  <a:cubicBezTo>
                    <a:pt x="9275" y="9557"/>
                    <a:pt x="9442" y="9224"/>
                    <a:pt x="9633" y="9045"/>
                  </a:cubicBezTo>
                  <a:cubicBezTo>
                    <a:pt x="9732" y="8939"/>
                    <a:pt x="9883" y="8863"/>
                    <a:pt x="10021" y="8863"/>
                  </a:cubicBezTo>
                  <a:close/>
                  <a:moveTo>
                    <a:pt x="6195" y="10866"/>
                  </a:moveTo>
                  <a:cubicBezTo>
                    <a:pt x="6256" y="10866"/>
                    <a:pt x="6315" y="10890"/>
                    <a:pt x="6358" y="10938"/>
                  </a:cubicBezTo>
                  <a:cubicBezTo>
                    <a:pt x="6585" y="11236"/>
                    <a:pt x="6704" y="11843"/>
                    <a:pt x="6370" y="12129"/>
                  </a:cubicBezTo>
                  <a:cubicBezTo>
                    <a:pt x="6332" y="12162"/>
                    <a:pt x="6285" y="12178"/>
                    <a:pt x="6238" y="12178"/>
                  </a:cubicBezTo>
                  <a:cubicBezTo>
                    <a:pt x="6153" y="12178"/>
                    <a:pt x="6068" y="12126"/>
                    <a:pt x="6037" y="12033"/>
                  </a:cubicBezTo>
                  <a:cubicBezTo>
                    <a:pt x="5811" y="11760"/>
                    <a:pt x="5846" y="11260"/>
                    <a:pt x="6001" y="10974"/>
                  </a:cubicBezTo>
                  <a:cubicBezTo>
                    <a:pt x="6047" y="10902"/>
                    <a:pt x="6122" y="10866"/>
                    <a:pt x="6195" y="10866"/>
                  </a:cubicBezTo>
                  <a:close/>
                  <a:moveTo>
                    <a:pt x="10361" y="11618"/>
                  </a:moveTo>
                  <a:cubicBezTo>
                    <a:pt x="10584" y="11618"/>
                    <a:pt x="10777" y="11792"/>
                    <a:pt x="10787" y="12022"/>
                  </a:cubicBezTo>
                  <a:cubicBezTo>
                    <a:pt x="10799" y="12212"/>
                    <a:pt x="10668" y="12391"/>
                    <a:pt x="10490" y="12450"/>
                  </a:cubicBezTo>
                  <a:cubicBezTo>
                    <a:pt x="10472" y="12454"/>
                    <a:pt x="10454" y="12455"/>
                    <a:pt x="10437" y="12455"/>
                  </a:cubicBezTo>
                  <a:cubicBezTo>
                    <a:pt x="10334" y="12455"/>
                    <a:pt x="10231" y="12399"/>
                    <a:pt x="10180" y="12307"/>
                  </a:cubicBezTo>
                  <a:cubicBezTo>
                    <a:pt x="10180" y="12307"/>
                    <a:pt x="10180" y="12284"/>
                    <a:pt x="10168" y="12284"/>
                  </a:cubicBezTo>
                  <a:cubicBezTo>
                    <a:pt x="10109" y="12212"/>
                    <a:pt x="10061" y="12117"/>
                    <a:pt x="10037" y="12022"/>
                  </a:cubicBezTo>
                  <a:cubicBezTo>
                    <a:pt x="9990" y="11843"/>
                    <a:pt x="10097" y="11676"/>
                    <a:pt x="10264" y="11629"/>
                  </a:cubicBezTo>
                  <a:cubicBezTo>
                    <a:pt x="10296" y="11621"/>
                    <a:pt x="10329" y="11618"/>
                    <a:pt x="10361" y="11618"/>
                  </a:cubicBezTo>
                  <a:close/>
                  <a:moveTo>
                    <a:pt x="7891" y="11092"/>
                  </a:moveTo>
                  <a:cubicBezTo>
                    <a:pt x="7919" y="11092"/>
                    <a:pt x="7948" y="11096"/>
                    <a:pt x="7978" y="11105"/>
                  </a:cubicBezTo>
                  <a:lnTo>
                    <a:pt x="7978" y="11117"/>
                  </a:lnTo>
                  <a:cubicBezTo>
                    <a:pt x="8192" y="11176"/>
                    <a:pt x="8287" y="11414"/>
                    <a:pt x="8347" y="11605"/>
                  </a:cubicBezTo>
                  <a:cubicBezTo>
                    <a:pt x="8382" y="11736"/>
                    <a:pt x="8394" y="11879"/>
                    <a:pt x="8406" y="12022"/>
                  </a:cubicBezTo>
                  <a:cubicBezTo>
                    <a:pt x="8430" y="12129"/>
                    <a:pt x="8442" y="12236"/>
                    <a:pt x="8418" y="12343"/>
                  </a:cubicBezTo>
                  <a:cubicBezTo>
                    <a:pt x="8382" y="12438"/>
                    <a:pt x="8299" y="12498"/>
                    <a:pt x="8204" y="12498"/>
                  </a:cubicBezTo>
                  <a:cubicBezTo>
                    <a:pt x="8049" y="12474"/>
                    <a:pt x="7906" y="12414"/>
                    <a:pt x="7787" y="12307"/>
                  </a:cubicBezTo>
                  <a:lnTo>
                    <a:pt x="7763" y="12284"/>
                  </a:lnTo>
                  <a:cubicBezTo>
                    <a:pt x="7549" y="12093"/>
                    <a:pt x="7442" y="11795"/>
                    <a:pt x="7489" y="11498"/>
                  </a:cubicBezTo>
                  <a:cubicBezTo>
                    <a:pt x="7531" y="11309"/>
                    <a:pt x="7684" y="11092"/>
                    <a:pt x="7891" y="11092"/>
                  </a:cubicBezTo>
                  <a:close/>
                  <a:moveTo>
                    <a:pt x="5446" y="14078"/>
                  </a:moveTo>
                  <a:cubicBezTo>
                    <a:pt x="5506" y="14078"/>
                    <a:pt x="5568" y="14117"/>
                    <a:pt x="5632" y="14212"/>
                  </a:cubicBezTo>
                  <a:cubicBezTo>
                    <a:pt x="5787" y="14474"/>
                    <a:pt x="5894" y="14760"/>
                    <a:pt x="5954" y="15058"/>
                  </a:cubicBezTo>
                  <a:cubicBezTo>
                    <a:pt x="6096" y="15713"/>
                    <a:pt x="6192" y="16379"/>
                    <a:pt x="6227" y="17046"/>
                  </a:cubicBezTo>
                  <a:cubicBezTo>
                    <a:pt x="6251" y="17629"/>
                    <a:pt x="6323" y="18213"/>
                    <a:pt x="6454" y="18784"/>
                  </a:cubicBezTo>
                  <a:cubicBezTo>
                    <a:pt x="6394" y="18772"/>
                    <a:pt x="6346" y="18749"/>
                    <a:pt x="6299" y="18713"/>
                  </a:cubicBezTo>
                  <a:lnTo>
                    <a:pt x="6299" y="18725"/>
                  </a:lnTo>
                  <a:cubicBezTo>
                    <a:pt x="6061" y="18570"/>
                    <a:pt x="5846" y="18380"/>
                    <a:pt x="5668" y="18153"/>
                  </a:cubicBezTo>
                  <a:cubicBezTo>
                    <a:pt x="5406" y="17891"/>
                    <a:pt x="5203" y="17582"/>
                    <a:pt x="5049" y="17248"/>
                  </a:cubicBezTo>
                  <a:cubicBezTo>
                    <a:pt x="4715" y="16379"/>
                    <a:pt x="4691" y="15201"/>
                    <a:pt x="5144" y="14379"/>
                  </a:cubicBezTo>
                  <a:cubicBezTo>
                    <a:pt x="5223" y="14229"/>
                    <a:pt x="5329" y="14078"/>
                    <a:pt x="5446" y="14078"/>
                  </a:cubicBezTo>
                  <a:close/>
                  <a:moveTo>
                    <a:pt x="7820" y="0"/>
                  </a:moveTo>
                  <a:cubicBezTo>
                    <a:pt x="7383" y="0"/>
                    <a:pt x="6931" y="39"/>
                    <a:pt x="6620" y="163"/>
                  </a:cubicBezTo>
                  <a:cubicBezTo>
                    <a:pt x="5965" y="425"/>
                    <a:pt x="5346" y="854"/>
                    <a:pt x="5037" y="1520"/>
                  </a:cubicBezTo>
                  <a:cubicBezTo>
                    <a:pt x="4715" y="2175"/>
                    <a:pt x="4811" y="2854"/>
                    <a:pt x="4942" y="3532"/>
                  </a:cubicBezTo>
                  <a:cubicBezTo>
                    <a:pt x="5049" y="4092"/>
                    <a:pt x="5251" y="4925"/>
                    <a:pt x="4942" y="5485"/>
                  </a:cubicBezTo>
                  <a:cubicBezTo>
                    <a:pt x="4930" y="5509"/>
                    <a:pt x="4918" y="5533"/>
                    <a:pt x="4906" y="5545"/>
                  </a:cubicBezTo>
                  <a:cubicBezTo>
                    <a:pt x="4810" y="5640"/>
                    <a:pt x="4716" y="5680"/>
                    <a:pt x="4628" y="5680"/>
                  </a:cubicBezTo>
                  <a:cubicBezTo>
                    <a:pt x="4419" y="5680"/>
                    <a:pt x="4246" y="5457"/>
                    <a:pt x="4180" y="5223"/>
                  </a:cubicBezTo>
                  <a:cubicBezTo>
                    <a:pt x="4096" y="4914"/>
                    <a:pt x="4072" y="4592"/>
                    <a:pt x="4108" y="4271"/>
                  </a:cubicBezTo>
                  <a:cubicBezTo>
                    <a:pt x="4108" y="3961"/>
                    <a:pt x="4144" y="3652"/>
                    <a:pt x="4227" y="3354"/>
                  </a:cubicBezTo>
                  <a:cubicBezTo>
                    <a:pt x="4346" y="2961"/>
                    <a:pt x="4572" y="2604"/>
                    <a:pt x="4703" y="2199"/>
                  </a:cubicBezTo>
                  <a:cubicBezTo>
                    <a:pt x="4704" y="2197"/>
                    <a:pt x="4703" y="2196"/>
                    <a:pt x="4699" y="2196"/>
                  </a:cubicBezTo>
                  <a:cubicBezTo>
                    <a:pt x="4608" y="2196"/>
                    <a:pt x="3118" y="2909"/>
                    <a:pt x="2775" y="3699"/>
                  </a:cubicBezTo>
                  <a:cubicBezTo>
                    <a:pt x="2405" y="4521"/>
                    <a:pt x="2120" y="5390"/>
                    <a:pt x="2120" y="6283"/>
                  </a:cubicBezTo>
                  <a:cubicBezTo>
                    <a:pt x="2120" y="6866"/>
                    <a:pt x="2167" y="7247"/>
                    <a:pt x="2501" y="7700"/>
                  </a:cubicBezTo>
                  <a:cubicBezTo>
                    <a:pt x="2703" y="7985"/>
                    <a:pt x="2953" y="8247"/>
                    <a:pt x="3239" y="8462"/>
                  </a:cubicBezTo>
                  <a:cubicBezTo>
                    <a:pt x="3891" y="8874"/>
                    <a:pt x="3454" y="9429"/>
                    <a:pt x="2415" y="9429"/>
                  </a:cubicBezTo>
                  <a:cubicBezTo>
                    <a:pt x="2373" y="9429"/>
                    <a:pt x="2330" y="9428"/>
                    <a:pt x="2286" y="9426"/>
                  </a:cubicBezTo>
                  <a:cubicBezTo>
                    <a:pt x="2269" y="9425"/>
                    <a:pt x="2251" y="9425"/>
                    <a:pt x="2233" y="9425"/>
                  </a:cubicBezTo>
                  <a:cubicBezTo>
                    <a:pt x="1487" y="9425"/>
                    <a:pt x="945" y="10156"/>
                    <a:pt x="596" y="10807"/>
                  </a:cubicBezTo>
                  <a:cubicBezTo>
                    <a:pt x="215" y="11522"/>
                    <a:pt x="0" y="12724"/>
                    <a:pt x="179" y="13510"/>
                  </a:cubicBezTo>
                  <a:cubicBezTo>
                    <a:pt x="346" y="14236"/>
                    <a:pt x="1358" y="15963"/>
                    <a:pt x="1917" y="16272"/>
                  </a:cubicBezTo>
                  <a:cubicBezTo>
                    <a:pt x="1858" y="15570"/>
                    <a:pt x="1763" y="14010"/>
                    <a:pt x="2346" y="13129"/>
                  </a:cubicBezTo>
                  <a:cubicBezTo>
                    <a:pt x="2691" y="12593"/>
                    <a:pt x="3215" y="12212"/>
                    <a:pt x="3834" y="12057"/>
                  </a:cubicBezTo>
                  <a:lnTo>
                    <a:pt x="3834" y="12057"/>
                  </a:lnTo>
                  <a:cubicBezTo>
                    <a:pt x="3215" y="12879"/>
                    <a:pt x="2953" y="13903"/>
                    <a:pt x="2644" y="14855"/>
                  </a:cubicBezTo>
                  <a:cubicBezTo>
                    <a:pt x="2417" y="15593"/>
                    <a:pt x="2215" y="16391"/>
                    <a:pt x="2465" y="17141"/>
                  </a:cubicBezTo>
                  <a:cubicBezTo>
                    <a:pt x="2715" y="17891"/>
                    <a:pt x="3418" y="18344"/>
                    <a:pt x="4132" y="18630"/>
                  </a:cubicBezTo>
                  <a:cubicBezTo>
                    <a:pt x="4549" y="18784"/>
                    <a:pt x="5001" y="18903"/>
                    <a:pt x="5442" y="18951"/>
                  </a:cubicBezTo>
                  <a:cubicBezTo>
                    <a:pt x="5568" y="18973"/>
                    <a:pt x="5696" y="18983"/>
                    <a:pt x="5825" y="18983"/>
                  </a:cubicBezTo>
                  <a:cubicBezTo>
                    <a:pt x="6046" y="18983"/>
                    <a:pt x="6266" y="18952"/>
                    <a:pt x="6477" y="18891"/>
                  </a:cubicBezTo>
                  <a:cubicBezTo>
                    <a:pt x="6585" y="19284"/>
                    <a:pt x="6775" y="19653"/>
                    <a:pt x="7037" y="19975"/>
                  </a:cubicBezTo>
                  <a:cubicBezTo>
                    <a:pt x="7490" y="20543"/>
                    <a:pt x="8110" y="20670"/>
                    <a:pt x="8762" y="20670"/>
                  </a:cubicBezTo>
                  <a:cubicBezTo>
                    <a:pt x="9122" y="20670"/>
                    <a:pt x="9491" y="20631"/>
                    <a:pt x="9847" y="20606"/>
                  </a:cubicBezTo>
                  <a:cubicBezTo>
                    <a:pt x="9978" y="20594"/>
                    <a:pt x="10657" y="20463"/>
                    <a:pt x="10537" y="20392"/>
                  </a:cubicBezTo>
                  <a:cubicBezTo>
                    <a:pt x="10109" y="20106"/>
                    <a:pt x="9775" y="19701"/>
                    <a:pt x="9561" y="19237"/>
                  </a:cubicBezTo>
                  <a:cubicBezTo>
                    <a:pt x="9359" y="18784"/>
                    <a:pt x="9085" y="18213"/>
                    <a:pt x="8918" y="17760"/>
                  </a:cubicBezTo>
                  <a:cubicBezTo>
                    <a:pt x="8585" y="16867"/>
                    <a:pt x="8299" y="15963"/>
                    <a:pt x="8061" y="15046"/>
                  </a:cubicBezTo>
                  <a:cubicBezTo>
                    <a:pt x="7954" y="14641"/>
                    <a:pt x="7882" y="14141"/>
                    <a:pt x="8061" y="13748"/>
                  </a:cubicBezTo>
                  <a:cubicBezTo>
                    <a:pt x="8098" y="13669"/>
                    <a:pt x="8145" y="13639"/>
                    <a:pt x="8193" y="13639"/>
                  </a:cubicBezTo>
                  <a:cubicBezTo>
                    <a:pt x="8284" y="13639"/>
                    <a:pt x="8384" y="13742"/>
                    <a:pt x="8454" y="13819"/>
                  </a:cubicBezTo>
                  <a:cubicBezTo>
                    <a:pt x="8835" y="14260"/>
                    <a:pt x="9085" y="14855"/>
                    <a:pt x="9311" y="15391"/>
                  </a:cubicBezTo>
                  <a:cubicBezTo>
                    <a:pt x="9811" y="16558"/>
                    <a:pt x="10145" y="17820"/>
                    <a:pt x="10871" y="18868"/>
                  </a:cubicBezTo>
                  <a:cubicBezTo>
                    <a:pt x="11244" y="19422"/>
                    <a:pt x="11746" y="19944"/>
                    <a:pt x="12418" y="19944"/>
                  </a:cubicBezTo>
                  <a:cubicBezTo>
                    <a:pt x="12453" y="19944"/>
                    <a:pt x="12489" y="19942"/>
                    <a:pt x="12526" y="19939"/>
                  </a:cubicBezTo>
                  <a:cubicBezTo>
                    <a:pt x="13073" y="19892"/>
                    <a:pt x="14657" y="19403"/>
                    <a:pt x="14657" y="19403"/>
                  </a:cubicBezTo>
                  <a:cubicBezTo>
                    <a:pt x="14597" y="19332"/>
                    <a:pt x="14526" y="19272"/>
                    <a:pt x="14443" y="19237"/>
                  </a:cubicBezTo>
                  <a:lnTo>
                    <a:pt x="14443" y="19225"/>
                  </a:lnTo>
                  <a:cubicBezTo>
                    <a:pt x="14181" y="19058"/>
                    <a:pt x="13812" y="18618"/>
                    <a:pt x="13609" y="18427"/>
                  </a:cubicBezTo>
                  <a:cubicBezTo>
                    <a:pt x="13181" y="18034"/>
                    <a:pt x="12657" y="17201"/>
                    <a:pt x="12442" y="16903"/>
                  </a:cubicBezTo>
                  <a:cubicBezTo>
                    <a:pt x="11811" y="16010"/>
                    <a:pt x="11788" y="15677"/>
                    <a:pt x="11299" y="14689"/>
                  </a:cubicBezTo>
                  <a:cubicBezTo>
                    <a:pt x="11097" y="14260"/>
                    <a:pt x="11085" y="13903"/>
                    <a:pt x="11002" y="13438"/>
                  </a:cubicBezTo>
                  <a:cubicBezTo>
                    <a:pt x="10954" y="13224"/>
                    <a:pt x="10978" y="12998"/>
                    <a:pt x="11073" y="12807"/>
                  </a:cubicBezTo>
                  <a:cubicBezTo>
                    <a:pt x="11125" y="12717"/>
                    <a:pt x="11202" y="12684"/>
                    <a:pt x="11286" y="12684"/>
                  </a:cubicBezTo>
                  <a:cubicBezTo>
                    <a:pt x="11411" y="12684"/>
                    <a:pt x="11552" y="12760"/>
                    <a:pt x="11645" y="12831"/>
                  </a:cubicBezTo>
                  <a:cubicBezTo>
                    <a:pt x="11954" y="13046"/>
                    <a:pt x="12181" y="13391"/>
                    <a:pt x="12395" y="13688"/>
                  </a:cubicBezTo>
                  <a:cubicBezTo>
                    <a:pt x="12716" y="14153"/>
                    <a:pt x="12978" y="14629"/>
                    <a:pt x="13216" y="15141"/>
                  </a:cubicBezTo>
                  <a:cubicBezTo>
                    <a:pt x="13443" y="15617"/>
                    <a:pt x="13705" y="16094"/>
                    <a:pt x="14002" y="16546"/>
                  </a:cubicBezTo>
                  <a:cubicBezTo>
                    <a:pt x="14300" y="16963"/>
                    <a:pt x="14657" y="17344"/>
                    <a:pt x="15050" y="17677"/>
                  </a:cubicBezTo>
                  <a:cubicBezTo>
                    <a:pt x="15563" y="18104"/>
                    <a:pt x="16192" y="18446"/>
                    <a:pt x="16841" y="18446"/>
                  </a:cubicBezTo>
                  <a:cubicBezTo>
                    <a:pt x="17096" y="18446"/>
                    <a:pt x="17355" y="18393"/>
                    <a:pt x="17610" y="18272"/>
                  </a:cubicBezTo>
                  <a:cubicBezTo>
                    <a:pt x="17657" y="18237"/>
                    <a:pt x="17693" y="18201"/>
                    <a:pt x="17741" y="18165"/>
                  </a:cubicBezTo>
                  <a:cubicBezTo>
                    <a:pt x="17776" y="18129"/>
                    <a:pt x="18181" y="17737"/>
                    <a:pt x="18348" y="17546"/>
                  </a:cubicBezTo>
                  <a:lnTo>
                    <a:pt x="18431" y="17451"/>
                  </a:lnTo>
                  <a:lnTo>
                    <a:pt x="18312" y="17403"/>
                  </a:lnTo>
                  <a:cubicBezTo>
                    <a:pt x="18038" y="17260"/>
                    <a:pt x="17765" y="17106"/>
                    <a:pt x="17503" y="16939"/>
                  </a:cubicBezTo>
                  <a:cubicBezTo>
                    <a:pt x="16943" y="16594"/>
                    <a:pt x="16407" y="16201"/>
                    <a:pt x="15907" y="15748"/>
                  </a:cubicBezTo>
                  <a:cubicBezTo>
                    <a:pt x="15669" y="15510"/>
                    <a:pt x="15371" y="15224"/>
                    <a:pt x="15217" y="14891"/>
                  </a:cubicBezTo>
                  <a:cubicBezTo>
                    <a:pt x="15109" y="14641"/>
                    <a:pt x="15074" y="14260"/>
                    <a:pt x="15383" y="14129"/>
                  </a:cubicBezTo>
                  <a:cubicBezTo>
                    <a:pt x="15444" y="14103"/>
                    <a:pt x="15507" y="14092"/>
                    <a:pt x="15571" y="14092"/>
                  </a:cubicBezTo>
                  <a:cubicBezTo>
                    <a:pt x="15799" y="14092"/>
                    <a:pt x="16040" y="14232"/>
                    <a:pt x="16217" y="14343"/>
                  </a:cubicBezTo>
                  <a:cubicBezTo>
                    <a:pt x="16514" y="14534"/>
                    <a:pt x="16800" y="14748"/>
                    <a:pt x="17062" y="14986"/>
                  </a:cubicBezTo>
                  <a:cubicBezTo>
                    <a:pt x="17654" y="15490"/>
                    <a:pt x="18216" y="16388"/>
                    <a:pt x="18942" y="16388"/>
                  </a:cubicBezTo>
                  <a:cubicBezTo>
                    <a:pt x="19005" y="16388"/>
                    <a:pt x="19069" y="16382"/>
                    <a:pt x="19134" y="16367"/>
                  </a:cubicBezTo>
                  <a:cubicBezTo>
                    <a:pt x="19610" y="16272"/>
                    <a:pt x="19705" y="15927"/>
                    <a:pt x="20229" y="15582"/>
                  </a:cubicBezTo>
                  <a:cubicBezTo>
                    <a:pt x="20610" y="15332"/>
                    <a:pt x="21003" y="15105"/>
                    <a:pt x="21420" y="14915"/>
                  </a:cubicBezTo>
                  <a:cubicBezTo>
                    <a:pt x="21253" y="14546"/>
                    <a:pt x="21110" y="14153"/>
                    <a:pt x="21027" y="13760"/>
                  </a:cubicBezTo>
                  <a:cubicBezTo>
                    <a:pt x="20932" y="13284"/>
                    <a:pt x="21039" y="12819"/>
                    <a:pt x="20658" y="12629"/>
                  </a:cubicBezTo>
                  <a:cubicBezTo>
                    <a:pt x="20503" y="12557"/>
                    <a:pt x="20348" y="12498"/>
                    <a:pt x="20182" y="12474"/>
                  </a:cubicBezTo>
                  <a:cubicBezTo>
                    <a:pt x="19994" y="12439"/>
                    <a:pt x="19803" y="12421"/>
                    <a:pt x="19610" y="12421"/>
                  </a:cubicBezTo>
                  <a:cubicBezTo>
                    <a:pt x="19472" y="12421"/>
                    <a:pt x="19332" y="12430"/>
                    <a:pt x="19193" y="12450"/>
                  </a:cubicBezTo>
                  <a:cubicBezTo>
                    <a:pt x="18830" y="12503"/>
                    <a:pt x="18529" y="12547"/>
                    <a:pt x="18207" y="12547"/>
                  </a:cubicBezTo>
                  <a:cubicBezTo>
                    <a:pt x="18024" y="12547"/>
                    <a:pt x="17834" y="12532"/>
                    <a:pt x="17622" y="12498"/>
                  </a:cubicBezTo>
                  <a:cubicBezTo>
                    <a:pt x="17515" y="12486"/>
                    <a:pt x="17276" y="12319"/>
                    <a:pt x="17300" y="12224"/>
                  </a:cubicBezTo>
                  <a:cubicBezTo>
                    <a:pt x="17467" y="11605"/>
                    <a:pt x="18407" y="11569"/>
                    <a:pt x="18919" y="11557"/>
                  </a:cubicBezTo>
                  <a:cubicBezTo>
                    <a:pt x="18976" y="11556"/>
                    <a:pt x="19033" y="11555"/>
                    <a:pt x="19089" y="11555"/>
                  </a:cubicBezTo>
                  <a:cubicBezTo>
                    <a:pt x="19604" y="11555"/>
                    <a:pt x="20117" y="11605"/>
                    <a:pt x="20610" y="11712"/>
                  </a:cubicBezTo>
                  <a:lnTo>
                    <a:pt x="20753" y="11748"/>
                  </a:lnTo>
                  <a:cubicBezTo>
                    <a:pt x="20693" y="11438"/>
                    <a:pt x="20574" y="11141"/>
                    <a:pt x="20408" y="10890"/>
                  </a:cubicBezTo>
                  <a:cubicBezTo>
                    <a:pt x="20040" y="10373"/>
                    <a:pt x="19323" y="10247"/>
                    <a:pt x="18702" y="10247"/>
                  </a:cubicBezTo>
                  <a:cubicBezTo>
                    <a:pt x="18579" y="10247"/>
                    <a:pt x="18460" y="10252"/>
                    <a:pt x="18348" y="10259"/>
                  </a:cubicBezTo>
                  <a:cubicBezTo>
                    <a:pt x="17300" y="10319"/>
                    <a:pt x="16360" y="10831"/>
                    <a:pt x="15348" y="10974"/>
                  </a:cubicBezTo>
                  <a:cubicBezTo>
                    <a:pt x="15186" y="10997"/>
                    <a:pt x="15025" y="11010"/>
                    <a:pt x="14863" y="11010"/>
                  </a:cubicBezTo>
                  <a:cubicBezTo>
                    <a:pt x="14775" y="11010"/>
                    <a:pt x="14686" y="11006"/>
                    <a:pt x="14597" y="10998"/>
                  </a:cubicBezTo>
                  <a:cubicBezTo>
                    <a:pt x="14478" y="10998"/>
                    <a:pt x="14359" y="10938"/>
                    <a:pt x="14288" y="10843"/>
                  </a:cubicBezTo>
                  <a:cubicBezTo>
                    <a:pt x="14216" y="10736"/>
                    <a:pt x="14300" y="10557"/>
                    <a:pt x="14371" y="10474"/>
                  </a:cubicBezTo>
                  <a:cubicBezTo>
                    <a:pt x="14693" y="10117"/>
                    <a:pt x="15312" y="10057"/>
                    <a:pt x="15740" y="9914"/>
                  </a:cubicBezTo>
                  <a:cubicBezTo>
                    <a:pt x="16836" y="9569"/>
                    <a:pt x="17860" y="9021"/>
                    <a:pt x="18991" y="8771"/>
                  </a:cubicBezTo>
                  <a:cubicBezTo>
                    <a:pt x="19146" y="8735"/>
                    <a:pt x="19300" y="8700"/>
                    <a:pt x="19467" y="8688"/>
                  </a:cubicBezTo>
                  <a:cubicBezTo>
                    <a:pt x="19537" y="8670"/>
                    <a:pt x="19613" y="8659"/>
                    <a:pt x="19691" y="8659"/>
                  </a:cubicBezTo>
                  <a:cubicBezTo>
                    <a:pt x="19719" y="8659"/>
                    <a:pt x="19748" y="8661"/>
                    <a:pt x="19777" y="8664"/>
                  </a:cubicBezTo>
                  <a:cubicBezTo>
                    <a:pt x="19805" y="8669"/>
                    <a:pt x="19827" y="8671"/>
                    <a:pt x="19846" y="8671"/>
                  </a:cubicBezTo>
                  <a:cubicBezTo>
                    <a:pt x="20015" y="8671"/>
                    <a:pt x="19804" y="8487"/>
                    <a:pt x="19729" y="8390"/>
                  </a:cubicBezTo>
                  <a:cubicBezTo>
                    <a:pt x="19670" y="8295"/>
                    <a:pt x="19634" y="8200"/>
                    <a:pt x="19586" y="8116"/>
                  </a:cubicBezTo>
                  <a:cubicBezTo>
                    <a:pt x="19455" y="7890"/>
                    <a:pt x="19336" y="7652"/>
                    <a:pt x="19193" y="7438"/>
                  </a:cubicBezTo>
                  <a:cubicBezTo>
                    <a:pt x="18979" y="7081"/>
                    <a:pt x="18646" y="6819"/>
                    <a:pt x="18265" y="6664"/>
                  </a:cubicBezTo>
                  <a:cubicBezTo>
                    <a:pt x="18053" y="6589"/>
                    <a:pt x="17837" y="6557"/>
                    <a:pt x="17619" y="6557"/>
                  </a:cubicBezTo>
                  <a:cubicBezTo>
                    <a:pt x="16904" y="6557"/>
                    <a:pt x="16176" y="6904"/>
                    <a:pt x="15574" y="7223"/>
                  </a:cubicBezTo>
                  <a:cubicBezTo>
                    <a:pt x="14990" y="7533"/>
                    <a:pt x="14467" y="7902"/>
                    <a:pt x="13931" y="8271"/>
                  </a:cubicBezTo>
                  <a:cubicBezTo>
                    <a:pt x="13359" y="8652"/>
                    <a:pt x="12752" y="9069"/>
                    <a:pt x="12085" y="9247"/>
                  </a:cubicBezTo>
                  <a:cubicBezTo>
                    <a:pt x="12007" y="9270"/>
                    <a:pt x="11907" y="9292"/>
                    <a:pt x="11811" y="9292"/>
                  </a:cubicBezTo>
                  <a:cubicBezTo>
                    <a:pt x="11703" y="9292"/>
                    <a:pt x="11601" y="9264"/>
                    <a:pt x="11538" y="9176"/>
                  </a:cubicBezTo>
                  <a:cubicBezTo>
                    <a:pt x="11383" y="8950"/>
                    <a:pt x="11490" y="8688"/>
                    <a:pt x="11633" y="8497"/>
                  </a:cubicBezTo>
                  <a:cubicBezTo>
                    <a:pt x="12002" y="7938"/>
                    <a:pt x="12692" y="7581"/>
                    <a:pt x="13264" y="7283"/>
                  </a:cubicBezTo>
                  <a:cubicBezTo>
                    <a:pt x="13835" y="6973"/>
                    <a:pt x="14478" y="6723"/>
                    <a:pt x="15086" y="6461"/>
                  </a:cubicBezTo>
                  <a:cubicBezTo>
                    <a:pt x="15894" y="6113"/>
                    <a:pt x="16739" y="5792"/>
                    <a:pt x="17618" y="5792"/>
                  </a:cubicBezTo>
                  <a:cubicBezTo>
                    <a:pt x="17761" y="5792"/>
                    <a:pt x="17905" y="5800"/>
                    <a:pt x="18050" y="5818"/>
                  </a:cubicBezTo>
                  <a:cubicBezTo>
                    <a:pt x="18062" y="5830"/>
                    <a:pt x="18074" y="5830"/>
                    <a:pt x="18086" y="5830"/>
                  </a:cubicBezTo>
                  <a:lnTo>
                    <a:pt x="18157" y="5830"/>
                  </a:lnTo>
                  <a:cubicBezTo>
                    <a:pt x="18312" y="5830"/>
                    <a:pt x="18479" y="5854"/>
                    <a:pt x="18634" y="5902"/>
                  </a:cubicBezTo>
                  <a:cubicBezTo>
                    <a:pt x="18634" y="5902"/>
                    <a:pt x="18634" y="5902"/>
                    <a:pt x="18634" y="5902"/>
                  </a:cubicBezTo>
                  <a:cubicBezTo>
                    <a:pt x="18676" y="5902"/>
                    <a:pt x="17774" y="3959"/>
                    <a:pt x="16967" y="3330"/>
                  </a:cubicBezTo>
                  <a:cubicBezTo>
                    <a:pt x="16536" y="2991"/>
                    <a:pt x="16014" y="2816"/>
                    <a:pt x="15486" y="2816"/>
                  </a:cubicBezTo>
                  <a:cubicBezTo>
                    <a:pt x="15123" y="2816"/>
                    <a:pt x="14758" y="2898"/>
                    <a:pt x="14419" y="3068"/>
                  </a:cubicBezTo>
                  <a:cubicBezTo>
                    <a:pt x="13597" y="3449"/>
                    <a:pt x="12931" y="4128"/>
                    <a:pt x="12288" y="4747"/>
                  </a:cubicBezTo>
                  <a:cubicBezTo>
                    <a:pt x="11978" y="5045"/>
                    <a:pt x="11633" y="5318"/>
                    <a:pt x="11299" y="5604"/>
                  </a:cubicBezTo>
                  <a:cubicBezTo>
                    <a:pt x="10930" y="5914"/>
                    <a:pt x="10561" y="6247"/>
                    <a:pt x="10097" y="6414"/>
                  </a:cubicBezTo>
                  <a:cubicBezTo>
                    <a:pt x="9994" y="6448"/>
                    <a:pt x="9897" y="6501"/>
                    <a:pt x="9779" y="6501"/>
                  </a:cubicBezTo>
                  <a:cubicBezTo>
                    <a:pt x="9734" y="6501"/>
                    <a:pt x="9686" y="6493"/>
                    <a:pt x="9633" y="6473"/>
                  </a:cubicBezTo>
                  <a:lnTo>
                    <a:pt x="9621" y="6473"/>
                  </a:lnTo>
                  <a:cubicBezTo>
                    <a:pt x="9573" y="6426"/>
                    <a:pt x="9549" y="6354"/>
                    <a:pt x="9585" y="6295"/>
                  </a:cubicBezTo>
                  <a:cubicBezTo>
                    <a:pt x="9597" y="6247"/>
                    <a:pt x="9621" y="6188"/>
                    <a:pt x="9656" y="6152"/>
                  </a:cubicBezTo>
                  <a:cubicBezTo>
                    <a:pt x="9775" y="5985"/>
                    <a:pt x="9906" y="5842"/>
                    <a:pt x="10049" y="5711"/>
                  </a:cubicBezTo>
                  <a:cubicBezTo>
                    <a:pt x="10430" y="5342"/>
                    <a:pt x="10799" y="4973"/>
                    <a:pt x="11133" y="4580"/>
                  </a:cubicBezTo>
                  <a:cubicBezTo>
                    <a:pt x="11538" y="4092"/>
                    <a:pt x="11978" y="3640"/>
                    <a:pt x="12442" y="3211"/>
                  </a:cubicBezTo>
                  <a:cubicBezTo>
                    <a:pt x="12839" y="2877"/>
                    <a:pt x="13326" y="2534"/>
                    <a:pt x="13857" y="2534"/>
                  </a:cubicBezTo>
                  <a:cubicBezTo>
                    <a:pt x="13932" y="2534"/>
                    <a:pt x="14009" y="2541"/>
                    <a:pt x="14086" y="2556"/>
                  </a:cubicBezTo>
                  <a:cubicBezTo>
                    <a:pt x="14109" y="2556"/>
                    <a:pt x="13085" y="842"/>
                    <a:pt x="12181" y="604"/>
                  </a:cubicBezTo>
                  <a:cubicBezTo>
                    <a:pt x="12002" y="559"/>
                    <a:pt x="11825" y="538"/>
                    <a:pt x="11652" y="538"/>
                  </a:cubicBezTo>
                  <a:cubicBezTo>
                    <a:pt x="10950" y="538"/>
                    <a:pt x="10305" y="883"/>
                    <a:pt x="9799" y="1389"/>
                  </a:cubicBezTo>
                  <a:cubicBezTo>
                    <a:pt x="9228" y="1985"/>
                    <a:pt x="8930" y="2711"/>
                    <a:pt x="8668" y="3473"/>
                  </a:cubicBezTo>
                  <a:cubicBezTo>
                    <a:pt x="8537" y="3902"/>
                    <a:pt x="8371" y="4306"/>
                    <a:pt x="8180" y="4711"/>
                  </a:cubicBezTo>
                  <a:cubicBezTo>
                    <a:pt x="8013" y="5021"/>
                    <a:pt x="7799" y="5366"/>
                    <a:pt x="7442" y="5485"/>
                  </a:cubicBezTo>
                  <a:cubicBezTo>
                    <a:pt x="7392" y="5503"/>
                    <a:pt x="7346" y="5511"/>
                    <a:pt x="7305" y="5511"/>
                  </a:cubicBezTo>
                  <a:cubicBezTo>
                    <a:pt x="6699" y="5511"/>
                    <a:pt x="7004" y="3737"/>
                    <a:pt x="7049" y="3425"/>
                  </a:cubicBezTo>
                  <a:cubicBezTo>
                    <a:pt x="7132" y="2854"/>
                    <a:pt x="7287" y="2306"/>
                    <a:pt x="7513" y="1794"/>
                  </a:cubicBezTo>
                  <a:cubicBezTo>
                    <a:pt x="7870" y="1044"/>
                    <a:pt x="8466" y="532"/>
                    <a:pt x="9156" y="115"/>
                  </a:cubicBezTo>
                  <a:cubicBezTo>
                    <a:pt x="9178" y="101"/>
                    <a:pt x="8519" y="0"/>
                    <a:pt x="7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7" name="Google Shape;717;p22"/>
            <p:cNvSpPr/>
            <p:nvPr/>
          </p:nvSpPr>
          <p:spPr>
            <a:xfrm>
              <a:off x="3725461" y="3677005"/>
              <a:ext cx="776094" cy="400382"/>
            </a:xfrm>
            <a:custGeom>
              <a:avLst/>
              <a:gdLst/>
              <a:ahLst/>
              <a:cxnLst/>
              <a:rect l="l" t="t" r="r" b="b"/>
              <a:pathLst>
                <a:path w="20888" h="10776" extrusionOk="0">
                  <a:moveTo>
                    <a:pt x="11530" y="0"/>
                  </a:moveTo>
                  <a:cubicBezTo>
                    <a:pt x="11077" y="477"/>
                    <a:pt x="10994" y="489"/>
                    <a:pt x="10613" y="977"/>
                  </a:cubicBezTo>
                  <a:cubicBezTo>
                    <a:pt x="10553" y="1036"/>
                    <a:pt x="10137" y="1751"/>
                    <a:pt x="10077" y="1786"/>
                  </a:cubicBezTo>
                  <a:cubicBezTo>
                    <a:pt x="9851" y="2227"/>
                    <a:pt x="9708" y="2548"/>
                    <a:pt x="9517" y="3001"/>
                  </a:cubicBezTo>
                  <a:cubicBezTo>
                    <a:pt x="9315" y="3489"/>
                    <a:pt x="9125" y="3977"/>
                    <a:pt x="8922" y="4465"/>
                  </a:cubicBezTo>
                  <a:cubicBezTo>
                    <a:pt x="8732" y="4894"/>
                    <a:pt x="8470" y="5287"/>
                    <a:pt x="8279" y="5703"/>
                  </a:cubicBezTo>
                  <a:cubicBezTo>
                    <a:pt x="7970" y="5608"/>
                    <a:pt x="7672" y="5513"/>
                    <a:pt x="7362" y="5430"/>
                  </a:cubicBezTo>
                  <a:cubicBezTo>
                    <a:pt x="7601" y="4930"/>
                    <a:pt x="7636" y="4287"/>
                    <a:pt x="7672" y="3775"/>
                  </a:cubicBezTo>
                  <a:cubicBezTo>
                    <a:pt x="7708" y="3072"/>
                    <a:pt x="7708" y="2382"/>
                    <a:pt x="7648" y="1691"/>
                  </a:cubicBezTo>
                  <a:cubicBezTo>
                    <a:pt x="7636" y="1524"/>
                    <a:pt x="7624" y="1358"/>
                    <a:pt x="7612" y="1191"/>
                  </a:cubicBezTo>
                  <a:cubicBezTo>
                    <a:pt x="7601" y="1227"/>
                    <a:pt x="7589" y="1274"/>
                    <a:pt x="7577" y="1310"/>
                  </a:cubicBezTo>
                  <a:cubicBezTo>
                    <a:pt x="7398" y="1941"/>
                    <a:pt x="7279" y="2584"/>
                    <a:pt x="7231" y="3239"/>
                  </a:cubicBezTo>
                  <a:cubicBezTo>
                    <a:pt x="7231" y="3632"/>
                    <a:pt x="7208" y="4025"/>
                    <a:pt x="7160" y="4406"/>
                  </a:cubicBezTo>
                  <a:cubicBezTo>
                    <a:pt x="7124" y="4727"/>
                    <a:pt x="7041" y="5025"/>
                    <a:pt x="7029" y="5334"/>
                  </a:cubicBezTo>
                  <a:cubicBezTo>
                    <a:pt x="6839" y="5287"/>
                    <a:pt x="6660" y="5239"/>
                    <a:pt x="6481" y="5191"/>
                  </a:cubicBezTo>
                  <a:cubicBezTo>
                    <a:pt x="6315" y="4382"/>
                    <a:pt x="5803" y="3620"/>
                    <a:pt x="5469" y="2870"/>
                  </a:cubicBezTo>
                  <a:cubicBezTo>
                    <a:pt x="5386" y="2691"/>
                    <a:pt x="5303" y="2501"/>
                    <a:pt x="5231" y="2310"/>
                  </a:cubicBezTo>
                  <a:lnTo>
                    <a:pt x="5231" y="2310"/>
                  </a:lnTo>
                  <a:cubicBezTo>
                    <a:pt x="5160" y="2513"/>
                    <a:pt x="5374" y="3441"/>
                    <a:pt x="5541" y="3751"/>
                  </a:cubicBezTo>
                  <a:cubicBezTo>
                    <a:pt x="5755" y="4156"/>
                    <a:pt x="5898" y="4703"/>
                    <a:pt x="6088" y="5108"/>
                  </a:cubicBezTo>
                  <a:cubicBezTo>
                    <a:pt x="4422" y="4727"/>
                    <a:pt x="1957" y="3822"/>
                    <a:pt x="493" y="2941"/>
                  </a:cubicBezTo>
                  <a:cubicBezTo>
                    <a:pt x="449" y="2915"/>
                    <a:pt x="405" y="2904"/>
                    <a:pt x="363" y="2904"/>
                  </a:cubicBezTo>
                  <a:cubicBezTo>
                    <a:pt x="154" y="2904"/>
                    <a:pt x="0" y="3185"/>
                    <a:pt x="219" y="3334"/>
                  </a:cubicBezTo>
                  <a:cubicBezTo>
                    <a:pt x="1540" y="4263"/>
                    <a:pt x="4029" y="5120"/>
                    <a:pt x="5588" y="5489"/>
                  </a:cubicBezTo>
                  <a:cubicBezTo>
                    <a:pt x="5791" y="5537"/>
                    <a:pt x="5981" y="5584"/>
                    <a:pt x="6184" y="5632"/>
                  </a:cubicBezTo>
                  <a:cubicBezTo>
                    <a:pt x="5827" y="6299"/>
                    <a:pt x="4410" y="7311"/>
                    <a:pt x="4291" y="7430"/>
                  </a:cubicBezTo>
                  <a:lnTo>
                    <a:pt x="4124" y="7620"/>
                  </a:lnTo>
                  <a:cubicBezTo>
                    <a:pt x="4422" y="7489"/>
                    <a:pt x="5874" y="6751"/>
                    <a:pt x="6529" y="5751"/>
                  </a:cubicBezTo>
                  <a:cubicBezTo>
                    <a:pt x="6696" y="5787"/>
                    <a:pt x="6767" y="5787"/>
                    <a:pt x="6934" y="5834"/>
                  </a:cubicBezTo>
                  <a:cubicBezTo>
                    <a:pt x="7017" y="6120"/>
                    <a:pt x="7053" y="6430"/>
                    <a:pt x="7041" y="6739"/>
                  </a:cubicBezTo>
                  <a:cubicBezTo>
                    <a:pt x="6981" y="7204"/>
                    <a:pt x="6874" y="7656"/>
                    <a:pt x="6708" y="8097"/>
                  </a:cubicBezTo>
                  <a:cubicBezTo>
                    <a:pt x="6469" y="8847"/>
                    <a:pt x="5934" y="10406"/>
                    <a:pt x="6077" y="10430"/>
                  </a:cubicBezTo>
                  <a:cubicBezTo>
                    <a:pt x="6267" y="10085"/>
                    <a:pt x="6458" y="9752"/>
                    <a:pt x="6636" y="9394"/>
                  </a:cubicBezTo>
                  <a:cubicBezTo>
                    <a:pt x="6958" y="8740"/>
                    <a:pt x="7196" y="8049"/>
                    <a:pt x="7327" y="7335"/>
                  </a:cubicBezTo>
                  <a:cubicBezTo>
                    <a:pt x="7386" y="6942"/>
                    <a:pt x="7458" y="6382"/>
                    <a:pt x="7327" y="5942"/>
                  </a:cubicBezTo>
                  <a:lnTo>
                    <a:pt x="7327" y="5942"/>
                  </a:lnTo>
                  <a:cubicBezTo>
                    <a:pt x="7660" y="6037"/>
                    <a:pt x="7993" y="6132"/>
                    <a:pt x="8327" y="6239"/>
                  </a:cubicBezTo>
                  <a:cubicBezTo>
                    <a:pt x="8803" y="7668"/>
                    <a:pt x="8875" y="10645"/>
                    <a:pt x="9006" y="10645"/>
                  </a:cubicBezTo>
                  <a:lnTo>
                    <a:pt x="9006" y="10371"/>
                  </a:lnTo>
                  <a:cubicBezTo>
                    <a:pt x="8982" y="9132"/>
                    <a:pt x="9196" y="7549"/>
                    <a:pt x="8696" y="6346"/>
                  </a:cubicBezTo>
                  <a:lnTo>
                    <a:pt x="8696" y="6346"/>
                  </a:lnTo>
                  <a:cubicBezTo>
                    <a:pt x="9256" y="6513"/>
                    <a:pt x="9815" y="6692"/>
                    <a:pt x="10375" y="6858"/>
                  </a:cubicBezTo>
                  <a:cubicBezTo>
                    <a:pt x="10375" y="6870"/>
                    <a:pt x="10387" y="6870"/>
                    <a:pt x="10387" y="6882"/>
                  </a:cubicBezTo>
                  <a:cubicBezTo>
                    <a:pt x="11101" y="8013"/>
                    <a:pt x="12113" y="10597"/>
                    <a:pt x="12268" y="10776"/>
                  </a:cubicBezTo>
                  <a:lnTo>
                    <a:pt x="12232" y="10656"/>
                  </a:lnTo>
                  <a:cubicBezTo>
                    <a:pt x="11970" y="9859"/>
                    <a:pt x="11768" y="9049"/>
                    <a:pt x="11530" y="8251"/>
                  </a:cubicBezTo>
                  <a:cubicBezTo>
                    <a:pt x="11434" y="7823"/>
                    <a:pt x="11268" y="7430"/>
                    <a:pt x="11041" y="7061"/>
                  </a:cubicBezTo>
                  <a:lnTo>
                    <a:pt x="11041" y="7061"/>
                  </a:lnTo>
                  <a:cubicBezTo>
                    <a:pt x="12006" y="7358"/>
                    <a:pt x="13208" y="7835"/>
                    <a:pt x="14173" y="8168"/>
                  </a:cubicBezTo>
                  <a:cubicBezTo>
                    <a:pt x="14732" y="8847"/>
                    <a:pt x="15816" y="10335"/>
                    <a:pt x="15959" y="10406"/>
                  </a:cubicBezTo>
                  <a:cubicBezTo>
                    <a:pt x="15661" y="9740"/>
                    <a:pt x="15328" y="8942"/>
                    <a:pt x="14851" y="8335"/>
                  </a:cubicBezTo>
                  <a:lnTo>
                    <a:pt x="14851" y="8335"/>
                  </a:lnTo>
                  <a:cubicBezTo>
                    <a:pt x="15244" y="8478"/>
                    <a:pt x="15649" y="8620"/>
                    <a:pt x="16030" y="8763"/>
                  </a:cubicBezTo>
                  <a:cubicBezTo>
                    <a:pt x="16899" y="9097"/>
                    <a:pt x="17757" y="9406"/>
                    <a:pt x="18638" y="9692"/>
                  </a:cubicBezTo>
                  <a:cubicBezTo>
                    <a:pt x="19388" y="9918"/>
                    <a:pt x="20043" y="10323"/>
                    <a:pt x="20840" y="10347"/>
                  </a:cubicBezTo>
                  <a:cubicBezTo>
                    <a:pt x="20888" y="10335"/>
                    <a:pt x="20888" y="10264"/>
                    <a:pt x="20840" y="10264"/>
                  </a:cubicBezTo>
                  <a:cubicBezTo>
                    <a:pt x="20019" y="10168"/>
                    <a:pt x="19328" y="9775"/>
                    <a:pt x="18602" y="9382"/>
                  </a:cubicBezTo>
                  <a:cubicBezTo>
                    <a:pt x="18054" y="9097"/>
                    <a:pt x="17483" y="8835"/>
                    <a:pt x="16899" y="8620"/>
                  </a:cubicBezTo>
                  <a:cubicBezTo>
                    <a:pt x="17042" y="8561"/>
                    <a:pt x="17173" y="8478"/>
                    <a:pt x="17316" y="8418"/>
                  </a:cubicBezTo>
                  <a:cubicBezTo>
                    <a:pt x="17685" y="8239"/>
                    <a:pt x="18054" y="8061"/>
                    <a:pt x="18435" y="7882"/>
                  </a:cubicBezTo>
                  <a:lnTo>
                    <a:pt x="18542" y="7835"/>
                  </a:lnTo>
                  <a:cubicBezTo>
                    <a:pt x="18533" y="7823"/>
                    <a:pt x="18505" y="7818"/>
                    <a:pt x="18460" y="7818"/>
                  </a:cubicBezTo>
                  <a:cubicBezTo>
                    <a:pt x="18093" y="7818"/>
                    <a:pt x="16647" y="8179"/>
                    <a:pt x="16233" y="8370"/>
                  </a:cubicBezTo>
                  <a:lnTo>
                    <a:pt x="16173" y="8347"/>
                  </a:lnTo>
                  <a:cubicBezTo>
                    <a:pt x="15292" y="8001"/>
                    <a:pt x="14387" y="7668"/>
                    <a:pt x="13494" y="7347"/>
                  </a:cubicBezTo>
                  <a:cubicBezTo>
                    <a:pt x="13899" y="7168"/>
                    <a:pt x="14280" y="6942"/>
                    <a:pt x="14649" y="6692"/>
                  </a:cubicBezTo>
                  <a:cubicBezTo>
                    <a:pt x="15161" y="6370"/>
                    <a:pt x="15649" y="6013"/>
                    <a:pt x="16149" y="5692"/>
                  </a:cubicBezTo>
                  <a:cubicBezTo>
                    <a:pt x="16411" y="5513"/>
                    <a:pt x="16673" y="5358"/>
                    <a:pt x="16935" y="5203"/>
                  </a:cubicBezTo>
                  <a:lnTo>
                    <a:pt x="16935" y="5203"/>
                  </a:lnTo>
                  <a:cubicBezTo>
                    <a:pt x="16792" y="5227"/>
                    <a:pt x="16661" y="5263"/>
                    <a:pt x="16518" y="5311"/>
                  </a:cubicBezTo>
                  <a:cubicBezTo>
                    <a:pt x="15911" y="5549"/>
                    <a:pt x="15304" y="5823"/>
                    <a:pt x="14732" y="6156"/>
                  </a:cubicBezTo>
                  <a:cubicBezTo>
                    <a:pt x="14137" y="6537"/>
                    <a:pt x="13399" y="6680"/>
                    <a:pt x="12851" y="7132"/>
                  </a:cubicBezTo>
                  <a:cubicBezTo>
                    <a:pt x="12244" y="6918"/>
                    <a:pt x="11625" y="6727"/>
                    <a:pt x="11006" y="6549"/>
                  </a:cubicBezTo>
                  <a:cubicBezTo>
                    <a:pt x="10720" y="6477"/>
                    <a:pt x="10434" y="6382"/>
                    <a:pt x="10160" y="6299"/>
                  </a:cubicBezTo>
                  <a:cubicBezTo>
                    <a:pt x="10672" y="5906"/>
                    <a:pt x="11065" y="5263"/>
                    <a:pt x="11542" y="4870"/>
                  </a:cubicBezTo>
                  <a:cubicBezTo>
                    <a:pt x="12220" y="4287"/>
                    <a:pt x="12935" y="3751"/>
                    <a:pt x="13649" y="3227"/>
                  </a:cubicBezTo>
                  <a:cubicBezTo>
                    <a:pt x="14030" y="2953"/>
                    <a:pt x="14387" y="2667"/>
                    <a:pt x="14756" y="2382"/>
                  </a:cubicBezTo>
                  <a:lnTo>
                    <a:pt x="14756" y="2382"/>
                  </a:lnTo>
                  <a:cubicBezTo>
                    <a:pt x="14554" y="2477"/>
                    <a:pt x="14363" y="2572"/>
                    <a:pt x="14173" y="2655"/>
                  </a:cubicBezTo>
                  <a:cubicBezTo>
                    <a:pt x="13982" y="2739"/>
                    <a:pt x="10803" y="4775"/>
                    <a:pt x="9648" y="6144"/>
                  </a:cubicBezTo>
                  <a:lnTo>
                    <a:pt x="8613" y="5811"/>
                  </a:lnTo>
                  <a:cubicBezTo>
                    <a:pt x="9053" y="5334"/>
                    <a:pt x="9291" y="4632"/>
                    <a:pt x="9517" y="4060"/>
                  </a:cubicBezTo>
                  <a:cubicBezTo>
                    <a:pt x="9887" y="3156"/>
                    <a:pt x="10268" y="2251"/>
                    <a:pt x="10720" y="1382"/>
                  </a:cubicBezTo>
                  <a:cubicBezTo>
                    <a:pt x="10958" y="905"/>
                    <a:pt x="11232" y="441"/>
                    <a:pt x="1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3663670" y="2925337"/>
              <a:ext cx="951131" cy="365531"/>
            </a:xfrm>
            <a:custGeom>
              <a:avLst/>
              <a:gdLst/>
              <a:ahLst/>
              <a:cxnLst/>
              <a:rect l="l" t="t" r="r" b="b"/>
              <a:pathLst>
                <a:path w="25599" h="9838" extrusionOk="0">
                  <a:moveTo>
                    <a:pt x="11223" y="1"/>
                  </a:moveTo>
                  <a:cubicBezTo>
                    <a:pt x="6749" y="1"/>
                    <a:pt x="2924" y="1720"/>
                    <a:pt x="1" y="4705"/>
                  </a:cubicBezTo>
                  <a:cubicBezTo>
                    <a:pt x="1645" y="6904"/>
                    <a:pt x="6251" y="9838"/>
                    <a:pt x="12316" y="9838"/>
                  </a:cubicBezTo>
                  <a:cubicBezTo>
                    <a:pt x="16264" y="9838"/>
                    <a:pt x="20829" y="8595"/>
                    <a:pt x="25599" y="5098"/>
                  </a:cubicBezTo>
                  <a:cubicBezTo>
                    <a:pt x="20359" y="1568"/>
                    <a:pt x="15495" y="1"/>
                    <a:pt x="11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3663670" y="3080724"/>
              <a:ext cx="827739" cy="38864"/>
            </a:xfrm>
            <a:custGeom>
              <a:avLst/>
              <a:gdLst/>
              <a:ahLst/>
              <a:cxnLst/>
              <a:rect l="l" t="t" r="r" b="b"/>
              <a:pathLst>
                <a:path w="22278" h="1046" extrusionOk="0">
                  <a:moveTo>
                    <a:pt x="6457" y="1"/>
                  </a:moveTo>
                  <a:cubicBezTo>
                    <a:pt x="3102" y="1"/>
                    <a:pt x="830" y="168"/>
                    <a:pt x="1" y="523"/>
                  </a:cubicBezTo>
                  <a:cubicBezTo>
                    <a:pt x="982" y="894"/>
                    <a:pt x="3532" y="1045"/>
                    <a:pt x="7369" y="1045"/>
                  </a:cubicBezTo>
                  <a:cubicBezTo>
                    <a:pt x="11168" y="1045"/>
                    <a:pt x="16229" y="897"/>
                    <a:pt x="22277" y="666"/>
                  </a:cubicBezTo>
                  <a:cubicBezTo>
                    <a:pt x="15889" y="234"/>
                    <a:pt x="10418" y="1"/>
                    <a:pt x="6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3779561" y="3105432"/>
              <a:ext cx="58891" cy="85865"/>
            </a:xfrm>
            <a:custGeom>
              <a:avLst/>
              <a:gdLst/>
              <a:ahLst/>
              <a:cxnLst/>
              <a:rect l="l" t="t" r="r" b="b"/>
              <a:pathLst>
                <a:path w="1585" h="2311" extrusionOk="0">
                  <a:moveTo>
                    <a:pt x="1" y="1"/>
                  </a:moveTo>
                  <a:lnTo>
                    <a:pt x="1" y="1"/>
                  </a:lnTo>
                  <a:cubicBezTo>
                    <a:pt x="692" y="513"/>
                    <a:pt x="989" y="1632"/>
                    <a:pt x="513" y="2310"/>
                  </a:cubicBezTo>
                  <a:cubicBezTo>
                    <a:pt x="1584" y="1417"/>
                    <a:pt x="465" y="96"/>
                    <a:pt x="465" y="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3888391" y="3106324"/>
              <a:ext cx="71709" cy="133647"/>
            </a:xfrm>
            <a:custGeom>
              <a:avLst/>
              <a:gdLst/>
              <a:ahLst/>
              <a:cxnLst/>
              <a:rect l="l" t="t" r="r" b="b"/>
              <a:pathLst>
                <a:path w="1930" h="3597" extrusionOk="0">
                  <a:moveTo>
                    <a:pt x="691" y="0"/>
                  </a:moveTo>
                  <a:lnTo>
                    <a:pt x="1" y="12"/>
                  </a:lnTo>
                  <a:cubicBezTo>
                    <a:pt x="906" y="1298"/>
                    <a:pt x="965" y="2763"/>
                    <a:pt x="549" y="3596"/>
                  </a:cubicBezTo>
                  <a:cubicBezTo>
                    <a:pt x="1930" y="1834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4026427" y="3104987"/>
              <a:ext cx="62420" cy="153970"/>
            </a:xfrm>
            <a:custGeom>
              <a:avLst/>
              <a:gdLst/>
              <a:ahLst/>
              <a:cxnLst/>
              <a:rect l="l" t="t" r="r" b="b"/>
              <a:pathLst>
                <a:path w="1680" h="4144" extrusionOk="0">
                  <a:moveTo>
                    <a:pt x="501" y="1"/>
                  </a:moveTo>
                  <a:cubicBezTo>
                    <a:pt x="334" y="1"/>
                    <a:pt x="167" y="13"/>
                    <a:pt x="1" y="48"/>
                  </a:cubicBezTo>
                  <a:cubicBezTo>
                    <a:pt x="1001" y="1167"/>
                    <a:pt x="1263" y="2763"/>
                    <a:pt x="691" y="4144"/>
                  </a:cubicBezTo>
                  <a:cubicBezTo>
                    <a:pt x="1679" y="2572"/>
                    <a:pt x="1227" y="739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4185678" y="3105841"/>
              <a:ext cx="60674" cy="143827"/>
            </a:xfrm>
            <a:custGeom>
              <a:avLst/>
              <a:gdLst/>
              <a:ahLst/>
              <a:cxnLst/>
              <a:rect l="l" t="t" r="r" b="b"/>
              <a:pathLst>
                <a:path w="1633" h="3871" extrusionOk="0">
                  <a:moveTo>
                    <a:pt x="372" y="1"/>
                  </a:moveTo>
                  <a:cubicBezTo>
                    <a:pt x="246" y="1"/>
                    <a:pt x="122" y="16"/>
                    <a:pt x="1" y="49"/>
                  </a:cubicBezTo>
                  <a:cubicBezTo>
                    <a:pt x="989" y="1478"/>
                    <a:pt x="1227" y="2228"/>
                    <a:pt x="715" y="3871"/>
                  </a:cubicBezTo>
                  <a:cubicBezTo>
                    <a:pt x="1632" y="2645"/>
                    <a:pt x="1203" y="561"/>
                    <a:pt x="668" y="25"/>
                  </a:cubicBezTo>
                  <a:cubicBezTo>
                    <a:pt x="569" y="10"/>
                    <a:pt x="470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314871" y="3104095"/>
              <a:ext cx="42505" cy="98684"/>
            </a:xfrm>
            <a:custGeom>
              <a:avLst/>
              <a:gdLst/>
              <a:ahLst/>
              <a:cxnLst/>
              <a:rect l="l" t="t" r="r" b="b"/>
              <a:pathLst>
                <a:path w="1144" h="2656" extrusionOk="0">
                  <a:moveTo>
                    <a:pt x="1" y="1"/>
                  </a:moveTo>
                  <a:lnTo>
                    <a:pt x="1" y="1"/>
                  </a:lnTo>
                  <a:cubicBezTo>
                    <a:pt x="548" y="727"/>
                    <a:pt x="834" y="1739"/>
                    <a:pt x="596" y="2656"/>
                  </a:cubicBezTo>
                  <a:cubicBezTo>
                    <a:pt x="1144" y="1608"/>
                    <a:pt x="465" y="72"/>
                    <a:pt x="465" y="7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425039" y="3105432"/>
              <a:ext cx="27012" cy="77468"/>
            </a:xfrm>
            <a:custGeom>
              <a:avLst/>
              <a:gdLst/>
              <a:ahLst/>
              <a:cxnLst/>
              <a:rect l="l" t="t" r="r" b="b"/>
              <a:pathLst>
                <a:path w="727" h="2085" extrusionOk="0">
                  <a:moveTo>
                    <a:pt x="0" y="1"/>
                  </a:moveTo>
                  <a:cubicBezTo>
                    <a:pt x="345" y="513"/>
                    <a:pt x="453" y="1382"/>
                    <a:pt x="238" y="2084"/>
                  </a:cubicBezTo>
                  <a:cubicBezTo>
                    <a:pt x="726" y="1334"/>
                    <a:pt x="286" y="1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6" name="Google Shape;726;p22"/>
            <p:cNvSpPr/>
            <p:nvPr/>
          </p:nvSpPr>
          <p:spPr>
            <a:xfrm>
              <a:off x="3778706" y="3006783"/>
              <a:ext cx="59745" cy="85419"/>
            </a:xfrm>
            <a:custGeom>
              <a:avLst/>
              <a:gdLst/>
              <a:ahLst/>
              <a:cxnLst/>
              <a:rect l="l" t="t" r="r" b="b"/>
              <a:pathLst>
                <a:path w="1608" h="2299" extrusionOk="0">
                  <a:moveTo>
                    <a:pt x="548" y="0"/>
                  </a:moveTo>
                  <a:cubicBezTo>
                    <a:pt x="1012" y="679"/>
                    <a:pt x="703" y="1798"/>
                    <a:pt x="0" y="2298"/>
                  </a:cubicBezTo>
                  <a:lnTo>
                    <a:pt x="476" y="2215"/>
                  </a:lnTo>
                  <a:cubicBezTo>
                    <a:pt x="476" y="2215"/>
                    <a:pt x="1607" y="917"/>
                    <a:pt x="548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7" name="Google Shape;727;p22"/>
            <p:cNvSpPr/>
            <p:nvPr/>
          </p:nvSpPr>
          <p:spPr>
            <a:xfrm>
              <a:off x="3887537" y="2959892"/>
              <a:ext cx="72564" cy="134055"/>
            </a:xfrm>
            <a:custGeom>
              <a:avLst/>
              <a:gdLst/>
              <a:ahLst/>
              <a:cxnLst/>
              <a:rect l="l" t="t" r="r" b="b"/>
              <a:pathLst>
                <a:path w="1953" h="3608" extrusionOk="0">
                  <a:moveTo>
                    <a:pt x="607" y="0"/>
                  </a:moveTo>
                  <a:lnTo>
                    <a:pt x="607" y="0"/>
                  </a:lnTo>
                  <a:cubicBezTo>
                    <a:pt x="1012" y="834"/>
                    <a:pt x="929" y="2310"/>
                    <a:pt x="0" y="3572"/>
                  </a:cubicBezTo>
                  <a:lnTo>
                    <a:pt x="691" y="3608"/>
                  </a:lnTo>
                  <a:cubicBezTo>
                    <a:pt x="691" y="3608"/>
                    <a:pt x="1953" y="1786"/>
                    <a:pt x="607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4025535" y="2943060"/>
              <a:ext cx="63758" cy="153673"/>
            </a:xfrm>
            <a:custGeom>
              <a:avLst/>
              <a:gdLst/>
              <a:ahLst/>
              <a:cxnLst/>
              <a:rect l="l" t="t" r="r" b="b"/>
              <a:pathLst>
                <a:path w="1716" h="413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311" y="1394"/>
                    <a:pt x="1013" y="2978"/>
                    <a:pt x="1" y="4085"/>
                  </a:cubicBezTo>
                  <a:cubicBezTo>
                    <a:pt x="138" y="4114"/>
                    <a:pt x="275" y="4136"/>
                    <a:pt x="412" y="4136"/>
                  </a:cubicBezTo>
                  <a:cubicBezTo>
                    <a:pt x="442" y="4136"/>
                    <a:pt x="471" y="4135"/>
                    <a:pt x="501" y="4132"/>
                  </a:cubicBezTo>
                  <a:cubicBezTo>
                    <a:pt x="1239" y="3406"/>
                    <a:pt x="1715" y="1584"/>
                    <a:pt x="7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84378" y="2955025"/>
              <a:ext cx="62383" cy="143678"/>
            </a:xfrm>
            <a:custGeom>
              <a:avLst/>
              <a:gdLst/>
              <a:ahLst/>
              <a:cxnLst/>
              <a:rect l="l" t="t" r="r" b="b"/>
              <a:pathLst>
                <a:path w="1679" h="3867" extrusionOk="0">
                  <a:moveTo>
                    <a:pt x="786" y="0"/>
                  </a:moveTo>
                  <a:cubicBezTo>
                    <a:pt x="1274" y="1643"/>
                    <a:pt x="1024" y="2394"/>
                    <a:pt x="0" y="3810"/>
                  </a:cubicBezTo>
                  <a:cubicBezTo>
                    <a:pt x="134" y="3848"/>
                    <a:pt x="273" y="3866"/>
                    <a:pt x="413" y="3866"/>
                  </a:cubicBezTo>
                  <a:cubicBezTo>
                    <a:pt x="497" y="3866"/>
                    <a:pt x="582" y="3860"/>
                    <a:pt x="667" y="3846"/>
                  </a:cubicBezTo>
                  <a:cubicBezTo>
                    <a:pt x="1215" y="3310"/>
                    <a:pt x="1679" y="1239"/>
                    <a:pt x="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4313533" y="3003699"/>
              <a:ext cx="43843" cy="98684"/>
            </a:xfrm>
            <a:custGeom>
              <a:avLst/>
              <a:gdLst/>
              <a:ahLst/>
              <a:cxnLst/>
              <a:rect l="l" t="t" r="r" b="b"/>
              <a:pathLst>
                <a:path w="1180" h="2656" extrusionOk="0">
                  <a:moveTo>
                    <a:pt x="644" y="0"/>
                  </a:moveTo>
                  <a:cubicBezTo>
                    <a:pt x="882" y="929"/>
                    <a:pt x="572" y="1941"/>
                    <a:pt x="1" y="2655"/>
                  </a:cubicBezTo>
                  <a:lnTo>
                    <a:pt x="477" y="2596"/>
                  </a:lnTo>
                  <a:cubicBezTo>
                    <a:pt x="477" y="2596"/>
                    <a:pt x="1180" y="1072"/>
                    <a:pt x="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4424147" y="3025807"/>
              <a:ext cx="27903" cy="77431"/>
            </a:xfrm>
            <a:custGeom>
              <a:avLst/>
              <a:gdLst/>
              <a:ahLst/>
              <a:cxnLst/>
              <a:rect l="l" t="t" r="r" b="b"/>
              <a:pathLst>
                <a:path w="751" h="2084" extrusionOk="0">
                  <a:moveTo>
                    <a:pt x="262" y="0"/>
                  </a:moveTo>
                  <a:cubicBezTo>
                    <a:pt x="465" y="691"/>
                    <a:pt x="346" y="1572"/>
                    <a:pt x="0" y="2072"/>
                  </a:cubicBezTo>
                  <a:lnTo>
                    <a:pt x="286" y="2084"/>
                  </a:lnTo>
                  <a:cubicBezTo>
                    <a:pt x="286" y="2084"/>
                    <a:pt x="750" y="739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1177881" y="2025118"/>
              <a:ext cx="770223" cy="1093583"/>
            </a:xfrm>
            <a:custGeom>
              <a:avLst/>
              <a:gdLst/>
              <a:ahLst/>
              <a:cxnLst/>
              <a:rect l="l" t="t" r="r" b="b"/>
              <a:pathLst>
                <a:path w="20730" h="29433" extrusionOk="0">
                  <a:moveTo>
                    <a:pt x="465" y="1"/>
                  </a:moveTo>
                  <a:cubicBezTo>
                    <a:pt x="0" y="17443"/>
                    <a:pt x="7775" y="27159"/>
                    <a:pt x="18538" y="29433"/>
                  </a:cubicBezTo>
                  <a:cubicBezTo>
                    <a:pt x="20729" y="23706"/>
                    <a:pt x="19312" y="7359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1273855" y="2171996"/>
              <a:ext cx="592845" cy="946709"/>
            </a:xfrm>
            <a:custGeom>
              <a:avLst/>
              <a:gdLst/>
              <a:ahLst/>
              <a:cxnLst/>
              <a:rect l="l" t="t" r="r" b="b"/>
              <a:pathLst>
                <a:path w="15956" h="25480" extrusionOk="0">
                  <a:moveTo>
                    <a:pt x="1" y="0"/>
                  </a:moveTo>
                  <a:lnTo>
                    <a:pt x="1" y="0"/>
                  </a:lnTo>
                  <a:cubicBezTo>
                    <a:pt x="7621" y="14014"/>
                    <a:pt x="13776" y="23980"/>
                    <a:pt x="15955" y="25480"/>
                  </a:cubicBezTo>
                  <a:cubicBezTo>
                    <a:pt x="15396" y="22717"/>
                    <a:pt x="9335" y="135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1780406" y="2895760"/>
              <a:ext cx="92479" cy="87166"/>
            </a:xfrm>
            <a:custGeom>
              <a:avLst/>
              <a:gdLst/>
              <a:ahLst/>
              <a:cxnLst/>
              <a:rect l="l" t="t" r="r" b="b"/>
              <a:pathLst>
                <a:path w="2489" h="2346" extrusionOk="0">
                  <a:moveTo>
                    <a:pt x="1915" y="1"/>
                  </a:moveTo>
                  <a:cubicBezTo>
                    <a:pt x="542" y="1"/>
                    <a:pt x="1" y="1738"/>
                    <a:pt x="1" y="1738"/>
                  </a:cubicBezTo>
                  <a:lnTo>
                    <a:pt x="239" y="2346"/>
                  </a:lnTo>
                  <a:cubicBezTo>
                    <a:pt x="320" y="1219"/>
                    <a:pt x="1341" y="93"/>
                    <a:pt x="2408" y="93"/>
                  </a:cubicBezTo>
                  <a:cubicBezTo>
                    <a:pt x="2435" y="93"/>
                    <a:pt x="2462" y="94"/>
                    <a:pt x="2489" y="95"/>
                  </a:cubicBezTo>
                  <a:cubicBezTo>
                    <a:pt x="2284" y="30"/>
                    <a:pt x="2093" y="1"/>
                    <a:pt x="191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1692829" y="2737475"/>
              <a:ext cx="156200" cy="120679"/>
            </a:xfrm>
            <a:custGeom>
              <a:avLst/>
              <a:gdLst/>
              <a:ahLst/>
              <a:cxnLst/>
              <a:rect l="l" t="t" r="r" b="b"/>
              <a:pathLst>
                <a:path w="4204" h="3248" extrusionOk="0">
                  <a:moveTo>
                    <a:pt x="3767" y="0"/>
                  </a:moveTo>
                  <a:cubicBezTo>
                    <a:pt x="1075" y="0"/>
                    <a:pt x="0" y="2462"/>
                    <a:pt x="0" y="2462"/>
                  </a:cubicBezTo>
                  <a:lnTo>
                    <a:pt x="512" y="3248"/>
                  </a:lnTo>
                  <a:cubicBezTo>
                    <a:pt x="1322" y="1283"/>
                    <a:pt x="2953" y="152"/>
                    <a:pt x="4203" y="21"/>
                  </a:cubicBezTo>
                  <a:cubicBezTo>
                    <a:pt x="4053" y="7"/>
                    <a:pt x="3908" y="0"/>
                    <a:pt x="3767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1596371" y="2561727"/>
              <a:ext cx="170356" cy="138960"/>
            </a:xfrm>
            <a:custGeom>
              <a:avLst/>
              <a:gdLst/>
              <a:ahLst/>
              <a:cxnLst/>
              <a:rect l="l" t="t" r="r" b="b"/>
              <a:pathLst>
                <a:path w="4585" h="3740" extrusionOk="0">
                  <a:moveTo>
                    <a:pt x="4585" y="1"/>
                  </a:moveTo>
                  <a:cubicBezTo>
                    <a:pt x="2084" y="1"/>
                    <a:pt x="322" y="1846"/>
                    <a:pt x="1" y="3204"/>
                  </a:cubicBezTo>
                  <a:cubicBezTo>
                    <a:pt x="120" y="3394"/>
                    <a:pt x="251" y="3585"/>
                    <a:pt x="417" y="3739"/>
                  </a:cubicBezTo>
                  <a:cubicBezTo>
                    <a:pt x="977" y="1799"/>
                    <a:pt x="2596" y="334"/>
                    <a:pt x="458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1479143" y="2385793"/>
              <a:ext cx="161067" cy="133498"/>
            </a:xfrm>
            <a:custGeom>
              <a:avLst/>
              <a:gdLst/>
              <a:ahLst/>
              <a:cxnLst/>
              <a:rect l="l" t="t" r="r" b="b"/>
              <a:pathLst>
                <a:path w="4335" h="3593" extrusionOk="0">
                  <a:moveTo>
                    <a:pt x="4106" y="0"/>
                  </a:moveTo>
                  <a:cubicBezTo>
                    <a:pt x="2136" y="0"/>
                    <a:pt x="218" y="1880"/>
                    <a:pt x="0" y="2855"/>
                  </a:cubicBezTo>
                  <a:cubicBezTo>
                    <a:pt x="120" y="3128"/>
                    <a:pt x="286" y="3390"/>
                    <a:pt x="512" y="3593"/>
                  </a:cubicBezTo>
                  <a:cubicBezTo>
                    <a:pt x="1417" y="1426"/>
                    <a:pt x="2108" y="604"/>
                    <a:pt x="4334" y="9"/>
                  </a:cubicBezTo>
                  <a:cubicBezTo>
                    <a:pt x="4258" y="3"/>
                    <a:pt x="4182" y="0"/>
                    <a:pt x="4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1390674" y="2277706"/>
              <a:ext cx="106189" cy="96937"/>
            </a:xfrm>
            <a:custGeom>
              <a:avLst/>
              <a:gdLst/>
              <a:ahLst/>
              <a:cxnLst/>
              <a:rect l="l" t="t" r="r" b="b"/>
              <a:pathLst>
                <a:path w="2858" h="2609" extrusionOk="0">
                  <a:moveTo>
                    <a:pt x="2858" y="1"/>
                  </a:moveTo>
                  <a:lnTo>
                    <a:pt x="2858" y="1"/>
                  </a:lnTo>
                  <a:cubicBezTo>
                    <a:pt x="1262" y="132"/>
                    <a:pt x="0" y="2013"/>
                    <a:pt x="0" y="2013"/>
                  </a:cubicBezTo>
                  <a:lnTo>
                    <a:pt x="262" y="2608"/>
                  </a:lnTo>
                  <a:cubicBezTo>
                    <a:pt x="691" y="1454"/>
                    <a:pt x="1631" y="382"/>
                    <a:pt x="2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1313687" y="2182140"/>
              <a:ext cx="89841" cy="65987"/>
            </a:xfrm>
            <a:custGeom>
              <a:avLst/>
              <a:gdLst/>
              <a:ahLst/>
              <a:cxnLst/>
              <a:rect l="l" t="t" r="r" b="b"/>
              <a:pathLst>
                <a:path w="2418" h="1776" extrusionOk="0">
                  <a:moveTo>
                    <a:pt x="2389" y="1"/>
                  </a:moveTo>
                  <a:cubicBezTo>
                    <a:pt x="1207" y="1"/>
                    <a:pt x="1" y="1454"/>
                    <a:pt x="1" y="1454"/>
                  </a:cubicBezTo>
                  <a:lnTo>
                    <a:pt x="227" y="1775"/>
                  </a:lnTo>
                  <a:cubicBezTo>
                    <a:pt x="560" y="1013"/>
                    <a:pt x="1477" y="263"/>
                    <a:pt x="2417" y="1"/>
                  </a:cubicBezTo>
                  <a:cubicBezTo>
                    <a:pt x="2408" y="1"/>
                    <a:pt x="2398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1663178" y="2974792"/>
              <a:ext cx="111948" cy="57256"/>
            </a:xfrm>
            <a:custGeom>
              <a:avLst/>
              <a:gdLst/>
              <a:ahLst/>
              <a:cxnLst/>
              <a:rect l="l" t="t" r="r" b="b"/>
              <a:pathLst>
                <a:path w="3013" h="1541" extrusionOk="0">
                  <a:moveTo>
                    <a:pt x="2135" y="1"/>
                  </a:moveTo>
                  <a:cubicBezTo>
                    <a:pt x="1451" y="1"/>
                    <a:pt x="190" y="188"/>
                    <a:pt x="0" y="1540"/>
                  </a:cubicBezTo>
                  <a:cubicBezTo>
                    <a:pt x="319" y="788"/>
                    <a:pt x="1230" y="338"/>
                    <a:pt x="2122" y="338"/>
                  </a:cubicBezTo>
                  <a:cubicBezTo>
                    <a:pt x="2430" y="338"/>
                    <a:pt x="2735" y="391"/>
                    <a:pt x="3013" y="504"/>
                  </a:cubicBezTo>
                  <a:lnTo>
                    <a:pt x="2572" y="28"/>
                  </a:lnTo>
                  <a:cubicBezTo>
                    <a:pt x="2572" y="28"/>
                    <a:pt x="2396" y="1"/>
                    <a:pt x="213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1529118" y="2839097"/>
              <a:ext cx="168164" cy="100467"/>
            </a:xfrm>
            <a:custGeom>
              <a:avLst/>
              <a:gdLst/>
              <a:ahLst/>
              <a:cxnLst/>
              <a:rect l="l" t="t" r="r" b="b"/>
              <a:pathLst>
                <a:path w="4526" h="2704" extrusionOk="0">
                  <a:moveTo>
                    <a:pt x="3976" y="0"/>
                  </a:moveTo>
                  <a:cubicBezTo>
                    <a:pt x="3549" y="0"/>
                    <a:pt x="982" y="110"/>
                    <a:pt x="1" y="2704"/>
                  </a:cubicBezTo>
                  <a:cubicBezTo>
                    <a:pt x="626" y="1699"/>
                    <a:pt x="2183" y="799"/>
                    <a:pt x="4133" y="799"/>
                  </a:cubicBezTo>
                  <a:cubicBezTo>
                    <a:pt x="4262" y="799"/>
                    <a:pt x="4393" y="802"/>
                    <a:pt x="4525" y="811"/>
                  </a:cubicBezTo>
                  <a:lnTo>
                    <a:pt x="4037" y="1"/>
                  </a:lnTo>
                  <a:cubicBezTo>
                    <a:pt x="4037" y="1"/>
                    <a:pt x="4016" y="0"/>
                    <a:pt x="3976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1406131" y="2685383"/>
              <a:ext cx="192946" cy="102882"/>
            </a:xfrm>
            <a:custGeom>
              <a:avLst/>
              <a:gdLst/>
              <a:ahLst/>
              <a:cxnLst/>
              <a:rect l="l" t="t" r="r" b="b"/>
              <a:pathLst>
                <a:path w="5193" h="2769" extrusionOk="0">
                  <a:moveTo>
                    <a:pt x="4271" y="1"/>
                  </a:moveTo>
                  <a:cubicBezTo>
                    <a:pt x="2885" y="1"/>
                    <a:pt x="954" y="843"/>
                    <a:pt x="1" y="2769"/>
                  </a:cubicBezTo>
                  <a:cubicBezTo>
                    <a:pt x="1005" y="1383"/>
                    <a:pt x="2594" y="590"/>
                    <a:pt x="4260" y="590"/>
                  </a:cubicBezTo>
                  <a:cubicBezTo>
                    <a:pt x="4569" y="590"/>
                    <a:pt x="4881" y="617"/>
                    <a:pt x="5192" y="673"/>
                  </a:cubicBezTo>
                  <a:cubicBezTo>
                    <a:pt x="5121" y="447"/>
                    <a:pt x="5025" y="245"/>
                    <a:pt x="4894" y="66"/>
                  </a:cubicBezTo>
                  <a:cubicBezTo>
                    <a:pt x="4705" y="23"/>
                    <a:pt x="4495" y="1"/>
                    <a:pt x="4271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1303952" y="2497707"/>
              <a:ext cx="181874" cy="99910"/>
            </a:xfrm>
            <a:custGeom>
              <a:avLst/>
              <a:gdLst/>
              <a:ahLst/>
              <a:cxnLst/>
              <a:rect l="l" t="t" r="r" b="b"/>
              <a:pathLst>
                <a:path w="4895" h="2689" extrusionOk="0">
                  <a:moveTo>
                    <a:pt x="4131" y="1"/>
                  </a:moveTo>
                  <a:cubicBezTo>
                    <a:pt x="2955" y="1"/>
                    <a:pt x="689" y="955"/>
                    <a:pt x="1" y="2688"/>
                  </a:cubicBezTo>
                  <a:cubicBezTo>
                    <a:pt x="1289" y="1209"/>
                    <a:pt x="2228" y="793"/>
                    <a:pt x="3897" y="793"/>
                  </a:cubicBezTo>
                  <a:cubicBezTo>
                    <a:pt x="4202" y="793"/>
                    <a:pt x="4533" y="807"/>
                    <a:pt x="4894" y="831"/>
                  </a:cubicBezTo>
                  <a:cubicBezTo>
                    <a:pt x="4823" y="533"/>
                    <a:pt x="4668" y="259"/>
                    <a:pt x="4465" y="33"/>
                  </a:cubicBezTo>
                  <a:cubicBezTo>
                    <a:pt x="4368" y="11"/>
                    <a:pt x="4256" y="1"/>
                    <a:pt x="4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1269879" y="2358669"/>
              <a:ext cx="129225" cy="62420"/>
            </a:xfrm>
            <a:custGeom>
              <a:avLst/>
              <a:gdLst/>
              <a:ahLst/>
              <a:cxnLst/>
              <a:rect l="l" t="t" r="r" b="b"/>
              <a:pathLst>
                <a:path w="3478" h="1680" extrusionOk="0">
                  <a:moveTo>
                    <a:pt x="3061" y="1"/>
                  </a:moveTo>
                  <a:cubicBezTo>
                    <a:pt x="3061" y="1"/>
                    <a:pt x="822" y="310"/>
                    <a:pt x="1" y="1680"/>
                  </a:cubicBezTo>
                  <a:cubicBezTo>
                    <a:pt x="772" y="867"/>
                    <a:pt x="1917" y="464"/>
                    <a:pt x="3013" y="464"/>
                  </a:cubicBezTo>
                  <a:cubicBezTo>
                    <a:pt x="3169" y="464"/>
                    <a:pt x="3324" y="473"/>
                    <a:pt x="3477" y="489"/>
                  </a:cubicBezTo>
                  <a:lnTo>
                    <a:pt x="30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1224772" y="2238357"/>
              <a:ext cx="95154" cy="57107"/>
            </a:xfrm>
            <a:custGeom>
              <a:avLst/>
              <a:gdLst/>
              <a:ahLst/>
              <a:cxnLst/>
              <a:rect l="l" t="t" r="r" b="b"/>
              <a:pathLst>
                <a:path w="2561" h="1537" extrusionOk="0">
                  <a:moveTo>
                    <a:pt x="2370" y="0"/>
                  </a:moveTo>
                  <a:cubicBezTo>
                    <a:pt x="2370" y="0"/>
                    <a:pt x="500" y="441"/>
                    <a:pt x="0" y="1536"/>
                  </a:cubicBezTo>
                  <a:cubicBezTo>
                    <a:pt x="622" y="834"/>
                    <a:pt x="1656" y="332"/>
                    <a:pt x="2477" y="332"/>
                  </a:cubicBezTo>
                  <a:cubicBezTo>
                    <a:pt x="2505" y="332"/>
                    <a:pt x="2533" y="333"/>
                    <a:pt x="2560" y="334"/>
                  </a:cubicBezTo>
                  <a:lnTo>
                    <a:pt x="23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968617" y="3817753"/>
              <a:ext cx="883472" cy="636539"/>
            </a:xfrm>
            <a:custGeom>
              <a:avLst/>
              <a:gdLst/>
              <a:ahLst/>
              <a:cxnLst/>
              <a:rect l="l" t="t" r="r" b="b"/>
              <a:pathLst>
                <a:path w="23778" h="17132" extrusionOk="0">
                  <a:moveTo>
                    <a:pt x="20549" y="1"/>
                  </a:moveTo>
                  <a:cubicBezTo>
                    <a:pt x="14409" y="1"/>
                    <a:pt x="4308" y="3707"/>
                    <a:pt x="1" y="17132"/>
                  </a:cubicBezTo>
                  <a:cubicBezTo>
                    <a:pt x="14669" y="16608"/>
                    <a:pt x="22408" y="9571"/>
                    <a:pt x="23777" y="427"/>
                  </a:cubicBezTo>
                  <a:cubicBezTo>
                    <a:pt x="22931" y="161"/>
                    <a:pt x="21826" y="1"/>
                    <a:pt x="20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1088074" y="3833618"/>
              <a:ext cx="764018" cy="546364"/>
            </a:xfrm>
            <a:custGeom>
              <a:avLst/>
              <a:gdLst/>
              <a:ahLst/>
              <a:cxnLst/>
              <a:rect l="l" t="t" r="r" b="b"/>
              <a:pathLst>
                <a:path w="20563" h="14705" extrusionOk="0">
                  <a:moveTo>
                    <a:pt x="20562" y="0"/>
                  </a:moveTo>
                  <a:cubicBezTo>
                    <a:pt x="18276" y="607"/>
                    <a:pt x="10871" y="6180"/>
                    <a:pt x="0" y="14704"/>
                  </a:cubicBezTo>
                  <a:cubicBezTo>
                    <a:pt x="11371" y="7584"/>
                    <a:pt x="19408" y="1905"/>
                    <a:pt x="20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1652997" y="3839786"/>
              <a:ext cx="88949" cy="74384"/>
            </a:xfrm>
            <a:custGeom>
              <a:avLst/>
              <a:gdLst/>
              <a:ahLst/>
              <a:cxnLst/>
              <a:rect l="l" t="t" r="r" b="b"/>
              <a:pathLst>
                <a:path w="2394" h="2002" extrusionOk="0">
                  <a:moveTo>
                    <a:pt x="394" y="1"/>
                  </a:moveTo>
                  <a:cubicBezTo>
                    <a:pt x="1" y="1537"/>
                    <a:pt x="1906" y="2001"/>
                    <a:pt x="1906" y="2001"/>
                  </a:cubicBezTo>
                  <a:lnTo>
                    <a:pt x="2394" y="1775"/>
                  </a:lnTo>
                  <a:cubicBezTo>
                    <a:pt x="1417" y="1763"/>
                    <a:pt x="394" y="918"/>
                    <a:pt x="394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1530456" y="3868099"/>
              <a:ext cx="111093" cy="126587"/>
            </a:xfrm>
            <a:custGeom>
              <a:avLst/>
              <a:gdLst/>
              <a:ahLst/>
              <a:cxnLst/>
              <a:rect l="l" t="t" r="r" b="b"/>
              <a:pathLst>
                <a:path w="2990" h="3407" extrusionOk="0">
                  <a:moveTo>
                    <a:pt x="84" y="1"/>
                  </a:moveTo>
                  <a:cubicBezTo>
                    <a:pt x="1" y="2549"/>
                    <a:pt x="2346" y="3406"/>
                    <a:pt x="2346" y="3406"/>
                  </a:cubicBezTo>
                  <a:lnTo>
                    <a:pt x="2989" y="2930"/>
                  </a:lnTo>
                  <a:cubicBezTo>
                    <a:pt x="1298" y="2346"/>
                    <a:pt x="251" y="1049"/>
                    <a:pt x="84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1389337" y="3946424"/>
              <a:ext cx="124804" cy="136730"/>
            </a:xfrm>
            <a:custGeom>
              <a:avLst/>
              <a:gdLst/>
              <a:ahLst/>
              <a:cxnLst/>
              <a:rect l="l" t="t" r="r" b="b"/>
              <a:pathLst>
                <a:path w="3359" h="3680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2096"/>
                    <a:pt x="1775" y="3477"/>
                    <a:pt x="2929" y="3679"/>
                  </a:cubicBezTo>
                  <a:cubicBezTo>
                    <a:pt x="3096" y="3572"/>
                    <a:pt x="3239" y="3441"/>
                    <a:pt x="3358" y="3298"/>
                  </a:cubicBezTo>
                  <a:cubicBezTo>
                    <a:pt x="1703" y="2929"/>
                    <a:pt x="393" y="1655"/>
                    <a:pt x="0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1247771" y="4061422"/>
              <a:ext cx="119936" cy="130117"/>
            </a:xfrm>
            <a:custGeom>
              <a:avLst/>
              <a:gdLst/>
              <a:ahLst/>
              <a:cxnLst/>
              <a:rect l="l" t="t" r="r" b="b"/>
              <a:pathLst>
                <a:path w="3228" h="3502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1739"/>
                    <a:pt x="1775" y="3358"/>
                    <a:pt x="2632" y="3501"/>
                  </a:cubicBezTo>
                  <a:cubicBezTo>
                    <a:pt x="2870" y="3382"/>
                    <a:pt x="3072" y="3227"/>
                    <a:pt x="3227" y="3025"/>
                  </a:cubicBezTo>
                  <a:cubicBezTo>
                    <a:pt x="1358" y="2382"/>
                    <a:pt x="643" y="1846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1165062" y="4187530"/>
              <a:ext cx="86274" cy="85419"/>
            </a:xfrm>
            <a:custGeom>
              <a:avLst/>
              <a:gdLst/>
              <a:ahLst/>
              <a:cxnLst/>
              <a:rect l="l" t="t" r="r" b="b"/>
              <a:pathLst>
                <a:path w="2322" h="2299" extrusionOk="0">
                  <a:moveTo>
                    <a:pt x="0" y="0"/>
                  </a:moveTo>
                  <a:lnTo>
                    <a:pt x="0" y="0"/>
                  </a:lnTo>
                  <a:cubicBezTo>
                    <a:pt x="202" y="1346"/>
                    <a:pt x="1845" y="2298"/>
                    <a:pt x="1845" y="2298"/>
                  </a:cubicBezTo>
                  <a:lnTo>
                    <a:pt x="2322" y="2048"/>
                  </a:lnTo>
                  <a:cubicBezTo>
                    <a:pt x="1334" y="1750"/>
                    <a:pt x="393" y="100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1089820" y="4270686"/>
              <a:ext cx="59337" cy="72601"/>
            </a:xfrm>
            <a:custGeom>
              <a:avLst/>
              <a:gdLst/>
              <a:ahLst/>
              <a:cxnLst/>
              <a:rect l="l" t="t" r="r" b="b"/>
              <a:pathLst>
                <a:path w="1597" h="1954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1013"/>
                    <a:pt x="1334" y="1953"/>
                    <a:pt x="1334" y="1953"/>
                  </a:cubicBezTo>
                  <a:lnTo>
                    <a:pt x="1596" y="1751"/>
                  </a:lnTo>
                  <a:cubicBezTo>
                    <a:pt x="942" y="1513"/>
                    <a:pt x="275" y="77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1730877" y="3916774"/>
              <a:ext cx="58854" cy="92070"/>
            </a:xfrm>
            <a:custGeom>
              <a:avLst/>
              <a:gdLst/>
              <a:ahLst/>
              <a:cxnLst/>
              <a:rect l="l" t="t" r="r" b="b"/>
              <a:pathLst>
                <a:path w="1584" h="2478" extrusionOk="0">
                  <a:moveTo>
                    <a:pt x="560" y="1"/>
                  </a:moveTo>
                  <a:lnTo>
                    <a:pt x="179" y="393"/>
                  </a:lnTo>
                  <a:cubicBezTo>
                    <a:pt x="179" y="393"/>
                    <a:pt x="0" y="2358"/>
                    <a:pt x="1584" y="2477"/>
                  </a:cubicBezTo>
                  <a:cubicBezTo>
                    <a:pt x="703" y="2167"/>
                    <a:pt x="250" y="929"/>
                    <a:pt x="560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1626914" y="3988894"/>
              <a:ext cx="92033" cy="137622"/>
            </a:xfrm>
            <a:custGeom>
              <a:avLst/>
              <a:gdLst/>
              <a:ahLst/>
              <a:cxnLst/>
              <a:rect l="l" t="t" r="r" b="b"/>
              <a:pathLst>
                <a:path w="2477" h="3704" extrusionOk="0">
                  <a:moveTo>
                    <a:pt x="655" y="0"/>
                  </a:moveTo>
                  <a:lnTo>
                    <a:pt x="0" y="453"/>
                  </a:lnTo>
                  <a:cubicBezTo>
                    <a:pt x="0" y="453"/>
                    <a:pt x="48" y="2953"/>
                    <a:pt x="2477" y="3703"/>
                  </a:cubicBezTo>
                  <a:cubicBezTo>
                    <a:pt x="1548" y="3203"/>
                    <a:pt x="655" y="1786"/>
                    <a:pt x="655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1497721" y="4079146"/>
              <a:ext cx="100913" cy="157946"/>
            </a:xfrm>
            <a:custGeom>
              <a:avLst/>
              <a:gdLst/>
              <a:ahLst/>
              <a:cxnLst/>
              <a:rect l="l" t="t" r="r" b="b"/>
              <a:pathLst>
                <a:path w="2716" h="4251" extrusionOk="0">
                  <a:moveTo>
                    <a:pt x="679" y="0"/>
                  </a:moveTo>
                  <a:cubicBezTo>
                    <a:pt x="501" y="72"/>
                    <a:pt x="334" y="167"/>
                    <a:pt x="179" y="286"/>
                  </a:cubicBezTo>
                  <a:cubicBezTo>
                    <a:pt x="1" y="1441"/>
                    <a:pt x="774" y="3441"/>
                    <a:pt x="2715" y="4251"/>
                  </a:cubicBezTo>
                  <a:cubicBezTo>
                    <a:pt x="1274" y="3346"/>
                    <a:pt x="477" y="1691"/>
                    <a:pt x="679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1346867" y="4183555"/>
              <a:ext cx="96900" cy="149549"/>
            </a:xfrm>
            <a:custGeom>
              <a:avLst/>
              <a:gdLst/>
              <a:ahLst/>
              <a:cxnLst/>
              <a:rect l="l" t="t" r="r" b="b"/>
              <a:pathLst>
                <a:path w="2608" h="4025" extrusionOk="0">
                  <a:moveTo>
                    <a:pt x="798" y="0"/>
                  </a:moveTo>
                  <a:cubicBezTo>
                    <a:pt x="548" y="83"/>
                    <a:pt x="334" y="226"/>
                    <a:pt x="155" y="417"/>
                  </a:cubicBezTo>
                  <a:cubicBezTo>
                    <a:pt x="0" y="1262"/>
                    <a:pt x="965" y="3477"/>
                    <a:pt x="2608" y="4024"/>
                  </a:cubicBezTo>
                  <a:cubicBezTo>
                    <a:pt x="1060" y="2834"/>
                    <a:pt x="798" y="1976"/>
                    <a:pt x="798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1238928" y="4264481"/>
              <a:ext cx="58408" cy="106226"/>
            </a:xfrm>
            <a:custGeom>
              <a:avLst/>
              <a:gdLst/>
              <a:ahLst/>
              <a:cxnLst/>
              <a:rect l="l" t="t" r="r" b="b"/>
              <a:pathLst>
                <a:path w="1572" h="2859" extrusionOk="0">
                  <a:moveTo>
                    <a:pt x="393" y="1"/>
                  </a:moveTo>
                  <a:lnTo>
                    <a:pt x="0" y="382"/>
                  </a:lnTo>
                  <a:cubicBezTo>
                    <a:pt x="0" y="382"/>
                    <a:pt x="381" y="2239"/>
                    <a:pt x="1572" y="2858"/>
                  </a:cubicBezTo>
                  <a:cubicBezTo>
                    <a:pt x="739" y="2168"/>
                    <a:pt x="346" y="1037"/>
                    <a:pt x="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9" name="Google Shape;759;p22"/>
            <p:cNvSpPr/>
            <p:nvPr/>
          </p:nvSpPr>
          <p:spPr>
            <a:xfrm>
              <a:off x="1141579" y="4337492"/>
              <a:ext cx="52686" cy="77431"/>
            </a:xfrm>
            <a:custGeom>
              <a:avLst/>
              <a:gdLst/>
              <a:ahLst/>
              <a:cxnLst/>
              <a:rect l="l" t="t" r="r" b="b"/>
              <a:pathLst>
                <a:path w="1418" h="2084" extrusionOk="0">
                  <a:moveTo>
                    <a:pt x="275" y="0"/>
                  </a:moveTo>
                  <a:lnTo>
                    <a:pt x="1" y="179"/>
                  </a:lnTo>
                  <a:cubicBezTo>
                    <a:pt x="1" y="179"/>
                    <a:pt x="477" y="1715"/>
                    <a:pt x="1418" y="2084"/>
                  </a:cubicBezTo>
                  <a:cubicBezTo>
                    <a:pt x="763" y="1584"/>
                    <a:pt x="287" y="703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0" name="Google Shape;760;p22"/>
            <p:cNvSpPr/>
            <p:nvPr/>
          </p:nvSpPr>
          <p:spPr>
            <a:xfrm>
              <a:off x="670884" y="3474133"/>
              <a:ext cx="1328960" cy="539008"/>
            </a:xfrm>
            <a:custGeom>
              <a:avLst/>
              <a:gdLst/>
              <a:ahLst/>
              <a:cxnLst/>
              <a:rect l="l" t="t" r="r" b="b"/>
              <a:pathLst>
                <a:path w="35768" h="14507" extrusionOk="0">
                  <a:moveTo>
                    <a:pt x="15699" y="0"/>
                  </a:moveTo>
                  <a:cubicBezTo>
                    <a:pt x="11030" y="0"/>
                    <a:pt x="5738" y="1177"/>
                    <a:pt x="1" y="4234"/>
                  </a:cubicBezTo>
                  <a:cubicBezTo>
                    <a:pt x="7884" y="11370"/>
                    <a:pt x="15591" y="14507"/>
                    <a:pt x="22463" y="14507"/>
                  </a:cubicBezTo>
                  <a:cubicBezTo>
                    <a:pt x="27412" y="14507"/>
                    <a:pt x="31929" y="12880"/>
                    <a:pt x="35767" y="9949"/>
                  </a:cubicBezTo>
                  <a:cubicBezTo>
                    <a:pt x="33645" y="6034"/>
                    <a:pt x="26269" y="0"/>
                    <a:pt x="156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841654" y="3669054"/>
              <a:ext cx="1158196" cy="180276"/>
            </a:xfrm>
            <a:custGeom>
              <a:avLst/>
              <a:gdLst/>
              <a:ahLst/>
              <a:cxnLst/>
              <a:rect l="l" t="t" r="r" b="b"/>
              <a:pathLst>
                <a:path w="31172" h="4852" extrusionOk="0">
                  <a:moveTo>
                    <a:pt x="1" y="0"/>
                  </a:moveTo>
                  <a:lnTo>
                    <a:pt x="1" y="0"/>
                  </a:lnTo>
                  <a:cubicBezTo>
                    <a:pt x="14076" y="3012"/>
                    <a:pt x="25022" y="4851"/>
                    <a:pt x="29510" y="4851"/>
                  </a:cubicBezTo>
                  <a:cubicBezTo>
                    <a:pt x="30239" y="4851"/>
                    <a:pt x="30797" y="4803"/>
                    <a:pt x="31171" y="4703"/>
                  </a:cubicBezTo>
                  <a:cubicBezTo>
                    <a:pt x="28587" y="3274"/>
                    <a:pt x="17134" y="18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2" name="Google Shape;762;p22"/>
            <p:cNvSpPr/>
            <p:nvPr/>
          </p:nvSpPr>
          <p:spPr>
            <a:xfrm>
              <a:off x="1766695" y="3689378"/>
              <a:ext cx="72155" cy="123912"/>
            </a:xfrm>
            <a:custGeom>
              <a:avLst/>
              <a:gdLst/>
              <a:ahLst/>
              <a:cxnLst/>
              <a:rect l="l" t="t" r="r" b="b"/>
              <a:pathLst>
                <a:path w="1942" h="3335" extrusionOk="0">
                  <a:moveTo>
                    <a:pt x="1691" y="1"/>
                  </a:moveTo>
                  <a:lnTo>
                    <a:pt x="1691" y="1"/>
                  </a:lnTo>
                  <a:cubicBezTo>
                    <a:pt x="1" y="1037"/>
                    <a:pt x="1298" y="3096"/>
                    <a:pt x="1298" y="3096"/>
                  </a:cubicBezTo>
                  <a:lnTo>
                    <a:pt x="1941" y="3335"/>
                  </a:lnTo>
                  <a:cubicBezTo>
                    <a:pt x="1072" y="2465"/>
                    <a:pt x="893" y="834"/>
                    <a:pt x="1691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3" name="Google Shape;763;p22"/>
            <p:cNvSpPr/>
            <p:nvPr/>
          </p:nvSpPr>
          <p:spPr>
            <a:xfrm>
              <a:off x="1599901" y="3598271"/>
              <a:ext cx="87203" cy="191125"/>
            </a:xfrm>
            <a:custGeom>
              <a:avLst/>
              <a:gdLst/>
              <a:ahLst/>
              <a:cxnLst/>
              <a:rect l="l" t="t" r="r" b="b"/>
              <a:pathLst>
                <a:path w="2347" h="5144" extrusionOk="0">
                  <a:moveTo>
                    <a:pt x="2287" y="0"/>
                  </a:moveTo>
                  <a:lnTo>
                    <a:pt x="2287" y="0"/>
                  </a:lnTo>
                  <a:cubicBezTo>
                    <a:pt x="1" y="2203"/>
                    <a:pt x="1358" y="5013"/>
                    <a:pt x="1358" y="5013"/>
                  </a:cubicBezTo>
                  <a:lnTo>
                    <a:pt x="2346" y="5144"/>
                  </a:lnTo>
                  <a:cubicBezTo>
                    <a:pt x="1334" y="3155"/>
                    <a:pt x="1537" y="1084"/>
                    <a:pt x="2287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1425155" y="3542946"/>
              <a:ext cx="68179" cy="218583"/>
            </a:xfrm>
            <a:custGeom>
              <a:avLst/>
              <a:gdLst/>
              <a:ahLst/>
              <a:cxnLst/>
              <a:rect l="l" t="t" r="r" b="b"/>
              <a:pathLst>
                <a:path w="1835" h="5883" extrusionOk="0">
                  <a:moveTo>
                    <a:pt x="1703" y="1"/>
                  </a:moveTo>
                  <a:lnTo>
                    <a:pt x="1703" y="1"/>
                  </a:lnTo>
                  <a:cubicBezTo>
                    <a:pt x="1" y="1989"/>
                    <a:pt x="263" y="4644"/>
                    <a:pt x="1120" y="5835"/>
                  </a:cubicBezTo>
                  <a:cubicBezTo>
                    <a:pt x="1271" y="5867"/>
                    <a:pt x="1432" y="5882"/>
                    <a:pt x="1594" y="5882"/>
                  </a:cubicBezTo>
                  <a:cubicBezTo>
                    <a:pt x="1674" y="5882"/>
                    <a:pt x="1755" y="5879"/>
                    <a:pt x="1834" y="5871"/>
                  </a:cubicBezTo>
                  <a:cubicBezTo>
                    <a:pt x="656" y="4097"/>
                    <a:pt x="608" y="1822"/>
                    <a:pt x="1703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5" name="Google Shape;765;p22"/>
            <p:cNvSpPr/>
            <p:nvPr/>
          </p:nvSpPr>
          <p:spPr>
            <a:xfrm>
              <a:off x="1205748" y="3523476"/>
              <a:ext cx="65504" cy="204761"/>
            </a:xfrm>
            <a:custGeom>
              <a:avLst/>
              <a:gdLst/>
              <a:ahLst/>
              <a:cxnLst/>
              <a:rect l="l" t="t" r="r" b="b"/>
              <a:pathLst>
                <a:path w="1763" h="5511" extrusionOk="0">
                  <a:moveTo>
                    <a:pt x="1524" y="1"/>
                  </a:moveTo>
                  <a:lnTo>
                    <a:pt x="1524" y="1"/>
                  </a:lnTo>
                  <a:cubicBezTo>
                    <a:pt x="0" y="1537"/>
                    <a:pt x="179" y="4525"/>
                    <a:pt x="822" y="5394"/>
                  </a:cubicBezTo>
                  <a:cubicBezTo>
                    <a:pt x="1033" y="5470"/>
                    <a:pt x="1255" y="5510"/>
                    <a:pt x="1482" y="5510"/>
                  </a:cubicBezTo>
                  <a:cubicBezTo>
                    <a:pt x="1575" y="5510"/>
                    <a:pt x="1669" y="5504"/>
                    <a:pt x="1763" y="5490"/>
                  </a:cubicBezTo>
                  <a:cubicBezTo>
                    <a:pt x="655" y="3287"/>
                    <a:pt x="477" y="2192"/>
                    <a:pt x="1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6" name="Google Shape;766;p22"/>
            <p:cNvSpPr/>
            <p:nvPr/>
          </p:nvSpPr>
          <p:spPr>
            <a:xfrm>
              <a:off x="1041629" y="3563753"/>
              <a:ext cx="47818" cy="142935"/>
            </a:xfrm>
            <a:custGeom>
              <a:avLst/>
              <a:gdLst/>
              <a:ahLst/>
              <a:cxnLst/>
              <a:rect l="l" t="t" r="r" b="b"/>
              <a:pathLst>
                <a:path w="1287" h="3847" extrusionOk="0">
                  <a:moveTo>
                    <a:pt x="988" y="0"/>
                  </a:moveTo>
                  <a:lnTo>
                    <a:pt x="988" y="0"/>
                  </a:lnTo>
                  <a:cubicBezTo>
                    <a:pt x="0" y="1358"/>
                    <a:pt x="631" y="3644"/>
                    <a:pt x="631" y="3644"/>
                  </a:cubicBezTo>
                  <a:lnTo>
                    <a:pt x="1286" y="3846"/>
                  </a:lnTo>
                  <a:cubicBezTo>
                    <a:pt x="643" y="2715"/>
                    <a:pt x="453" y="1239"/>
                    <a:pt x="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907123" y="3572596"/>
              <a:ext cx="31433" cy="109756"/>
            </a:xfrm>
            <a:custGeom>
              <a:avLst/>
              <a:gdLst/>
              <a:ahLst/>
              <a:cxnLst/>
              <a:rect l="l" t="t" r="r" b="b"/>
              <a:pathLst>
                <a:path w="846" h="2954" extrusionOk="0">
                  <a:moveTo>
                    <a:pt x="846" y="1"/>
                  </a:moveTo>
                  <a:cubicBezTo>
                    <a:pt x="1" y="941"/>
                    <a:pt x="346" y="2918"/>
                    <a:pt x="346" y="2918"/>
                  </a:cubicBezTo>
                  <a:lnTo>
                    <a:pt x="751" y="2953"/>
                  </a:lnTo>
                  <a:cubicBezTo>
                    <a:pt x="370" y="2179"/>
                    <a:pt x="405" y="929"/>
                    <a:pt x="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8" name="Google Shape;768;p22"/>
            <p:cNvSpPr/>
            <p:nvPr/>
          </p:nvSpPr>
          <p:spPr>
            <a:xfrm>
              <a:off x="1743250" y="3831389"/>
              <a:ext cx="94262" cy="115515"/>
            </a:xfrm>
            <a:custGeom>
              <a:avLst/>
              <a:gdLst/>
              <a:ahLst/>
              <a:cxnLst/>
              <a:rect l="l" t="t" r="r" b="b"/>
              <a:pathLst>
                <a:path w="2537" h="3109" extrusionOk="0">
                  <a:moveTo>
                    <a:pt x="2537" y="1"/>
                  </a:moveTo>
                  <a:lnTo>
                    <a:pt x="1858" y="24"/>
                  </a:lnTo>
                  <a:cubicBezTo>
                    <a:pt x="1858" y="24"/>
                    <a:pt x="0" y="1620"/>
                    <a:pt x="1298" y="3108"/>
                  </a:cubicBezTo>
                  <a:cubicBezTo>
                    <a:pt x="786" y="2072"/>
                    <a:pt x="1453" y="560"/>
                    <a:pt x="2537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9" name="Google Shape;769;p22"/>
            <p:cNvSpPr/>
            <p:nvPr/>
          </p:nvSpPr>
          <p:spPr>
            <a:xfrm>
              <a:off x="1569842" y="3802184"/>
              <a:ext cx="115478" cy="188041"/>
            </a:xfrm>
            <a:custGeom>
              <a:avLst/>
              <a:gdLst/>
              <a:ahLst/>
              <a:cxnLst/>
              <a:rect l="l" t="t" r="r" b="b"/>
              <a:pathLst>
                <a:path w="3108" h="5061" extrusionOk="0">
                  <a:moveTo>
                    <a:pt x="2131" y="1"/>
                  </a:moveTo>
                  <a:cubicBezTo>
                    <a:pt x="2131" y="1"/>
                    <a:pt x="0" y="2287"/>
                    <a:pt x="1524" y="5061"/>
                  </a:cubicBezTo>
                  <a:cubicBezTo>
                    <a:pt x="1131" y="3811"/>
                    <a:pt x="1548" y="1775"/>
                    <a:pt x="3108" y="179"/>
                  </a:cubicBezTo>
                  <a:lnTo>
                    <a:pt x="2131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0" name="Google Shape;770;p22"/>
            <p:cNvSpPr/>
            <p:nvPr/>
          </p:nvSpPr>
          <p:spPr>
            <a:xfrm>
              <a:off x="1384023" y="3771233"/>
              <a:ext cx="107972" cy="213270"/>
            </a:xfrm>
            <a:custGeom>
              <a:avLst/>
              <a:gdLst/>
              <a:ahLst/>
              <a:cxnLst/>
              <a:rect l="l" t="t" r="r" b="b"/>
              <a:pathLst>
                <a:path w="2906" h="5740" extrusionOk="0">
                  <a:moveTo>
                    <a:pt x="2215" y="0"/>
                  </a:moveTo>
                  <a:cubicBezTo>
                    <a:pt x="1036" y="870"/>
                    <a:pt x="1" y="3334"/>
                    <a:pt x="1036" y="5739"/>
                  </a:cubicBezTo>
                  <a:cubicBezTo>
                    <a:pt x="536" y="3679"/>
                    <a:pt x="1263" y="1512"/>
                    <a:pt x="2906" y="179"/>
                  </a:cubicBezTo>
                  <a:cubicBezTo>
                    <a:pt x="2680" y="84"/>
                    <a:pt x="2453" y="24"/>
                    <a:pt x="2215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1163724" y="3736678"/>
              <a:ext cx="106635" cy="199151"/>
            </a:xfrm>
            <a:custGeom>
              <a:avLst/>
              <a:gdLst/>
              <a:ahLst/>
              <a:cxnLst/>
              <a:rect l="l" t="t" r="r" b="b"/>
              <a:pathLst>
                <a:path w="2870" h="5360" extrusionOk="0">
                  <a:moveTo>
                    <a:pt x="2021" y="0"/>
                  </a:moveTo>
                  <a:cubicBezTo>
                    <a:pt x="1994" y="0"/>
                    <a:pt x="1968" y="1"/>
                    <a:pt x="1941" y="2"/>
                  </a:cubicBezTo>
                  <a:cubicBezTo>
                    <a:pt x="1060" y="633"/>
                    <a:pt x="0" y="3443"/>
                    <a:pt x="1000" y="5360"/>
                  </a:cubicBezTo>
                  <a:cubicBezTo>
                    <a:pt x="643" y="2954"/>
                    <a:pt x="1143" y="1954"/>
                    <a:pt x="2870" y="192"/>
                  </a:cubicBezTo>
                  <a:cubicBezTo>
                    <a:pt x="2597" y="61"/>
                    <a:pt x="2314" y="0"/>
                    <a:pt x="2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1016845" y="3708848"/>
              <a:ext cx="73455" cy="133201"/>
            </a:xfrm>
            <a:custGeom>
              <a:avLst/>
              <a:gdLst/>
              <a:ahLst/>
              <a:cxnLst/>
              <a:rect l="l" t="t" r="r" b="b"/>
              <a:pathLst>
                <a:path w="1977" h="3585" extrusionOk="0">
                  <a:moveTo>
                    <a:pt x="1286" y="1"/>
                  </a:moveTo>
                  <a:cubicBezTo>
                    <a:pt x="1286" y="1"/>
                    <a:pt x="0" y="1989"/>
                    <a:pt x="536" y="3584"/>
                  </a:cubicBezTo>
                  <a:cubicBezTo>
                    <a:pt x="405" y="2251"/>
                    <a:pt x="1036" y="906"/>
                    <a:pt x="1977" y="13"/>
                  </a:cubicBezTo>
                  <a:lnTo>
                    <a:pt x="1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886761" y="3683619"/>
              <a:ext cx="48710" cy="108864"/>
            </a:xfrm>
            <a:custGeom>
              <a:avLst/>
              <a:gdLst/>
              <a:ahLst/>
              <a:cxnLst/>
              <a:rect l="l" t="t" r="r" b="b"/>
              <a:pathLst>
                <a:path w="1311" h="2930" extrusionOk="0">
                  <a:moveTo>
                    <a:pt x="918" y="1"/>
                  </a:moveTo>
                  <a:cubicBezTo>
                    <a:pt x="918" y="1"/>
                    <a:pt x="1" y="1787"/>
                    <a:pt x="525" y="2930"/>
                  </a:cubicBezTo>
                  <a:cubicBezTo>
                    <a:pt x="394" y="1918"/>
                    <a:pt x="715" y="715"/>
                    <a:pt x="1311" y="84"/>
                  </a:cubicBezTo>
                  <a:lnTo>
                    <a:pt x="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3661441" y="3440061"/>
              <a:ext cx="839257" cy="546922"/>
            </a:xfrm>
            <a:custGeom>
              <a:avLst/>
              <a:gdLst/>
              <a:ahLst/>
              <a:cxnLst/>
              <a:rect l="l" t="t" r="r" b="b"/>
              <a:pathLst>
                <a:path w="22588" h="14720" extrusionOk="0">
                  <a:moveTo>
                    <a:pt x="21827" y="1"/>
                  </a:moveTo>
                  <a:cubicBezTo>
                    <a:pt x="8841" y="1"/>
                    <a:pt x="1660" y="5999"/>
                    <a:pt x="1" y="14152"/>
                  </a:cubicBezTo>
                  <a:cubicBezTo>
                    <a:pt x="927" y="14498"/>
                    <a:pt x="2210" y="14719"/>
                    <a:pt x="3711" y="14719"/>
                  </a:cubicBezTo>
                  <a:cubicBezTo>
                    <a:pt x="9393" y="14719"/>
                    <a:pt x="18199" y="11553"/>
                    <a:pt x="22587" y="8"/>
                  </a:cubicBezTo>
                  <a:cubicBezTo>
                    <a:pt x="22331" y="3"/>
                    <a:pt x="22078" y="1"/>
                    <a:pt x="2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5" name="Google Shape;775;p22"/>
            <p:cNvSpPr/>
            <p:nvPr/>
          </p:nvSpPr>
          <p:spPr>
            <a:xfrm>
              <a:off x="3661441" y="3502260"/>
              <a:ext cx="726009" cy="463657"/>
            </a:xfrm>
            <a:custGeom>
              <a:avLst/>
              <a:gdLst/>
              <a:ahLst/>
              <a:cxnLst/>
              <a:rect l="l" t="t" r="r" b="b"/>
              <a:pathLst>
                <a:path w="19540" h="12479" extrusionOk="0">
                  <a:moveTo>
                    <a:pt x="19539" y="0"/>
                  </a:moveTo>
                  <a:lnTo>
                    <a:pt x="19539" y="0"/>
                  </a:lnTo>
                  <a:cubicBezTo>
                    <a:pt x="8788" y="5977"/>
                    <a:pt x="1144" y="10787"/>
                    <a:pt x="1" y="12478"/>
                  </a:cubicBezTo>
                  <a:cubicBezTo>
                    <a:pt x="2120" y="12038"/>
                    <a:pt x="9181" y="7287"/>
                    <a:pt x="19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3765850" y="3898641"/>
              <a:ext cx="80998" cy="70817"/>
            </a:xfrm>
            <a:custGeom>
              <a:avLst/>
              <a:gdLst/>
              <a:ahLst/>
              <a:cxnLst/>
              <a:rect l="l" t="t" r="r" b="b"/>
              <a:pathLst>
                <a:path w="2180" h="1906" extrusionOk="0">
                  <a:moveTo>
                    <a:pt x="453" y="0"/>
                  </a:moveTo>
                  <a:lnTo>
                    <a:pt x="1" y="179"/>
                  </a:lnTo>
                  <a:cubicBezTo>
                    <a:pt x="894" y="239"/>
                    <a:pt x="1787" y="1060"/>
                    <a:pt x="1751" y="1905"/>
                  </a:cubicBezTo>
                  <a:cubicBezTo>
                    <a:pt x="2180" y="512"/>
                    <a:pt x="453" y="0"/>
                    <a:pt x="453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7" name="Google Shape;777;p22"/>
            <p:cNvSpPr/>
            <p:nvPr/>
          </p:nvSpPr>
          <p:spPr>
            <a:xfrm>
              <a:off x="3861416" y="3830051"/>
              <a:ext cx="100913" cy="119490"/>
            </a:xfrm>
            <a:custGeom>
              <a:avLst/>
              <a:gdLst/>
              <a:ahLst/>
              <a:cxnLst/>
              <a:rect l="l" t="t" r="r" b="b"/>
              <a:pathLst>
                <a:path w="2716" h="3216" extrusionOk="0">
                  <a:moveTo>
                    <a:pt x="608" y="1"/>
                  </a:moveTo>
                  <a:lnTo>
                    <a:pt x="1" y="406"/>
                  </a:lnTo>
                  <a:cubicBezTo>
                    <a:pt x="1525" y="1013"/>
                    <a:pt x="2406" y="2251"/>
                    <a:pt x="2513" y="3216"/>
                  </a:cubicBezTo>
                  <a:cubicBezTo>
                    <a:pt x="2715" y="894"/>
                    <a:pt x="608" y="1"/>
                    <a:pt x="608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3982211" y="3754847"/>
              <a:ext cx="108418" cy="130117"/>
            </a:xfrm>
            <a:custGeom>
              <a:avLst/>
              <a:gdLst/>
              <a:ahLst/>
              <a:cxnLst/>
              <a:rect l="l" t="t" r="r" b="b"/>
              <a:pathLst>
                <a:path w="2918" h="3502" extrusionOk="0">
                  <a:moveTo>
                    <a:pt x="417" y="1"/>
                  </a:moveTo>
                  <a:cubicBezTo>
                    <a:pt x="262" y="84"/>
                    <a:pt x="119" y="191"/>
                    <a:pt x="0" y="322"/>
                  </a:cubicBezTo>
                  <a:cubicBezTo>
                    <a:pt x="1500" y="727"/>
                    <a:pt x="2631" y="1965"/>
                    <a:pt x="2917" y="3501"/>
                  </a:cubicBezTo>
                  <a:cubicBezTo>
                    <a:pt x="2893" y="1573"/>
                    <a:pt x="1464" y="227"/>
                    <a:pt x="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4121547" y="3662849"/>
              <a:ext cx="107527" cy="123466"/>
            </a:xfrm>
            <a:custGeom>
              <a:avLst/>
              <a:gdLst/>
              <a:ahLst/>
              <a:cxnLst/>
              <a:rect l="l" t="t" r="r" b="b"/>
              <a:pathLst>
                <a:path w="2894" h="3323" extrusionOk="0">
                  <a:moveTo>
                    <a:pt x="560" y="0"/>
                  </a:moveTo>
                  <a:cubicBezTo>
                    <a:pt x="346" y="84"/>
                    <a:pt x="155" y="227"/>
                    <a:pt x="0" y="405"/>
                  </a:cubicBezTo>
                  <a:cubicBezTo>
                    <a:pt x="1679" y="1084"/>
                    <a:pt x="2310" y="1608"/>
                    <a:pt x="2787" y="3322"/>
                  </a:cubicBezTo>
                  <a:cubicBezTo>
                    <a:pt x="2894" y="1739"/>
                    <a:pt x="1334" y="167"/>
                    <a:pt x="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0" name="Google Shape;780;p22"/>
            <p:cNvSpPr/>
            <p:nvPr/>
          </p:nvSpPr>
          <p:spPr>
            <a:xfrm>
              <a:off x="4232161" y="3593404"/>
              <a:ext cx="75648" cy="81407"/>
            </a:xfrm>
            <a:custGeom>
              <a:avLst/>
              <a:gdLst/>
              <a:ahLst/>
              <a:cxnLst/>
              <a:rect l="l" t="t" r="r" b="b"/>
              <a:pathLst>
                <a:path w="2036" h="2191" extrusionOk="0">
                  <a:moveTo>
                    <a:pt x="452" y="0"/>
                  </a:moveTo>
                  <a:lnTo>
                    <a:pt x="0" y="214"/>
                  </a:lnTo>
                  <a:cubicBezTo>
                    <a:pt x="893" y="536"/>
                    <a:pt x="1726" y="1250"/>
                    <a:pt x="2036" y="2191"/>
                  </a:cubicBezTo>
                  <a:cubicBezTo>
                    <a:pt x="1917" y="965"/>
                    <a:pt x="452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1" name="Google Shape;781;p22"/>
            <p:cNvSpPr/>
            <p:nvPr/>
          </p:nvSpPr>
          <p:spPr>
            <a:xfrm>
              <a:off x="4329473" y="3533657"/>
              <a:ext cx="51348" cy="68625"/>
            </a:xfrm>
            <a:custGeom>
              <a:avLst/>
              <a:gdLst/>
              <a:ahLst/>
              <a:cxnLst/>
              <a:rect l="l" t="t" r="r" b="b"/>
              <a:pathLst>
                <a:path w="1382" h="1847" extrusionOk="0">
                  <a:moveTo>
                    <a:pt x="239" y="1"/>
                  </a:moveTo>
                  <a:lnTo>
                    <a:pt x="0" y="167"/>
                  </a:lnTo>
                  <a:cubicBezTo>
                    <a:pt x="584" y="417"/>
                    <a:pt x="1167" y="1132"/>
                    <a:pt x="1370" y="1846"/>
                  </a:cubicBezTo>
                  <a:cubicBezTo>
                    <a:pt x="1382" y="929"/>
                    <a:pt x="239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2" name="Google Shape;782;p22"/>
            <p:cNvSpPr/>
            <p:nvPr/>
          </p:nvSpPr>
          <p:spPr>
            <a:xfrm>
              <a:off x="3726947" y="3808389"/>
              <a:ext cx="53540" cy="85865"/>
            </a:xfrm>
            <a:custGeom>
              <a:avLst/>
              <a:gdLst/>
              <a:ahLst/>
              <a:cxnLst/>
              <a:rect l="l" t="t" r="r" b="b"/>
              <a:pathLst>
                <a:path w="1441" h="2311" extrusionOk="0">
                  <a:moveTo>
                    <a:pt x="0" y="1"/>
                  </a:moveTo>
                  <a:cubicBezTo>
                    <a:pt x="786" y="322"/>
                    <a:pt x="1155" y="1477"/>
                    <a:pt x="822" y="2310"/>
                  </a:cubicBezTo>
                  <a:lnTo>
                    <a:pt x="1191" y="1977"/>
                  </a:lnTo>
                  <a:cubicBezTo>
                    <a:pt x="1191" y="1977"/>
                    <a:pt x="1441" y="191"/>
                    <a:pt x="0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3" name="Google Shape;783;p22"/>
            <p:cNvSpPr/>
            <p:nvPr/>
          </p:nvSpPr>
          <p:spPr>
            <a:xfrm>
              <a:off x="3797284" y="3704426"/>
              <a:ext cx="81407" cy="128779"/>
            </a:xfrm>
            <a:custGeom>
              <a:avLst/>
              <a:gdLst/>
              <a:ahLst/>
              <a:cxnLst/>
              <a:rect l="l" t="t" r="r" b="b"/>
              <a:pathLst>
                <a:path w="2191" h="3466" extrusionOk="0">
                  <a:moveTo>
                    <a:pt x="0" y="1"/>
                  </a:moveTo>
                  <a:lnTo>
                    <a:pt x="0" y="1"/>
                  </a:lnTo>
                  <a:cubicBezTo>
                    <a:pt x="834" y="489"/>
                    <a:pt x="1584" y="1834"/>
                    <a:pt x="1488" y="3465"/>
                  </a:cubicBezTo>
                  <a:lnTo>
                    <a:pt x="2120" y="3096"/>
                  </a:lnTo>
                  <a:cubicBezTo>
                    <a:pt x="2120" y="3096"/>
                    <a:pt x="2191" y="798"/>
                    <a:pt x="0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4" name="Google Shape;784;p22"/>
            <p:cNvSpPr/>
            <p:nvPr/>
          </p:nvSpPr>
          <p:spPr>
            <a:xfrm>
              <a:off x="3913174" y="3608415"/>
              <a:ext cx="87203" cy="148694"/>
            </a:xfrm>
            <a:custGeom>
              <a:avLst/>
              <a:gdLst/>
              <a:ahLst/>
              <a:cxnLst/>
              <a:rect l="l" t="t" r="r" b="b"/>
              <a:pathLst>
                <a:path w="2347" h="4002" extrusionOk="0">
                  <a:moveTo>
                    <a:pt x="1" y="1"/>
                  </a:moveTo>
                  <a:lnTo>
                    <a:pt x="1" y="1"/>
                  </a:lnTo>
                  <a:cubicBezTo>
                    <a:pt x="1275" y="906"/>
                    <a:pt x="1918" y="2454"/>
                    <a:pt x="1656" y="4001"/>
                  </a:cubicBezTo>
                  <a:cubicBezTo>
                    <a:pt x="1822" y="3942"/>
                    <a:pt x="1977" y="3859"/>
                    <a:pt x="2120" y="3751"/>
                  </a:cubicBezTo>
                  <a:cubicBezTo>
                    <a:pt x="2346" y="2704"/>
                    <a:pt x="1739" y="846"/>
                    <a:pt x="1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5" name="Google Shape;785;p22"/>
            <p:cNvSpPr/>
            <p:nvPr/>
          </p:nvSpPr>
          <p:spPr>
            <a:xfrm>
              <a:off x="4059607" y="3528343"/>
              <a:ext cx="83636" cy="139851"/>
            </a:xfrm>
            <a:custGeom>
              <a:avLst/>
              <a:gdLst/>
              <a:ahLst/>
              <a:cxnLst/>
              <a:rect l="l" t="t" r="r" b="b"/>
              <a:pathLst>
                <a:path w="2251" h="3764" extrusionOk="0">
                  <a:moveTo>
                    <a:pt x="1" y="1"/>
                  </a:moveTo>
                  <a:lnTo>
                    <a:pt x="1" y="1"/>
                  </a:lnTo>
                  <a:cubicBezTo>
                    <a:pt x="1358" y="1168"/>
                    <a:pt x="1560" y="1954"/>
                    <a:pt x="1465" y="3763"/>
                  </a:cubicBezTo>
                  <a:cubicBezTo>
                    <a:pt x="1691" y="3704"/>
                    <a:pt x="1894" y="3585"/>
                    <a:pt x="2072" y="3430"/>
                  </a:cubicBezTo>
                  <a:cubicBezTo>
                    <a:pt x="2251" y="2656"/>
                    <a:pt x="1489" y="57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6" name="Google Shape;786;p22"/>
            <p:cNvSpPr/>
            <p:nvPr/>
          </p:nvSpPr>
          <p:spPr>
            <a:xfrm>
              <a:off x="4195413" y="3500476"/>
              <a:ext cx="49156" cy="99575"/>
            </a:xfrm>
            <a:custGeom>
              <a:avLst/>
              <a:gdLst/>
              <a:ahLst/>
              <a:cxnLst/>
              <a:rect l="l" t="t" r="r" b="b"/>
              <a:pathLst>
                <a:path w="1323" h="2680" extrusionOk="0">
                  <a:moveTo>
                    <a:pt x="1" y="1"/>
                  </a:moveTo>
                  <a:cubicBezTo>
                    <a:pt x="727" y="679"/>
                    <a:pt x="1037" y="1739"/>
                    <a:pt x="941" y="2680"/>
                  </a:cubicBezTo>
                  <a:lnTo>
                    <a:pt x="1322" y="2358"/>
                  </a:lnTo>
                  <a:cubicBezTo>
                    <a:pt x="1322" y="2358"/>
                    <a:pt x="1072" y="63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7" name="Google Shape;787;p22"/>
            <p:cNvSpPr/>
            <p:nvPr/>
          </p:nvSpPr>
          <p:spPr>
            <a:xfrm>
              <a:off x="4291871" y="3465104"/>
              <a:ext cx="44697" cy="73010"/>
            </a:xfrm>
            <a:custGeom>
              <a:avLst/>
              <a:gdLst/>
              <a:ahLst/>
              <a:cxnLst/>
              <a:rect l="l" t="t" r="r" b="b"/>
              <a:pathLst>
                <a:path w="1203" h="1965" extrusionOk="0">
                  <a:moveTo>
                    <a:pt x="0" y="0"/>
                  </a:moveTo>
                  <a:lnTo>
                    <a:pt x="0" y="0"/>
                  </a:lnTo>
                  <a:cubicBezTo>
                    <a:pt x="572" y="500"/>
                    <a:pt x="965" y="1322"/>
                    <a:pt x="953" y="1965"/>
                  </a:cubicBezTo>
                  <a:lnTo>
                    <a:pt x="1203" y="1822"/>
                  </a:lnTo>
                  <a:cubicBezTo>
                    <a:pt x="1203" y="1822"/>
                    <a:pt x="846" y="38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8" name="Google Shape;788;p22"/>
            <p:cNvSpPr/>
            <p:nvPr/>
          </p:nvSpPr>
          <p:spPr>
            <a:xfrm>
              <a:off x="3764549" y="4103595"/>
              <a:ext cx="461428" cy="420595"/>
            </a:xfrm>
            <a:custGeom>
              <a:avLst/>
              <a:gdLst/>
              <a:ahLst/>
              <a:cxnLst/>
              <a:rect l="l" t="t" r="r" b="b"/>
              <a:pathLst>
                <a:path w="12419" h="11320" extrusionOk="0">
                  <a:moveTo>
                    <a:pt x="946" y="1"/>
                  </a:moveTo>
                  <a:cubicBezTo>
                    <a:pt x="727" y="1"/>
                    <a:pt x="507" y="7"/>
                    <a:pt x="286" y="21"/>
                  </a:cubicBezTo>
                  <a:cubicBezTo>
                    <a:pt x="0" y="2950"/>
                    <a:pt x="2750" y="10332"/>
                    <a:pt x="12418" y="11320"/>
                  </a:cubicBezTo>
                  <a:cubicBezTo>
                    <a:pt x="10479" y="3529"/>
                    <a:pt x="5950" y="1"/>
                    <a:pt x="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9" name="Google Shape;789;p22"/>
            <p:cNvSpPr/>
            <p:nvPr/>
          </p:nvSpPr>
          <p:spPr>
            <a:xfrm>
              <a:off x="3775139" y="4104338"/>
              <a:ext cx="395106" cy="361927"/>
            </a:xfrm>
            <a:custGeom>
              <a:avLst/>
              <a:gdLst/>
              <a:ahLst/>
              <a:cxnLst/>
              <a:rect l="l" t="t" r="r" b="b"/>
              <a:pathLst>
                <a:path w="10634" h="9741" extrusionOk="0">
                  <a:moveTo>
                    <a:pt x="1" y="1"/>
                  </a:moveTo>
                  <a:cubicBezTo>
                    <a:pt x="608" y="1203"/>
                    <a:pt x="4597" y="4680"/>
                    <a:pt x="10633" y="9740"/>
                  </a:cubicBezTo>
                  <a:cubicBezTo>
                    <a:pt x="5311" y="4228"/>
                    <a:pt x="1192" y="4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0" name="Google Shape;790;p22"/>
            <p:cNvSpPr/>
            <p:nvPr/>
          </p:nvSpPr>
          <p:spPr>
            <a:xfrm>
              <a:off x="3800368" y="4156988"/>
              <a:ext cx="35000" cy="49602"/>
            </a:xfrm>
            <a:custGeom>
              <a:avLst/>
              <a:gdLst/>
              <a:ahLst/>
              <a:cxnLst/>
              <a:rect l="l" t="t" r="r" b="b"/>
              <a:pathLst>
                <a:path w="942" h="1335" extrusionOk="0">
                  <a:moveTo>
                    <a:pt x="751" y="1"/>
                  </a:moveTo>
                  <a:lnTo>
                    <a:pt x="751" y="1"/>
                  </a:lnTo>
                  <a:cubicBezTo>
                    <a:pt x="858" y="548"/>
                    <a:pt x="513" y="1227"/>
                    <a:pt x="1" y="1334"/>
                  </a:cubicBezTo>
                  <a:cubicBezTo>
                    <a:pt x="15" y="1335"/>
                    <a:pt x="29" y="1335"/>
                    <a:pt x="43" y="1335"/>
                  </a:cubicBezTo>
                  <a:cubicBezTo>
                    <a:pt x="907" y="1335"/>
                    <a:pt x="941" y="251"/>
                    <a:pt x="941" y="251"/>
                  </a:cubicBezTo>
                  <a:lnTo>
                    <a:pt x="751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1" name="Google Shape;791;p22"/>
            <p:cNvSpPr/>
            <p:nvPr/>
          </p:nvSpPr>
          <p:spPr>
            <a:xfrm>
              <a:off x="3832211" y="4204771"/>
              <a:ext cx="60228" cy="73455"/>
            </a:xfrm>
            <a:custGeom>
              <a:avLst/>
              <a:gdLst/>
              <a:ahLst/>
              <a:cxnLst/>
              <a:rect l="l" t="t" r="r" b="b"/>
              <a:pathLst>
                <a:path w="1621" h="1977" extrusionOk="0">
                  <a:moveTo>
                    <a:pt x="1287" y="1"/>
                  </a:moveTo>
                  <a:cubicBezTo>
                    <a:pt x="1168" y="1024"/>
                    <a:pt x="560" y="1751"/>
                    <a:pt x="1" y="1977"/>
                  </a:cubicBezTo>
                  <a:cubicBezTo>
                    <a:pt x="1430" y="1715"/>
                    <a:pt x="1620" y="310"/>
                    <a:pt x="1620" y="310"/>
                  </a:cubicBezTo>
                  <a:lnTo>
                    <a:pt x="1287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2" name="Google Shape;792;p22"/>
            <p:cNvSpPr/>
            <p:nvPr/>
          </p:nvSpPr>
          <p:spPr>
            <a:xfrm>
              <a:off x="3892404" y="4264926"/>
              <a:ext cx="64613" cy="84082"/>
            </a:xfrm>
            <a:custGeom>
              <a:avLst/>
              <a:gdLst/>
              <a:ahLst/>
              <a:cxnLst/>
              <a:rect l="l" t="t" r="r" b="b"/>
              <a:pathLst>
                <a:path w="1739" h="2263" extrusionOk="0">
                  <a:moveTo>
                    <a:pt x="1453" y="1"/>
                  </a:moveTo>
                  <a:cubicBezTo>
                    <a:pt x="1441" y="977"/>
                    <a:pt x="881" y="1858"/>
                    <a:pt x="0" y="2263"/>
                  </a:cubicBezTo>
                  <a:cubicBezTo>
                    <a:pt x="1155" y="1941"/>
                    <a:pt x="1738" y="870"/>
                    <a:pt x="1715" y="203"/>
                  </a:cubicBezTo>
                  <a:cubicBezTo>
                    <a:pt x="1631" y="120"/>
                    <a:pt x="1548" y="60"/>
                    <a:pt x="1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3" name="Google Shape;793;p22"/>
            <p:cNvSpPr/>
            <p:nvPr/>
          </p:nvSpPr>
          <p:spPr>
            <a:xfrm>
              <a:off x="3973776" y="4334408"/>
              <a:ext cx="61529" cy="79660"/>
            </a:xfrm>
            <a:custGeom>
              <a:avLst/>
              <a:gdLst/>
              <a:ahLst/>
              <a:cxnLst/>
              <a:rect l="l" t="t" r="r" b="b"/>
              <a:pathLst>
                <a:path w="1656" h="2144" extrusionOk="0">
                  <a:moveTo>
                    <a:pt x="1299" y="0"/>
                  </a:moveTo>
                  <a:cubicBezTo>
                    <a:pt x="1168" y="1119"/>
                    <a:pt x="953" y="1584"/>
                    <a:pt x="1" y="2143"/>
                  </a:cubicBezTo>
                  <a:cubicBezTo>
                    <a:pt x="965" y="1953"/>
                    <a:pt x="1656" y="774"/>
                    <a:pt x="1632" y="274"/>
                  </a:cubicBezTo>
                  <a:cubicBezTo>
                    <a:pt x="1549" y="155"/>
                    <a:pt x="1430" y="60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4" name="Google Shape;794;p22"/>
            <p:cNvSpPr/>
            <p:nvPr/>
          </p:nvSpPr>
          <p:spPr>
            <a:xfrm>
              <a:off x="4053848" y="4388805"/>
              <a:ext cx="39421" cy="57107"/>
            </a:xfrm>
            <a:custGeom>
              <a:avLst/>
              <a:gdLst/>
              <a:ahLst/>
              <a:cxnLst/>
              <a:rect l="l" t="t" r="r" b="b"/>
              <a:pathLst>
                <a:path w="1061" h="1537" extrusionOk="0">
                  <a:moveTo>
                    <a:pt x="870" y="0"/>
                  </a:moveTo>
                  <a:cubicBezTo>
                    <a:pt x="822" y="620"/>
                    <a:pt x="501" y="1179"/>
                    <a:pt x="1" y="1536"/>
                  </a:cubicBezTo>
                  <a:cubicBezTo>
                    <a:pt x="727" y="1274"/>
                    <a:pt x="1060" y="239"/>
                    <a:pt x="1060" y="239"/>
                  </a:cubicBezTo>
                  <a:lnTo>
                    <a:pt x="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5" name="Google Shape;795;p22"/>
            <p:cNvSpPr/>
            <p:nvPr/>
          </p:nvSpPr>
          <p:spPr>
            <a:xfrm>
              <a:off x="4109174" y="4437480"/>
              <a:ext cx="34517" cy="40722"/>
            </a:xfrm>
            <a:custGeom>
              <a:avLst/>
              <a:gdLst/>
              <a:ahLst/>
              <a:cxnLst/>
              <a:rect l="l" t="t" r="r" b="b"/>
              <a:pathLst>
                <a:path w="929" h="1096" extrusionOk="0">
                  <a:moveTo>
                    <a:pt x="786" y="0"/>
                  </a:moveTo>
                  <a:cubicBezTo>
                    <a:pt x="691" y="453"/>
                    <a:pt x="405" y="846"/>
                    <a:pt x="0" y="1096"/>
                  </a:cubicBezTo>
                  <a:cubicBezTo>
                    <a:pt x="560" y="941"/>
                    <a:pt x="929" y="107"/>
                    <a:pt x="929" y="107"/>
                  </a:cubicBezTo>
                  <a:lnTo>
                    <a:pt x="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6" name="Google Shape;796;p22"/>
            <p:cNvSpPr/>
            <p:nvPr/>
          </p:nvSpPr>
          <p:spPr>
            <a:xfrm>
              <a:off x="3833549" y="4118494"/>
              <a:ext cx="50902" cy="38084"/>
            </a:xfrm>
            <a:custGeom>
              <a:avLst/>
              <a:gdLst/>
              <a:ahLst/>
              <a:cxnLst/>
              <a:rect l="l" t="t" r="r" b="b"/>
              <a:pathLst>
                <a:path w="1370" h="102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196" y="490"/>
                    <a:pt x="641" y="876"/>
                    <a:pt x="112" y="876"/>
                  </a:cubicBezTo>
                  <a:cubicBezTo>
                    <a:pt x="74" y="876"/>
                    <a:pt x="37" y="874"/>
                    <a:pt x="1" y="870"/>
                  </a:cubicBezTo>
                  <a:lnTo>
                    <a:pt x="1" y="870"/>
                  </a:lnTo>
                  <a:lnTo>
                    <a:pt x="262" y="1025"/>
                  </a:lnTo>
                  <a:cubicBezTo>
                    <a:pt x="262" y="1025"/>
                    <a:pt x="1370" y="894"/>
                    <a:pt x="1263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7" name="Google Shape;797;p22"/>
            <p:cNvSpPr/>
            <p:nvPr/>
          </p:nvSpPr>
          <p:spPr>
            <a:xfrm>
              <a:off x="3885307" y="4144169"/>
              <a:ext cx="69034" cy="65504"/>
            </a:xfrm>
            <a:custGeom>
              <a:avLst/>
              <a:gdLst/>
              <a:ahLst/>
              <a:cxnLst/>
              <a:rect l="l" t="t" r="r" b="b"/>
              <a:pathLst>
                <a:path w="1858" h="1763" extrusionOk="0">
                  <a:moveTo>
                    <a:pt x="1858" y="0"/>
                  </a:moveTo>
                  <a:lnTo>
                    <a:pt x="1858" y="0"/>
                  </a:lnTo>
                  <a:cubicBezTo>
                    <a:pt x="1679" y="572"/>
                    <a:pt x="1001" y="1239"/>
                    <a:pt x="1" y="1441"/>
                  </a:cubicBezTo>
                  <a:lnTo>
                    <a:pt x="334" y="1762"/>
                  </a:lnTo>
                  <a:cubicBezTo>
                    <a:pt x="334" y="1762"/>
                    <a:pt x="1727" y="1441"/>
                    <a:pt x="1858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8" name="Google Shape;798;p22"/>
            <p:cNvSpPr/>
            <p:nvPr/>
          </p:nvSpPr>
          <p:spPr>
            <a:xfrm>
              <a:off x="3951222" y="4198120"/>
              <a:ext cx="79214" cy="69963"/>
            </a:xfrm>
            <a:custGeom>
              <a:avLst/>
              <a:gdLst/>
              <a:ahLst/>
              <a:cxnLst/>
              <a:rect l="l" t="t" r="r" b="b"/>
              <a:pathLst>
                <a:path w="2132" h="1883" extrusionOk="0">
                  <a:moveTo>
                    <a:pt x="2132" y="1"/>
                  </a:moveTo>
                  <a:cubicBezTo>
                    <a:pt x="1787" y="906"/>
                    <a:pt x="965" y="1549"/>
                    <a:pt x="1" y="1644"/>
                  </a:cubicBezTo>
                  <a:cubicBezTo>
                    <a:pt x="60" y="1727"/>
                    <a:pt x="132" y="1811"/>
                    <a:pt x="215" y="1882"/>
                  </a:cubicBezTo>
                  <a:cubicBezTo>
                    <a:pt x="882" y="1846"/>
                    <a:pt x="1906" y="1180"/>
                    <a:pt x="2132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9" name="Google Shape;799;p22"/>
            <p:cNvSpPr/>
            <p:nvPr/>
          </p:nvSpPr>
          <p:spPr>
            <a:xfrm>
              <a:off x="4026873" y="4273324"/>
              <a:ext cx="75239" cy="66842"/>
            </a:xfrm>
            <a:custGeom>
              <a:avLst/>
              <a:gdLst/>
              <a:ahLst/>
              <a:cxnLst/>
              <a:rect l="l" t="t" r="r" b="b"/>
              <a:pathLst>
                <a:path w="2025" h="1799" extrusionOk="0">
                  <a:moveTo>
                    <a:pt x="2025" y="1"/>
                  </a:moveTo>
                  <a:lnTo>
                    <a:pt x="2025" y="1"/>
                  </a:lnTo>
                  <a:cubicBezTo>
                    <a:pt x="1548" y="1001"/>
                    <a:pt x="1096" y="1251"/>
                    <a:pt x="1" y="1489"/>
                  </a:cubicBezTo>
                  <a:cubicBezTo>
                    <a:pt x="72" y="1608"/>
                    <a:pt x="179" y="1715"/>
                    <a:pt x="298" y="1799"/>
                  </a:cubicBezTo>
                  <a:cubicBezTo>
                    <a:pt x="798" y="1775"/>
                    <a:pt x="1917" y="977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0" name="Google Shape;800;p22"/>
            <p:cNvSpPr/>
            <p:nvPr/>
          </p:nvSpPr>
          <p:spPr>
            <a:xfrm>
              <a:off x="4086137" y="4350311"/>
              <a:ext cx="54469" cy="43843"/>
            </a:xfrm>
            <a:custGeom>
              <a:avLst/>
              <a:gdLst/>
              <a:ahLst/>
              <a:cxnLst/>
              <a:rect l="l" t="t" r="r" b="b"/>
              <a:pathLst>
                <a:path w="1466" h="1180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156" y="536"/>
                    <a:pt x="620" y="906"/>
                    <a:pt x="1" y="1001"/>
                  </a:cubicBezTo>
                  <a:lnTo>
                    <a:pt x="263" y="1179"/>
                  </a:lnTo>
                  <a:cubicBezTo>
                    <a:pt x="263" y="1179"/>
                    <a:pt x="1263" y="75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1" name="Google Shape;801;p22"/>
            <p:cNvSpPr/>
            <p:nvPr/>
          </p:nvSpPr>
          <p:spPr>
            <a:xfrm>
              <a:off x="4139233" y="4402961"/>
              <a:ext cx="38084" cy="37638"/>
            </a:xfrm>
            <a:custGeom>
              <a:avLst/>
              <a:gdLst/>
              <a:ahLst/>
              <a:cxnLst/>
              <a:rect l="l" t="t" r="r" b="b"/>
              <a:pathLst>
                <a:path w="1025" h="1013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822" y="417"/>
                    <a:pt x="441" y="739"/>
                    <a:pt x="1" y="882"/>
                  </a:cubicBezTo>
                  <a:lnTo>
                    <a:pt x="132" y="1013"/>
                  </a:lnTo>
                  <a:cubicBezTo>
                    <a:pt x="132" y="1013"/>
                    <a:pt x="929" y="560"/>
                    <a:pt x="1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2" name="Google Shape;802;p22"/>
            <p:cNvSpPr/>
            <p:nvPr/>
          </p:nvSpPr>
          <p:spPr>
            <a:xfrm>
              <a:off x="991170" y="4617538"/>
              <a:ext cx="3388647" cy="137585"/>
            </a:xfrm>
            <a:custGeom>
              <a:avLst/>
              <a:gdLst/>
              <a:ahLst/>
              <a:cxnLst/>
              <a:rect l="l" t="t" r="r" b="b"/>
              <a:pathLst>
                <a:path w="91203" h="3703" extrusionOk="0">
                  <a:moveTo>
                    <a:pt x="45602" y="0"/>
                  </a:moveTo>
                  <a:cubicBezTo>
                    <a:pt x="20420" y="0"/>
                    <a:pt x="1" y="833"/>
                    <a:pt x="1" y="1857"/>
                  </a:cubicBezTo>
                  <a:cubicBezTo>
                    <a:pt x="1" y="2881"/>
                    <a:pt x="20420" y="3703"/>
                    <a:pt x="45602" y="3703"/>
                  </a:cubicBezTo>
                  <a:cubicBezTo>
                    <a:pt x="70784" y="3703"/>
                    <a:pt x="91203" y="2881"/>
                    <a:pt x="91203" y="1857"/>
                  </a:cubicBezTo>
                  <a:cubicBezTo>
                    <a:pt x="91203" y="833"/>
                    <a:pt x="70784" y="0"/>
                    <a:pt x="45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3" name="Google Shape;803;p22"/>
            <p:cNvSpPr/>
            <p:nvPr/>
          </p:nvSpPr>
          <p:spPr>
            <a:xfrm>
              <a:off x="2326306" y="4316685"/>
              <a:ext cx="718466" cy="326072"/>
            </a:xfrm>
            <a:custGeom>
              <a:avLst/>
              <a:gdLst/>
              <a:ahLst/>
              <a:cxnLst/>
              <a:rect l="l" t="t" r="r" b="b"/>
              <a:pathLst>
                <a:path w="19337" h="8776" extrusionOk="0">
                  <a:moveTo>
                    <a:pt x="2430" y="1"/>
                  </a:moveTo>
                  <a:lnTo>
                    <a:pt x="1" y="8776"/>
                  </a:lnTo>
                  <a:lnTo>
                    <a:pt x="19337" y="8776"/>
                  </a:lnTo>
                  <a:lnTo>
                    <a:pt x="16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4" name="Google Shape;804;p22"/>
            <p:cNvSpPr/>
            <p:nvPr/>
          </p:nvSpPr>
          <p:spPr>
            <a:xfrm>
              <a:off x="2392667" y="4316685"/>
              <a:ext cx="585749" cy="85865"/>
            </a:xfrm>
            <a:custGeom>
              <a:avLst/>
              <a:gdLst/>
              <a:ahLst/>
              <a:cxnLst/>
              <a:rect l="l" t="t" r="r" b="b"/>
              <a:pathLst>
                <a:path w="15765" h="2311" extrusionOk="0">
                  <a:moveTo>
                    <a:pt x="644" y="1"/>
                  </a:moveTo>
                  <a:lnTo>
                    <a:pt x="1" y="2311"/>
                  </a:lnTo>
                  <a:lnTo>
                    <a:pt x="15765" y="2311"/>
                  </a:lnTo>
                  <a:lnTo>
                    <a:pt x="151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5" name="Google Shape;805;p22"/>
            <p:cNvSpPr/>
            <p:nvPr/>
          </p:nvSpPr>
          <p:spPr>
            <a:xfrm>
              <a:off x="2326306" y="4579044"/>
              <a:ext cx="718466" cy="63721"/>
            </a:xfrm>
            <a:custGeom>
              <a:avLst/>
              <a:gdLst/>
              <a:ahLst/>
              <a:cxnLst/>
              <a:rect l="l" t="t" r="r" b="b"/>
              <a:pathLst>
                <a:path w="19337" h="1715" extrusionOk="0">
                  <a:moveTo>
                    <a:pt x="477" y="0"/>
                  </a:moveTo>
                  <a:lnTo>
                    <a:pt x="1" y="1715"/>
                  </a:lnTo>
                  <a:lnTo>
                    <a:pt x="19337" y="1715"/>
                  </a:lnTo>
                  <a:lnTo>
                    <a:pt x="188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6" name="Google Shape;806;p22"/>
            <p:cNvSpPr/>
            <p:nvPr/>
          </p:nvSpPr>
          <p:spPr>
            <a:xfrm>
              <a:off x="2223680" y="4621068"/>
              <a:ext cx="920627" cy="50011"/>
            </a:xfrm>
            <a:custGeom>
              <a:avLst/>
              <a:gdLst/>
              <a:ahLst/>
              <a:cxnLst/>
              <a:rect l="l" t="t" r="r" b="b"/>
              <a:pathLst>
                <a:path w="24778" h="134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lnTo>
                    <a:pt x="1" y="1346"/>
                  </a:lnTo>
                  <a:lnTo>
                    <a:pt x="24778" y="1346"/>
                  </a:lnTo>
                  <a:lnTo>
                    <a:pt x="24778" y="453"/>
                  </a:lnTo>
                  <a:cubicBezTo>
                    <a:pt x="24778" y="203"/>
                    <a:pt x="24575" y="0"/>
                    <a:pt x="2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7" name="Google Shape;807;p22"/>
            <p:cNvSpPr/>
            <p:nvPr/>
          </p:nvSpPr>
          <p:spPr>
            <a:xfrm>
              <a:off x="1339770" y="4101700"/>
              <a:ext cx="2691917" cy="238015"/>
            </a:xfrm>
            <a:custGeom>
              <a:avLst/>
              <a:gdLst/>
              <a:ahLst/>
              <a:cxnLst/>
              <a:rect l="l" t="t" r="r" b="b"/>
              <a:pathLst>
                <a:path w="72451" h="6406" extrusionOk="0">
                  <a:moveTo>
                    <a:pt x="1" y="0"/>
                  </a:moveTo>
                  <a:lnTo>
                    <a:pt x="1" y="4465"/>
                  </a:lnTo>
                  <a:cubicBezTo>
                    <a:pt x="1" y="5537"/>
                    <a:pt x="858" y="6406"/>
                    <a:pt x="1930" y="6406"/>
                  </a:cubicBezTo>
                  <a:lnTo>
                    <a:pt x="70510" y="6406"/>
                  </a:lnTo>
                  <a:cubicBezTo>
                    <a:pt x="71581" y="6406"/>
                    <a:pt x="72451" y="5537"/>
                    <a:pt x="72451" y="4465"/>
                  </a:cubicBezTo>
                  <a:lnTo>
                    <a:pt x="724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8" name="Google Shape;808;p22"/>
            <p:cNvSpPr/>
            <p:nvPr/>
          </p:nvSpPr>
          <p:spPr>
            <a:xfrm>
              <a:off x="1339362" y="2498933"/>
              <a:ext cx="2691880" cy="1602755"/>
            </a:xfrm>
            <a:custGeom>
              <a:avLst/>
              <a:gdLst/>
              <a:ahLst/>
              <a:cxnLst/>
              <a:rect l="l" t="t" r="r" b="b"/>
              <a:pathLst>
                <a:path w="72450" h="43137" extrusionOk="0">
                  <a:moveTo>
                    <a:pt x="1941" y="0"/>
                  </a:moveTo>
                  <a:cubicBezTo>
                    <a:pt x="869" y="0"/>
                    <a:pt x="0" y="869"/>
                    <a:pt x="0" y="1929"/>
                  </a:cubicBezTo>
                  <a:lnTo>
                    <a:pt x="0" y="43136"/>
                  </a:lnTo>
                  <a:lnTo>
                    <a:pt x="72450" y="43136"/>
                  </a:lnTo>
                  <a:lnTo>
                    <a:pt x="72450" y="1929"/>
                  </a:lnTo>
                  <a:cubicBezTo>
                    <a:pt x="72450" y="869"/>
                    <a:pt x="71580" y="0"/>
                    <a:pt x="70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9" name="Google Shape;809;p22"/>
            <p:cNvSpPr/>
            <p:nvPr/>
          </p:nvSpPr>
          <p:spPr>
            <a:xfrm>
              <a:off x="1434036" y="2594461"/>
              <a:ext cx="2499454" cy="1409475"/>
            </a:xfrm>
            <a:custGeom>
              <a:avLst/>
              <a:gdLst/>
              <a:ahLst/>
              <a:cxnLst/>
              <a:rect l="l" t="t" r="r" b="b"/>
              <a:pathLst>
                <a:path w="67271" h="37935" extrusionOk="0">
                  <a:moveTo>
                    <a:pt x="0" y="1"/>
                  </a:moveTo>
                  <a:lnTo>
                    <a:pt x="67270" y="1"/>
                  </a:lnTo>
                  <a:lnTo>
                    <a:pt x="67270" y="37934"/>
                  </a:lnTo>
                  <a:lnTo>
                    <a:pt x="0" y="37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0" name="Google Shape;810;p22"/>
            <p:cNvSpPr/>
            <p:nvPr/>
          </p:nvSpPr>
          <p:spPr>
            <a:xfrm>
              <a:off x="2647930" y="4171590"/>
              <a:ext cx="85419" cy="8586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5"/>
                  </a:cubicBezTo>
                  <a:cubicBezTo>
                    <a:pt x="1" y="1786"/>
                    <a:pt x="513" y="2310"/>
                    <a:pt x="1144" y="2310"/>
                  </a:cubicBezTo>
                  <a:cubicBezTo>
                    <a:pt x="1787" y="2310"/>
                    <a:pt x="2299" y="1786"/>
                    <a:pt x="2299" y="1155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1" name="Google Shape;811;p22"/>
            <p:cNvSpPr/>
            <p:nvPr/>
          </p:nvSpPr>
          <p:spPr>
            <a:xfrm>
              <a:off x="1443779" y="2597606"/>
              <a:ext cx="2499528" cy="1386459"/>
            </a:xfrm>
            <a:custGeom>
              <a:avLst/>
              <a:gdLst/>
              <a:ahLst/>
              <a:cxnLst/>
              <a:rect l="l" t="t" r="r" b="b"/>
              <a:pathLst>
                <a:path w="71903" h="39970" extrusionOk="0">
                  <a:moveTo>
                    <a:pt x="1394" y="0"/>
                  </a:moveTo>
                  <a:cubicBezTo>
                    <a:pt x="870" y="0"/>
                    <a:pt x="358" y="214"/>
                    <a:pt x="1" y="595"/>
                  </a:cubicBezTo>
                  <a:lnTo>
                    <a:pt x="71903" y="39969"/>
                  </a:lnTo>
                  <a:lnTo>
                    <a:pt x="71903" y="1929"/>
                  </a:lnTo>
                  <a:cubicBezTo>
                    <a:pt x="71903" y="869"/>
                    <a:pt x="71033" y="0"/>
                    <a:pt x="699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2" name="Google Shape;812;p22"/>
            <p:cNvSpPr/>
            <p:nvPr/>
          </p:nvSpPr>
          <p:spPr>
            <a:xfrm>
              <a:off x="1830827" y="2499379"/>
              <a:ext cx="1708944" cy="1165664"/>
            </a:xfrm>
            <a:custGeom>
              <a:avLst/>
              <a:gdLst/>
              <a:ahLst/>
              <a:cxnLst/>
              <a:rect l="l" t="t" r="r" b="b"/>
              <a:pathLst>
                <a:path w="45995" h="31373" extrusionOk="0">
                  <a:moveTo>
                    <a:pt x="1" y="0"/>
                  </a:moveTo>
                  <a:cubicBezTo>
                    <a:pt x="1751" y="7858"/>
                    <a:pt x="5537" y="15061"/>
                    <a:pt x="11324" y="21526"/>
                  </a:cubicBezTo>
                  <a:cubicBezTo>
                    <a:pt x="16134" y="26896"/>
                    <a:pt x="21015" y="30158"/>
                    <a:pt x="23004" y="31373"/>
                  </a:cubicBezTo>
                  <a:cubicBezTo>
                    <a:pt x="24980" y="30147"/>
                    <a:pt x="29862" y="26872"/>
                    <a:pt x="34684" y="21491"/>
                  </a:cubicBezTo>
                  <a:cubicBezTo>
                    <a:pt x="40470" y="15026"/>
                    <a:pt x="44245" y="7834"/>
                    <a:pt x="45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3" name="Google Shape;813;p22"/>
            <p:cNvSpPr/>
            <p:nvPr/>
          </p:nvSpPr>
          <p:spPr>
            <a:xfrm>
              <a:off x="1825311" y="1604921"/>
              <a:ext cx="1789905" cy="1933658"/>
            </a:xfrm>
            <a:custGeom>
              <a:avLst/>
              <a:gdLst/>
              <a:ahLst/>
              <a:cxnLst/>
              <a:rect l="l" t="t" r="r" b="b"/>
              <a:pathLst>
                <a:path w="48174" h="52043" extrusionOk="0">
                  <a:moveTo>
                    <a:pt x="35767" y="42172"/>
                  </a:moveTo>
                  <a:cubicBezTo>
                    <a:pt x="30945" y="47554"/>
                    <a:pt x="26063" y="50828"/>
                    <a:pt x="24087" y="52042"/>
                  </a:cubicBezTo>
                  <a:cubicBezTo>
                    <a:pt x="22098" y="50828"/>
                    <a:pt x="17217" y="47566"/>
                    <a:pt x="12407" y="42196"/>
                  </a:cubicBezTo>
                  <a:cubicBezTo>
                    <a:pt x="4561" y="33445"/>
                    <a:pt x="393" y="23324"/>
                    <a:pt x="0" y="12061"/>
                  </a:cubicBezTo>
                  <a:cubicBezTo>
                    <a:pt x="12633" y="10466"/>
                    <a:pt x="20813" y="3382"/>
                    <a:pt x="24063" y="0"/>
                  </a:cubicBezTo>
                  <a:cubicBezTo>
                    <a:pt x="27135" y="3239"/>
                    <a:pt x="34802" y="9787"/>
                    <a:pt x="48173" y="11990"/>
                  </a:cubicBezTo>
                  <a:cubicBezTo>
                    <a:pt x="47792" y="23241"/>
                    <a:pt x="43625" y="33385"/>
                    <a:pt x="35767" y="421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4" name="Google Shape;814;p22"/>
            <p:cNvSpPr/>
            <p:nvPr/>
          </p:nvSpPr>
          <p:spPr>
            <a:xfrm>
              <a:off x="1838370" y="1615026"/>
              <a:ext cx="1693896" cy="1804061"/>
            </a:xfrm>
            <a:custGeom>
              <a:avLst/>
              <a:gdLst/>
              <a:ahLst/>
              <a:cxnLst/>
              <a:rect l="l" t="t" r="r" b="b"/>
              <a:pathLst>
                <a:path w="45590" h="48555" fill="none" extrusionOk="0">
                  <a:moveTo>
                    <a:pt x="33850" y="39351"/>
                  </a:moveTo>
                  <a:cubicBezTo>
                    <a:pt x="29290" y="44363"/>
                    <a:pt x="24670" y="47423"/>
                    <a:pt x="22801" y="48554"/>
                  </a:cubicBezTo>
                  <a:cubicBezTo>
                    <a:pt x="20920" y="47423"/>
                    <a:pt x="16300" y="44387"/>
                    <a:pt x="11752" y="39374"/>
                  </a:cubicBezTo>
                  <a:cubicBezTo>
                    <a:pt x="4322" y="31207"/>
                    <a:pt x="369" y="21765"/>
                    <a:pt x="0" y="11264"/>
                  </a:cubicBezTo>
                  <a:cubicBezTo>
                    <a:pt x="11966" y="9775"/>
                    <a:pt x="19705" y="3156"/>
                    <a:pt x="22765" y="0"/>
                  </a:cubicBezTo>
                  <a:cubicBezTo>
                    <a:pt x="25670" y="3025"/>
                    <a:pt x="32933" y="9144"/>
                    <a:pt x="45589" y="11192"/>
                  </a:cubicBezTo>
                  <a:cubicBezTo>
                    <a:pt x="45244" y="21694"/>
                    <a:pt x="41291" y="31147"/>
                    <a:pt x="33850" y="39351"/>
                  </a:cubicBezTo>
                  <a:close/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5" name="Google Shape;815;p22"/>
            <p:cNvSpPr/>
            <p:nvPr/>
          </p:nvSpPr>
          <p:spPr>
            <a:xfrm>
              <a:off x="1790587" y="1550449"/>
              <a:ext cx="894952" cy="1933658"/>
            </a:xfrm>
            <a:custGeom>
              <a:avLst/>
              <a:gdLst/>
              <a:ahLst/>
              <a:cxnLst/>
              <a:rect l="l" t="t" r="r" b="b"/>
              <a:pathLst>
                <a:path w="24087" h="52043" extrusionOk="0">
                  <a:moveTo>
                    <a:pt x="24063" y="0"/>
                  </a:moveTo>
                  <a:cubicBezTo>
                    <a:pt x="20813" y="3382"/>
                    <a:pt x="12633" y="10466"/>
                    <a:pt x="0" y="12061"/>
                  </a:cubicBezTo>
                  <a:cubicBezTo>
                    <a:pt x="393" y="23324"/>
                    <a:pt x="4561" y="33445"/>
                    <a:pt x="12407" y="42196"/>
                  </a:cubicBezTo>
                  <a:cubicBezTo>
                    <a:pt x="17217" y="47566"/>
                    <a:pt x="22098" y="50828"/>
                    <a:pt x="24087" y="52042"/>
                  </a:cubicBezTo>
                  <a:cubicBezTo>
                    <a:pt x="24087" y="45518"/>
                    <a:pt x="24063" y="9275"/>
                    <a:pt x="24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1906477" y="1566559"/>
              <a:ext cx="22182" cy="22182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3436274" y="1566559"/>
              <a:ext cx="22144" cy="22182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44" y="1"/>
                    <a:pt x="1" y="132"/>
                    <a:pt x="1" y="299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1514516" y="1933120"/>
              <a:ext cx="73047" cy="73455"/>
            </a:xfrm>
            <a:custGeom>
              <a:avLst/>
              <a:gdLst/>
              <a:ahLst/>
              <a:cxnLst/>
              <a:rect l="l" t="t" r="r" b="b"/>
              <a:pathLst>
                <a:path w="1966" h="1977" extrusionOk="0">
                  <a:moveTo>
                    <a:pt x="989" y="0"/>
                  </a:moveTo>
                  <a:cubicBezTo>
                    <a:pt x="441" y="0"/>
                    <a:pt x="1" y="441"/>
                    <a:pt x="1" y="988"/>
                  </a:cubicBezTo>
                  <a:cubicBezTo>
                    <a:pt x="1" y="1536"/>
                    <a:pt x="441" y="1976"/>
                    <a:pt x="989" y="1976"/>
                  </a:cubicBezTo>
                  <a:cubicBezTo>
                    <a:pt x="1525" y="1976"/>
                    <a:pt x="1965" y="1536"/>
                    <a:pt x="1965" y="988"/>
                  </a:cubicBezTo>
                  <a:cubicBezTo>
                    <a:pt x="1965" y="441"/>
                    <a:pt x="1525" y="0"/>
                    <a:pt x="9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9" name="Google Shape;819;p22"/>
            <p:cNvSpPr/>
            <p:nvPr/>
          </p:nvSpPr>
          <p:spPr>
            <a:xfrm>
              <a:off x="1343783" y="1891059"/>
              <a:ext cx="18615" cy="18652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0" y="1"/>
                  </a:moveTo>
                  <a:cubicBezTo>
                    <a:pt x="107" y="1"/>
                    <a:pt x="0" y="120"/>
                    <a:pt x="0" y="251"/>
                  </a:cubicBezTo>
                  <a:cubicBezTo>
                    <a:pt x="0" y="394"/>
                    <a:pt x="107" y="501"/>
                    <a:pt x="250" y="501"/>
                  </a:cubicBezTo>
                  <a:cubicBezTo>
                    <a:pt x="393" y="501"/>
                    <a:pt x="500" y="394"/>
                    <a:pt x="500" y="251"/>
                  </a:cubicBezTo>
                  <a:cubicBezTo>
                    <a:pt x="500" y="120"/>
                    <a:pt x="393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0" name="Google Shape;820;p22"/>
            <p:cNvSpPr/>
            <p:nvPr/>
          </p:nvSpPr>
          <p:spPr>
            <a:xfrm>
              <a:off x="1020821" y="2187045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74" y="0"/>
                    <a:pt x="1" y="274"/>
                    <a:pt x="1" y="619"/>
                  </a:cubicBezTo>
                  <a:cubicBezTo>
                    <a:pt x="1" y="953"/>
                    <a:pt x="274" y="1227"/>
                    <a:pt x="620" y="1227"/>
                  </a:cubicBezTo>
                  <a:cubicBezTo>
                    <a:pt x="953" y="1227"/>
                    <a:pt x="1227" y="953"/>
                    <a:pt x="1227" y="619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1" name="Google Shape;821;p22"/>
            <p:cNvSpPr/>
            <p:nvPr/>
          </p:nvSpPr>
          <p:spPr>
            <a:xfrm>
              <a:off x="884123" y="2302935"/>
              <a:ext cx="27012" cy="27012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370" y="1"/>
                  </a:moveTo>
                  <a:cubicBezTo>
                    <a:pt x="167" y="1"/>
                    <a:pt x="1" y="167"/>
                    <a:pt x="1" y="358"/>
                  </a:cubicBezTo>
                  <a:cubicBezTo>
                    <a:pt x="1" y="560"/>
                    <a:pt x="167" y="727"/>
                    <a:pt x="370" y="727"/>
                  </a:cubicBezTo>
                  <a:cubicBezTo>
                    <a:pt x="572" y="727"/>
                    <a:pt x="727" y="560"/>
                    <a:pt x="727" y="358"/>
                  </a:cubicBezTo>
                  <a:cubicBezTo>
                    <a:pt x="727" y="167"/>
                    <a:pt x="572" y="1"/>
                    <a:pt x="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2" name="Google Shape;822;p22"/>
            <p:cNvSpPr/>
            <p:nvPr/>
          </p:nvSpPr>
          <p:spPr>
            <a:xfrm>
              <a:off x="633727" y="334211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53"/>
                    <a:pt x="274" y="1227"/>
                    <a:pt x="620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3" name="Google Shape;823;p22"/>
            <p:cNvSpPr/>
            <p:nvPr/>
          </p:nvSpPr>
          <p:spPr>
            <a:xfrm>
              <a:off x="538607" y="3190817"/>
              <a:ext cx="16868" cy="16831"/>
            </a:xfrm>
            <a:custGeom>
              <a:avLst/>
              <a:gdLst/>
              <a:ahLst/>
              <a:cxnLst/>
              <a:rect l="l" t="t" r="r" b="b"/>
              <a:pathLst>
                <a:path w="454" h="453" extrusionOk="0">
                  <a:moveTo>
                    <a:pt x="227" y="0"/>
                  </a:moveTo>
                  <a:cubicBezTo>
                    <a:pt x="96" y="0"/>
                    <a:pt x="1" y="108"/>
                    <a:pt x="1" y="227"/>
                  </a:cubicBezTo>
                  <a:cubicBezTo>
                    <a:pt x="1" y="346"/>
                    <a:pt x="96" y="453"/>
                    <a:pt x="227" y="453"/>
                  </a:cubicBezTo>
                  <a:cubicBezTo>
                    <a:pt x="346" y="453"/>
                    <a:pt x="453" y="346"/>
                    <a:pt x="453" y="227"/>
                  </a:cubicBezTo>
                  <a:cubicBezTo>
                    <a:pt x="453" y="108"/>
                    <a:pt x="346" y="0"/>
                    <a:pt x="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4" name="Google Shape;824;p22"/>
            <p:cNvSpPr/>
            <p:nvPr/>
          </p:nvSpPr>
          <p:spPr>
            <a:xfrm>
              <a:off x="470500" y="3607114"/>
              <a:ext cx="18615" cy="18615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7" y="0"/>
                    <a:pt x="0" y="107"/>
                    <a:pt x="0" y="250"/>
                  </a:cubicBezTo>
                  <a:cubicBezTo>
                    <a:pt x="0" y="381"/>
                    <a:pt x="107" y="500"/>
                    <a:pt x="250" y="500"/>
                  </a:cubicBezTo>
                  <a:cubicBezTo>
                    <a:pt x="381" y="500"/>
                    <a:pt x="500" y="381"/>
                    <a:pt x="500" y="250"/>
                  </a:cubicBezTo>
                  <a:cubicBezTo>
                    <a:pt x="500" y="107"/>
                    <a:pt x="381" y="0"/>
                    <a:pt x="250" y="0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5" name="Google Shape;825;p22"/>
            <p:cNvSpPr/>
            <p:nvPr/>
          </p:nvSpPr>
          <p:spPr>
            <a:xfrm>
              <a:off x="869967" y="4043736"/>
              <a:ext cx="30987" cy="31024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417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7" y="834"/>
                  </a:cubicBezTo>
                  <a:cubicBezTo>
                    <a:pt x="643" y="834"/>
                    <a:pt x="834" y="644"/>
                    <a:pt x="834" y="417"/>
                  </a:cubicBezTo>
                  <a:cubicBezTo>
                    <a:pt x="834" y="179"/>
                    <a:pt x="643" y="1"/>
                    <a:pt x="417" y="1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6" name="Google Shape;826;p22"/>
            <p:cNvSpPr/>
            <p:nvPr/>
          </p:nvSpPr>
          <p:spPr>
            <a:xfrm>
              <a:off x="617379" y="4132651"/>
              <a:ext cx="22590" cy="2259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10" y="1"/>
                  </a:moveTo>
                  <a:cubicBezTo>
                    <a:pt x="131" y="1"/>
                    <a:pt x="0" y="132"/>
                    <a:pt x="0" y="310"/>
                  </a:cubicBezTo>
                  <a:cubicBezTo>
                    <a:pt x="0" y="477"/>
                    <a:pt x="131" y="608"/>
                    <a:pt x="310" y="608"/>
                  </a:cubicBezTo>
                  <a:cubicBezTo>
                    <a:pt x="476" y="608"/>
                    <a:pt x="607" y="477"/>
                    <a:pt x="607" y="310"/>
                  </a:cubicBezTo>
                  <a:cubicBezTo>
                    <a:pt x="607" y="132"/>
                    <a:pt x="476" y="1"/>
                    <a:pt x="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7" name="Google Shape;827;p22"/>
            <p:cNvSpPr/>
            <p:nvPr/>
          </p:nvSpPr>
          <p:spPr>
            <a:xfrm>
              <a:off x="813787" y="4393227"/>
              <a:ext cx="29241" cy="29241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3" y="1"/>
                  </a:moveTo>
                  <a:cubicBezTo>
                    <a:pt x="179" y="1"/>
                    <a:pt x="0" y="179"/>
                    <a:pt x="0" y="393"/>
                  </a:cubicBezTo>
                  <a:cubicBezTo>
                    <a:pt x="0" y="608"/>
                    <a:pt x="179" y="786"/>
                    <a:pt x="393" y="786"/>
                  </a:cubicBezTo>
                  <a:cubicBezTo>
                    <a:pt x="608" y="786"/>
                    <a:pt x="786" y="608"/>
                    <a:pt x="786" y="393"/>
                  </a:cubicBezTo>
                  <a:cubicBezTo>
                    <a:pt x="786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8" name="Google Shape;828;p22"/>
            <p:cNvSpPr/>
            <p:nvPr/>
          </p:nvSpPr>
          <p:spPr>
            <a:xfrm>
              <a:off x="4672759" y="3340334"/>
              <a:ext cx="28349" cy="28349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9" name="Google Shape;829;p22"/>
            <p:cNvSpPr/>
            <p:nvPr/>
          </p:nvSpPr>
          <p:spPr>
            <a:xfrm>
              <a:off x="4696205" y="3654897"/>
              <a:ext cx="51794" cy="51348"/>
            </a:xfrm>
            <a:custGeom>
              <a:avLst/>
              <a:gdLst/>
              <a:ahLst/>
              <a:cxnLst/>
              <a:rect l="l" t="t" r="r" b="b"/>
              <a:pathLst>
                <a:path w="1394" h="1382" extrusionOk="0">
                  <a:moveTo>
                    <a:pt x="703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81"/>
                    <a:pt x="703" y="1381"/>
                  </a:cubicBezTo>
                  <a:cubicBezTo>
                    <a:pt x="1084" y="1381"/>
                    <a:pt x="1394" y="1072"/>
                    <a:pt x="1394" y="691"/>
                  </a:cubicBezTo>
                  <a:cubicBezTo>
                    <a:pt x="1394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0" name="Google Shape;830;p22"/>
            <p:cNvSpPr/>
            <p:nvPr/>
          </p:nvSpPr>
          <p:spPr>
            <a:xfrm>
              <a:off x="4672759" y="1919372"/>
              <a:ext cx="28349" cy="28349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79" y="1"/>
                    <a:pt x="1" y="180"/>
                    <a:pt x="1" y="382"/>
                  </a:cubicBezTo>
                  <a:cubicBezTo>
                    <a:pt x="1" y="596"/>
                    <a:pt x="179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1" name="Google Shape;831;p22"/>
            <p:cNvSpPr/>
            <p:nvPr/>
          </p:nvSpPr>
          <p:spPr>
            <a:xfrm>
              <a:off x="3828681" y="1844614"/>
              <a:ext cx="56661" cy="56216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46" y="1"/>
                    <a:pt x="1" y="334"/>
                    <a:pt x="1" y="751"/>
                  </a:cubicBezTo>
                  <a:cubicBezTo>
                    <a:pt x="1" y="1180"/>
                    <a:pt x="346" y="1513"/>
                    <a:pt x="763" y="1513"/>
                  </a:cubicBezTo>
                  <a:cubicBezTo>
                    <a:pt x="1179" y="1513"/>
                    <a:pt x="1525" y="1180"/>
                    <a:pt x="1525" y="751"/>
                  </a:cubicBezTo>
                  <a:cubicBezTo>
                    <a:pt x="1525" y="334"/>
                    <a:pt x="1179" y="1"/>
                    <a:pt x="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2" name="Google Shape;832;p22"/>
            <p:cNvSpPr/>
            <p:nvPr/>
          </p:nvSpPr>
          <p:spPr>
            <a:xfrm>
              <a:off x="4293208" y="1417727"/>
              <a:ext cx="46927" cy="46927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1" y="0"/>
                  </a:moveTo>
                  <a:cubicBezTo>
                    <a:pt x="274" y="0"/>
                    <a:pt x="0" y="286"/>
                    <a:pt x="0" y="631"/>
                  </a:cubicBezTo>
                  <a:cubicBezTo>
                    <a:pt x="0" y="977"/>
                    <a:pt x="274" y="1262"/>
                    <a:pt x="631" y="1262"/>
                  </a:cubicBezTo>
                  <a:cubicBezTo>
                    <a:pt x="976" y="1262"/>
                    <a:pt x="1262" y="977"/>
                    <a:pt x="1262" y="631"/>
                  </a:cubicBezTo>
                  <a:cubicBezTo>
                    <a:pt x="1262" y="286"/>
                    <a:pt x="976" y="0"/>
                    <a:pt x="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3" name="Google Shape;833;p22"/>
            <p:cNvSpPr/>
            <p:nvPr/>
          </p:nvSpPr>
          <p:spPr>
            <a:xfrm>
              <a:off x="1115604" y="4878581"/>
              <a:ext cx="15225" cy="78042"/>
            </a:xfrm>
            <a:custGeom>
              <a:avLst/>
              <a:gdLst/>
              <a:ahLst/>
              <a:cxnLst/>
              <a:rect l="l" t="t" r="r" b="b"/>
              <a:pathLst>
                <a:path w="453" h="2322" extrusionOk="0">
                  <a:moveTo>
                    <a:pt x="0" y="0"/>
                  </a:moveTo>
                  <a:lnTo>
                    <a:pt x="0" y="2322"/>
                  </a:lnTo>
                  <a:lnTo>
                    <a:pt x="453" y="232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4" name="Google Shape;834;p22"/>
            <p:cNvSpPr/>
            <p:nvPr/>
          </p:nvSpPr>
          <p:spPr>
            <a:xfrm>
              <a:off x="1084379" y="4909772"/>
              <a:ext cx="77673" cy="15259"/>
            </a:xfrm>
            <a:custGeom>
              <a:avLst/>
              <a:gdLst/>
              <a:ahLst/>
              <a:cxnLst/>
              <a:rect l="l" t="t" r="r" b="b"/>
              <a:pathLst>
                <a:path w="2311" h="454" extrusionOk="0">
                  <a:moveTo>
                    <a:pt x="0" y="1"/>
                  </a:moveTo>
                  <a:lnTo>
                    <a:pt x="0" y="453"/>
                  </a:lnTo>
                  <a:lnTo>
                    <a:pt x="2310" y="453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5" name="Google Shape;835;p22"/>
            <p:cNvSpPr/>
            <p:nvPr/>
          </p:nvSpPr>
          <p:spPr>
            <a:xfrm>
              <a:off x="4423255" y="4679440"/>
              <a:ext cx="16831" cy="86311"/>
            </a:xfrm>
            <a:custGeom>
              <a:avLst/>
              <a:gdLst/>
              <a:ahLst/>
              <a:cxnLst/>
              <a:rect l="l" t="t" r="r" b="b"/>
              <a:pathLst>
                <a:path w="453" h="2323" extrusionOk="0">
                  <a:moveTo>
                    <a:pt x="1" y="1"/>
                  </a:moveTo>
                  <a:lnTo>
                    <a:pt x="1" y="2323"/>
                  </a:lnTo>
                  <a:lnTo>
                    <a:pt x="453" y="2323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6" name="Google Shape;836;p22"/>
            <p:cNvSpPr/>
            <p:nvPr/>
          </p:nvSpPr>
          <p:spPr>
            <a:xfrm>
              <a:off x="4388291" y="4713958"/>
              <a:ext cx="86311" cy="16831"/>
            </a:xfrm>
            <a:custGeom>
              <a:avLst/>
              <a:gdLst/>
              <a:ahLst/>
              <a:cxnLst/>
              <a:rect l="l" t="t" r="r" b="b"/>
              <a:pathLst>
                <a:path w="2323" h="453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7" name="Google Shape;837;p22"/>
            <p:cNvSpPr/>
            <p:nvPr/>
          </p:nvSpPr>
          <p:spPr>
            <a:xfrm>
              <a:off x="1923273" y="1251245"/>
              <a:ext cx="16831" cy="86274"/>
            </a:xfrm>
            <a:custGeom>
              <a:avLst/>
              <a:gdLst/>
              <a:ahLst/>
              <a:cxnLst/>
              <a:rect l="l" t="t" r="r" b="b"/>
              <a:pathLst>
                <a:path w="453" h="2322" extrusionOk="0">
                  <a:moveTo>
                    <a:pt x="1" y="0"/>
                  </a:moveTo>
                  <a:lnTo>
                    <a:pt x="1" y="2322"/>
                  </a:lnTo>
                  <a:lnTo>
                    <a:pt x="453" y="232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8" name="Google Shape;838;p22"/>
            <p:cNvSpPr/>
            <p:nvPr/>
          </p:nvSpPr>
          <p:spPr>
            <a:xfrm>
              <a:off x="1888309" y="1286171"/>
              <a:ext cx="86311" cy="16868"/>
            </a:xfrm>
            <a:custGeom>
              <a:avLst/>
              <a:gdLst/>
              <a:ahLst/>
              <a:cxnLst/>
              <a:rect l="l" t="t" r="r" b="b"/>
              <a:pathLst>
                <a:path w="2323" h="454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9" name="Google Shape;839;p22"/>
            <p:cNvSpPr/>
            <p:nvPr/>
          </p:nvSpPr>
          <p:spPr>
            <a:xfrm>
              <a:off x="3097855" y="1150745"/>
              <a:ext cx="16831" cy="85828"/>
            </a:xfrm>
            <a:custGeom>
              <a:avLst/>
              <a:gdLst/>
              <a:ahLst/>
              <a:cxnLst/>
              <a:rect l="l" t="t" r="r" b="b"/>
              <a:pathLst>
                <a:path w="453" h="2310" extrusionOk="0">
                  <a:moveTo>
                    <a:pt x="0" y="0"/>
                  </a:moveTo>
                  <a:lnTo>
                    <a:pt x="0" y="2310"/>
                  </a:lnTo>
                  <a:lnTo>
                    <a:pt x="453" y="231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0" name="Google Shape;840;p22"/>
            <p:cNvSpPr/>
            <p:nvPr/>
          </p:nvSpPr>
          <p:spPr>
            <a:xfrm>
              <a:off x="3062891" y="1185225"/>
              <a:ext cx="86311" cy="16868"/>
            </a:xfrm>
            <a:custGeom>
              <a:avLst/>
              <a:gdLst/>
              <a:ahLst/>
              <a:cxnLst/>
              <a:rect l="l" t="t" r="r" b="b"/>
              <a:pathLst>
                <a:path w="2323" h="454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1" name="Google Shape;841;p22"/>
            <p:cNvSpPr/>
            <p:nvPr/>
          </p:nvSpPr>
          <p:spPr>
            <a:xfrm>
              <a:off x="4455990" y="1713676"/>
              <a:ext cx="30133" cy="154416"/>
            </a:xfrm>
            <a:custGeom>
              <a:avLst/>
              <a:gdLst/>
              <a:ahLst/>
              <a:cxnLst/>
              <a:rect l="l" t="t" r="r" b="b"/>
              <a:pathLst>
                <a:path w="811" h="4156" extrusionOk="0">
                  <a:moveTo>
                    <a:pt x="1" y="1"/>
                  </a:moveTo>
                  <a:lnTo>
                    <a:pt x="1" y="4156"/>
                  </a:lnTo>
                  <a:lnTo>
                    <a:pt x="810" y="4156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2" name="Google Shape;842;p22"/>
            <p:cNvSpPr/>
            <p:nvPr/>
          </p:nvSpPr>
          <p:spPr>
            <a:xfrm>
              <a:off x="4393605" y="1776061"/>
              <a:ext cx="154453" cy="30096"/>
            </a:xfrm>
            <a:custGeom>
              <a:avLst/>
              <a:gdLst/>
              <a:ahLst/>
              <a:cxnLst/>
              <a:rect l="l" t="t" r="r" b="b"/>
              <a:pathLst>
                <a:path w="4157" h="810" extrusionOk="0">
                  <a:moveTo>
                    <a:pt x="1" y="0"/>
                  </a:moveTo>
                  <a:lnTo>
                    <a:pt x="1" y="810"/>
                  </a:lnTo>
                  <a:lnTo>
                    <a:pt x="4156" y="810"/>
                  </a:lnTo>
                  <a:lnTo>
                    <a:pt x="4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3" name="Google Shape;843;p22"/>
            <p:cNvSpPr/>
            <p:nvPr/>
          </p:nvSpPr>
          <p:spPr>
            <a:xfrm>
              <a:off x="4789987" y="4308163"/>
              <a:ext cx="16423" cy="84973"/>
            </a:xfrm>
            <a:custGeom>
              <a:avLst/>
              <a:gdLst/>
              <a:ahLst/>
              <a:cxnLst/>
              <a:rect l="l" t="t" r="r" b="b"/>
              <a:pathLst>
                <a:path w="442" h="2287" extrusionOk="0">
                  <a:moveTo>
                    <a:pt x="1" y="0"/>
                  </a:moveTo>
                  <a:lnTo>
                    <a:pt x="1" y="2286"/>
                  </a:lnTo>
                  <a:lnTo>
                    <a:pt x="441" y="2286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4" name="Google Shape;844;p22"/>
            <p:cNvSpPr/>
            <p:nvPr/>
          </p:nvSpPr>
          <p:spPr>
            <a:xfrm>
              <a:off x="4755506" y="4342198"/>
              <a:ext cx="85419" cy="16868"/>
            </a:xfrm>
            <a:custGeom>
              <a:avLst/>
              <a:gdLst/>
              <a:ahLst/>
              <a:cxnLst/>
              <a:rect l="l" t="t" r="r" b="b"/>
              <a:pathLst>
                <a:path w="2299" h="454" extrusionOk="0">
                  <a:moveTo>
                    <a:pt x="0" y="1"/>
                  </a:moveTo>
                  <a:lnTo>
                    <a:pt x="0" y="453"/>
                  </a:lnTo>
                  <a:lnTo>
                    <a:pt x="2298" y="453"/>
                  </a:lnTo>
                  <a:lnTo>
                    <a:pt x="22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5" name="Google Shape;845;p22"/>
            <p:cNvSpPr/>
            <p:nvPr/>
          </p:nvSpPr>
          <p:spPr>
            <a:xfrm>
              <a:off x="697004" y="1448678"/>
              <a:ext cx="30096" cy="154416"/>
            </a:xfrm>
            <a:custGeom>
              <a:avLst/>
              <a:gdLst/>
              <a:ahLst/>
              <a:cxnLst/>
              <a:rect l="l" t="t" r="r" b="b"/>
              <a:pathLst>
                <a:path w="810" h="4156" extrusionOk="0">
                  <a:moveTo>
                    <a:pt x="0" y="1"/>
                  </a:moveTo>
                  <a:lnTo>
                    <a:pt x="0" y="4156"/>
                  </a:lnTo>
                  <a:lnTo>
                    <a:pt x="810" y="4156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6" name="Google Shape;846;p22"/>
            <p:cNvSpPr/>
            <p:nvPr/>
          </p:nvSpPr>
          <p:spPr>
            <a:xfrm>
              <a:off x="635065" y="1510617"/>
              <a:ext cx="154416" cy="30133"/>
            </a:xfrm>
            <a:custGeom>
              <a:avLst/>
              <a:gdLst/>
              <a:ahLst/>
              <a:cxnLst/>
              <a:rect l="l" t="t" r="r" b="b"/>
              <a:pathLst>
                <a:path w="4156" h="811" extrusionOk="0">
                  <a:moveTo>
                    <a:pt x="0" y="1"/>
                  </a:moveTo>
                  <a:lnTo>
                    <a:pt x="0" y="810"/>
                  </a:lnTo>
                  <a:lnTo>
                    <a:pt x="4156" y="810"/>
                  </a:lnTo>
                  <a:lnTo>
                    <a:pt x="4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7" name="Google Shape;847;p22"/>
            <p:cNvSpPr/>
            <p:nvPr/>
          </p:nvSpPr>
          <p:spPr>
            <a:xfrm>
              <a:off x="2382932" y="2258719"/>
              <a:ext cx="624687" cy="503004"/>
            </a:xfrm>
            <a:custGeom>
              <a:avLst/>
              <a:gdLst/>
              <a:ahLst/>
              <a:cxnLst/>
              <a:rect l="l" t="t" r="r" b="b"/>
              <a:pathLst>
                <a:path w="16813" h="13538" extrusionOk="0">
                  <a:moveTo>
                    <a:pt x="14681" y="0"/>
                  </a:moveTo>
                  <a:cubicBezTo>
                    <a:pt x="9097" y="5251"/>
                    <a:pt x="6335" y="10311"/>
                    <a:pt x="6335" y="10311"/>
                  </a:cubicBezTo>
                  <a:lnTo>
                    <a:pt x="3632" y="5763"/>
                  </a:lnTo>
                  <a:lnTo>
                    <a:pt x="1" y="5763"/>
                  </a:lnTo>
                  <a:lnTo>
                    <a:pt x="5764" y="13537"/>
                  </a:lnTo>
                  <a:lnTo>
                    <a:pt x="7442" y="13537"/>
                  </a:lnTo>
                  <a:cubicBezTo>
                    <a:pt x="11574" y="4727"/>
                    <a:pt x="16813" y="0"/>
                    <a:pt x="16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8" name="Google Shape;848;p22"/>
            <p:cNvSpPr/>
            <p:nvPr/>
          </p:nvSpPr>
          <p:spPr>
            <a:xfrm>
              <a:off x="2295800" y="2060937"/>
              <a:ext cx="820642" cy="820642"/>
            </a:xfrm>
            <a:custGeom>
              <a:avLst/>
              <a:gdLst/>
              <a:ahLst/>
              <a:cxnLst/>
              <a:rect l="l" t="t" r="r" b="b"/>
              <a:pathLst>
                <a:path w="22087" h="22087" fill="none" extrusionOk="0">
                  <a:moveTo>
                    <a:pt x="22086" y="11050"/>
                  </a:moveTo>
                  <a:cubicBezTo>
                    <a:pt x="22086" y="17146"/>
                    <a:pt x="17145" y="22087"/>
                    <a:pt x="11049" y="22087"/>
                  </a:cubicBezTo>
                  <a:cubicBezTo>
                    <a:pt x="4953" y="22087"/>
                    <a:pt x="0" y="17146"/>
                    <a:pt x="0" y="11050"/>
                  </a:cubicBezTo>
                  <a:cubicBezTo>
                    <a:pt x="0" y="4954"/>
                    <a:pt x="4953" y="1"/>
                    <a:pt x="11049" y="1"/>
                  </a:cubicBezTo>
                  <a:cubicBezTo>
                    <a:pt x="17145" y="1"/>
                    <a:pt x="22086" y="4954"/>
                    <a:pt x="22086" y="11050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24AD1ED-9F80-7E2D-E591-E16AB022EAEB}"/>
              </a:ext>
            </a:extLst>
          </p:cNvPr>
          <p:cNvGrpSpPr/>
          <p:nvPr/>
        </p:nvGrpSpPr>
        <p:grpSpPr>
          <a:xfrm>
            <a:off x="5065818" y="478914"/>
            <a:ext cx="3837902" cy="817551"/>
            <a:chOff x="5157216" y="1465519"/>
            <a:chExt cx="3712851" cy="682514"/>
          </a:xfrm>
        </p:grpSpPr>
        <p:sp>
          <p:nvSpPr>
            <p:cNvPr id="850" name="Google Shape;850;p22"/>
            <p:cNvSpPr/>
            <p:nvPr/>
          </p:nvSpPr>
          <p:spPr>
            <a:xfrm>
              <a:off x="5542385" y="1466487"/>
              <a:ext cx="3327682" cy="681546"/>
            </a:xfrm>
            <a:custGeom>
              <a:avLst/>
              <a:gdLst/>
              <a:ahLst/>
              <a:cxnLst/>
              <a:rect l="l" t="t" r="r" b="b"/>
              <a:pathLst>
                <a:path w="94799" h="25301" extrusionOk="0">
                  <a:moveTo>
                    <a:pt x="1" y="0"/>
                  </a:moveTo>
                  <a:lnTo>
                    <a:pt x="1" y="25301"/>
                  </a:lnTo>
                  <a:lnTo>
                    <a:pt x="94798" y="25301"/>
                  </a:lnTo>
                  <a:lnTo>
                    <a:pt x="947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1" name="Google Shape;851;p22"/>
            <p:cNvSpPr/>
            <p:nvPr/>
          </p:nvSpPr>
          <p:spPr>
            <a:xfrm>
              <a:off x="5157216" y="1465519"/>
              <a:ext cx="681249" cy="681249"/>
            </a:xfrm>
            <a:custGeom>
              <a:avLst/>
              <a:gdLst/>
              <a:ahLst/>
              <a:cxnLst/>
              <a:rect l="l" t="t" r="r" b="b"/>
              <a:pathLst>
                <a:path w="25290" h="25290" extrusionOk="0">
                  <a:moveTo>
                    <a:pt x="12645" y="0"/>
                  </a:moveTo>
                  <a:cubicBezTo>
                    <a:pt x="5656" y="0"/>
                    <a:pt x="0" y="5668"/>
                    <a:pt x="0" y="12645"/>
                  </a:cubicBezTo>
                  <a:cubicBezTo>
                    <a:pt x="0" y="19634"/>
                    <a:pt x="5656" y="25289"/>
                    <a:pt x="12645" y="25289"/>
                  </a:cubicBezTo>
                  <a:cubicBezTo>
                    <a:pt x="19634" y="25289"/>
                    <a:pt x="25289" y="19634"/>
                    <a:pt x="25289" y="12645"/>
                  </a:cubicBezTo>
                  <a:cubicBezTo>
                    <a:pt x="25289" y="5668"/>
                    <a:pt x="19634" y="0"/>
                    <a:pt x="12645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2" name="Google Shape;852;p22"/>
            <p:cNvSpPr/>
            <p:nvPr/>
          </p:nvSpPr>
          <p:spPr>
            <a:xfrm>
              <a:off x="5219738" y="1528068"/>
              <a:ext cx="556179" cy="556475"/>
            </a:xfrm>
            <a:custGeom>
              <a:avLst/>
              <a:gdLst/>
              <a:ahLst/>
              <a:cxnLst/>
              <a:rect l="l" t="t" r="r" b="b"/>
              <a:pathLst>
                <a:path w="20647" h="20658" fill="none" extrusionOk="0">
                  <a:moveTo>
                    <a:pt x="20646" y="10323"/>
                  </a:moveTo>
                  <a:cubicBezTo>
                    <a:pt x="20646" y="16026"/>
                    <a:pt x="16027" y="20657"/>
                    <a:pt x="10324" y="20657"/>
                  </a:cubicBezTo>
                  <a:cubicBezTo>
                    <a:pt x="4621" y="20657"/>
                    <a:pt x="1" y="16026"/>
                    <a:pt x="1" y="10323"/>
                  </a:cubicBezTo>
                  <a:cubicBezTo>
                    <a:pt x="1" y="4620"/>
                    <a:pt x="4621" y="0"/>
                    <a:pt x="10324" y="0"/>
                  </a:cubicBezTo>
                  <a:cubicBezTo>
                    <a:pt x="16027" y="0"/>
                    <a:pt x="20646" y="4620"/>
                    <a:pt x="20646" y="103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3" name="Google Shape;853;p22"/>
            <p:cNvSpPr/>
            <p:nvPr/>
          </p:nvSpPr>
          <p:spPr>
            <a:xfrm>
              <a:off x="5248615" y="1556918"/>
              <a:ext cx="498425" cy="498425"/>
            </a:xfrm>
            <a:custGeom>
              <a:avLst/>
              <a:gdLst/>
              <a:ahLst/>
              <a:cxnLst/>
              <a:rect l="l" t="t" r="r" b="b"/>
              <a:pathLst>
                <a:path w="18503" h="18503" extrusionOk="0">
                  <a:moveTo>
                    <a:pt x="9252" y="1"/>
                  </a:moveTo>
                  <a:cubicBezTo>
                    <a:pt x="4144" y="1"/>
                    <a:pt x="0" y="4144"/>
                    <a:pt x="0" y="9252"/>
                  </a:cubicBezTo>
                  <a:cubicBezTo>
                    <a:pt x="0" y="14359"/>
                    <a:pt x="4144" y="18503"/>
                    <a:pt x="9252" y="18503"/>
                  </a:cubicBezTo>
                  <a:cubicBezTo>
                    <a:pt x="14359" y="18503"/>
                    <a:pt x="18503" y="14359"/>
                    <a:pt x="18503" y="9252"/>
                  </a:cubicBezTo>
                  <a:cubicBezTo>
                    <a:pt x="18503" y="4144"/>
                    <a:pt x="14359" y="1"/>
                    <a:pt x="9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4" name="Google Shape;854;p22"/>
            <p:cNvSpPr/>
            <p:nvPr/>
          </p:nvSpPr>
          <p:spPr>
            <a:xfrm>
              <a:off x="5339071" y="1745831"/>
              <a:ext cx="119010" cy="119010"/>
            </a:xfrm>
            <a:custGeom>
              <a:avLst/>
              <a:gdLst/>
              <a:ahLst/>
              <a:cxnLst/>
              <a:rect l="l" t="t" r="r" b="b"/>
              <a:pathLst>
                <a:path w="4418" h="4418" fill="none" extrusionOk="0">
                  <a:moveTo>
                    <a:pt x="4417" y="2203"/>
                  </a:moveTo>
                  <a:cubicBezTo>
                    <a:pt x="4417" y="3429"/>
                    <a:pt x="3429" y="4418"/>
                    <a:pt x="2215" y="4418"/>
                  </a:cubicBezTo>
                  <a:cubicBezTo>
                    <a:pt x="1000" y="4418"/>
                    <a:pt x="0" y="3429"/>
                    <a:pt x="0" y="2203"/>
                  </a:cubicBezTo>
                  <a:cubicBezTo>
                    <a:pt x="0" y="989"/>
                    <a:pt x="1000" y="0"/>
                    <a:pt x="2215" y="0"/>
                  </a:cubicBezTo>
                  <a:cubicBezTo>
                    <a:pt x="3429" y="0"/>
                    <a:pt x="4417" y="989"/>
                    <a:pt x="4417" y="2203"/>
                  </a:cubicBezTo>
                  <a:close/>
                </a:path>
              </a:pathLst>
            </a:custGeom>
            <a:noFill/>
            <a:ln w="11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5" name="Google Shape;855;p22"/>
            <p:cNvSpPr/>
            <p:nvPr/>
          </p:nvSpPr>
          <p:spPr>
            <a:xfrm>
              <a:off x="5458054" y="1806117"/>
              <a:ext cx="167443" cy="27"/>
            </a:xfrm>
            <a:custGeom>
              <a:avLst/>
              <a:gdLst/>
              <a:ahLst/>
              <a:cxnLst/>
              <a:rect l="l" t="t" r="r" b="b"/>
              <a:pathLst>
                <a:path w="6216" h="1" fill="none" extrusionOk="0">
                  <a:moveTo>
                    <a:pt x="6215" y="1"/>
                  </a:moveTo>
                  <a:lnTo>
                    <a:pt x="0" y="1"/>
                  </a:lnTo>
                </a:path>
              </a:pathLst>
            </a:custGeom>
            <a:noFill/>
            <a:ln w="11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6" name="Google Shape;856;p22"/>
            <p:cNvSpPr/>
            <p:nvPr/>
          </p:nvSpPr>
          <p:spPr>
            <a:xfrm>
              <a:off x="5568067" y="1810292"/>
              <a:ext cx="27" cy="41726"/>
            </a:xfrm>
            <a:custGeom>
              <a:avLst/>
              <a:gdLst/>
              <a:ahLst/>
              <a:cxnLst/>
              <a:rect l="l" t="t" r="r" b="b"/>
              <a:pathLst>
                <a:path w="1" h="1549" fill="none" extrusionOk="0">
                  <a:moveTo>
                    <a:pt x="0" y="1548"/>
                  </a:moveTo>
                  <a:lnTo>
                    <a:pt x="0" y="0"/>
                  </a:lnTo>
                </a:path>
              </a:pathLst>
            </a:custGeom>
            <a:noFill/>
            <a:ln w="11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7" name="Google Shape;857;p22"/>
            <p:cNvSpPr/>
            <p:nvPr/>
          </p:nvSpPr>
          <p:spPr>
            <a:xfrm>
              <a:off x="5614238" y="1810292"/>
              <a:ext cx="27" cy="41726"/>
            </a:xfrm>
            <a:custGeom>
              <a:avLst/>
              <a:gdLst/>
              <a:ahLst/>
              <a:cxnLst/>
              <a:rect l="l" t="t" r="r" b="b"/>
              <a:pathLst>
                <a:path w="1" h="1549" fill="none" extrusionOk="0">
                  <a:moveTo>
                    <a:pt x="1" y="1548"/>
                  </a:moveTo>
                  <a:lnTo>
                    <a:pt x="1" y="0"/>
                  </a:lnTo>
                </a:path>
              </a:pathLst>
            </a:custGeom>
            <a:noFill/>
            <a:ln w="11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9" name="Google Shape;859;p22"/>
            <p:cNvSpPr txBox="1"/>
            <p:nvPr/>
          </p:nvSpPr>
          <p:spPr>
            <a:xfrm>
              <a:off x="5878148" y="1492315"/>
              <a:ext cx="2963457" cy="646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Data remains within institutional boundaries; no central aggregation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Architectural design enforces privacy by default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Compliance with GDPR/HIPAA achieved intrinsically, not as an afterthought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8086B1D-EA5C-DE56-0EEC-566446FAD59B}"/>
              </a:ext>
            </a:extLst>
          </p:cNvPr>
          <p:cNvGrpSpPr/>
          <p:nvPr/>
        </p:nvGrpSpPr>
        <p:grpSpPr>
          <a:xfrm>
            <a:off x="5095018" y="2769939"/>
            <a:ext cx="3715259" cy="683181"/>
            <a:chOff x="5157216" y="3233519"/>
            <a:chExt cx="3715259" cy="683181"/>
          </a:xfrm>
        </p:grpSpPr>
        <p:sp>
          <p:nvSpPr>
            <p:cNvPr id="862" name="Google Shape;862;p22"/>
            <p:cNvSpPr/>
            <p:nvPr/>
          </p:nvSpPr>
          <p:spPr>
            <a:xfrm>
              <a:off x="5542385" y="3235127"/>
              <a:ext cx="3327682" cy="681573"/>
            </a:xfrm>
            <a:custGeom>
              <a:avLst/>
              <a:gdLst/>
              <a:ahLst/>
              <a:cxnLst/>
              <a:rect l="l" t="t" r="r" b="b"/>
              <a:pathLst>
                <a:path w="94799" h="25302" extrusionOk="0">
                  <a:moveTo>
                    <a:pt x="1" y="0"/>
                  </a:moveTo>
                  <a:lnTo>
                    <a:pt x="1" y="25301"/>
                  </a:lnTo>
                  <a:lnTo>
                    <a:pt x="94798" y="25301"/>
                  </a:lnTo>
                  <a:lnTo>
                    <a:pt x="947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3" name="Google Shape;863;p22"/>
            <p:cNvSpPr/>
            <p:nvPr/>
          </p:nvSpPr>
          <p:spPr>
            <a:xfrm>
              <a:off x="5157216" y="3233519"/>
              <a:ext cx="681249" cy="681249"/>
            </a:xfrm>
            <a:custGeom>
              <a:avLst/>
              <a:gdLst/>
              <a:ahLst/>
              <a:cxnLst/>
              <a:rect l="l" t="t" r="r" b="b"/>
              <a:pathLst>
                <a:path w="25290" h="25290" extrusionOk="0">
                  <a:moveTo>
                    <a:pt x="12645" y="1"/>
                  </a:moveTo>
                  <a:cubicBezTo>
                    <a:pt x="5656" y="1"/>
                    <a:pt x="0" y="5656"/>
                    <a:pt x="0" y="12645"/>
                  </a:cubicBezTo>
                  <a:cubicBezTo>
                    <a:pt x="0" y="19634"/>
                    <a:pt x="5656" y="25290"/>
                    <a:pt x="12645" y="25290"/>
                  </a:cubicBezTo>
                  <a:cubicBezTo>
                    <a:pt x="19634" y="25290"/>
                    <a:pt x="25289" y="19634"/>
                    <a:pt x="25289" y="12645"/>
                  </a:cubicBezTo>
                  <a:cubicBezTo>
                    <a:pt x="25289" y="5656"/>
                    <a:pt x="19634" y="1"/>
                    <a:pt x="1264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5219738" y="3296068"/>
              <a:ext cx="556179" cy="556152"/>
            </a:xfrm>
            <a:custGeom>
              <a:avLst/>
              <a:gdLst/>
              <a:ahLst/>
              <a:cxnLst/>
              <a:rect l="l" t="t" r="r" b="b"/>
              <a:pathLst>
                <a:path w="20647" h="20646" fill="none" extrusionOk="0">
                  <a:moveTo>
                    <a:pt x="20646" y="10323"/>
                  </a:moveTo>
                  <a:cubicBezTo>
                    <a:pt x="20646" y="16026"/>
                    <a:pt x="16027" y="20646"/>
                    <a:pt x="10324" y="20646"/>
                  </a:cubicBezTo>
                  <a:cubicBezTo>
                    <a:pt x="4621" y="20646"/>
                    <a:pt x="1" y="16026"/>
                    <a:pt x="1" y="10323"/>
                  </a:cubicBezTo>
                  <a:cubicBezTo>
                    <a:pt x="1" y="4620"/>
                    <a:pt x="4621" y="0"/>
                    <a:pt x="10324" y="0"/>
                  </a:cubicBezTo>
                  <a:cubicBezTo>
                    <a:pt x="16027" y="0"/>
                    <a:pt x="20646" y="4620"/>
                    <a:pt x="20646" y="103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5248615" y="3324945"/>
              <a:ext cx="498425" cy="498425"/>
            </a:xfrm>
            <a:custGeom>
              <a:avLst/>
              <a:gdLst/>
              <a:ahLst/>
              <a:cxnLst/>
              <a:rect l="l" t="t" r="r" b="b"/>
              <a:pathLst>
                <a:path w="18503" h="18503" extrusionOk="0">
                  <a:moveTo>
                    <a:pt x="9252" y="0"/>
                  </a:moveTo>
                  <a:cubicBezTo>
                    <a:pt x="4144" y="0"/>
                    <a:pt x="0" y="4143"/>
                    <a:pt x="0" y="9251"/>
                  </a:cubicBezTo>
                  <a:cubicBezTo>
                    <a:pt x="0" y="14359"/>
                    <a:pt x="4144" y="18502"/>
                    <a:pt x="9252" y="18502"/>
                  </a:cubicBezTo>
                  <a:cubicBezTo>
                    <a:pt x="14359" y="18502"/>
                    <a:pt x="18503" y="14359"/>
                    <a:pt x="18503" y="9251"/>
                  </a:cubicBezTo>
                  <a:cubicBezTo>
                    <a:pt x="18503" y="4143"/>
                    <a:pt x="14359" y="0"/>
                    <a:pt x="9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5366332" y="3535812"/>
              <a:ext cx="43315" cy="36419"/>
            </a:xfrm>
            <a:custGeom>
              <a:avLst/>
              <a:gdLst/>
              <a:ahLst/>
              <a:cxnLst/>
              <a:rect l="l" t="t" r="r" b="b"/>
              <a:pathLst>
                <a:path w="1608" h="1352" extrusionOk="0">
                  <a:moveTo>
                    <a:pt x="804" y="161"/>
                  </a:moveTo>
                  <a:cubicBezTo>
                    <a:pt x="1128" y="161"/>
                    <a:pt x="1453" y="375"/>
                    <a:pt x="1453" y="804"/>
                  </a:cubicBezTo>
                  <a:lnTo>
                    <a:pt x="1453" y="1197"/>
                  </a:lnTo>
                  <a:lnTo>
                    <a:pt x="155" y="1197"/>
                  </a:lnTo>
                  <a:lnTo>
                    <a:pt x="155" y="804"/>
                  </a:lnTo>
                  <a:cubicBezTo>
                    <a:pt x="155" y="375"/>
                    <a:pt x="479" y="161"/>
                    <a:pt x="804" y="161"/>
                  </a:cubicBezTo>
                  <a:close/>
                  <a:moveTo>
                    <a:pt x="804" y="0"/>
                  </a:moveTo>
                  <a:cubicBezTo>
                    <a:pt x="402" y="0"/>
                    <a:pt x="0" y="268"/>
                    <a:pt x="0" y="804"/>
                  </a:cubicBezTo>
                  <a:lnTo>
                    <a:pt x="0" y="1352"/>
                  </a:lnTo>
                  <a:lnTo>
                    <a:pt x="1607" y="1352"/>
                  </a:lnTo>
                  <a:lnTo>
                    <a:pt x="1607" y="804"/>
                  </a:lnTo>
                  <a:cubicBezTo>
                    <a:pt x="1607" y="268"/>
                    <a:pt x="1206" y="0"/>
                    <a:pt x="80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5358951" y="3566763"/>
              <a:ext cx="58077" cy="46844"/>
            </a:xfrm>
            <a:custGeom>
              <a:avLst/>
              <a:gdLst/>
              <a:ahLst/>
              <a:cxnLst/>
              <a:rect l="l" t="t" r="r" b="b"/>
              <a:pathLst>
                <a:path w="2156" h="1739" extrusionOk="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584"/>
                  </a:lnTo>
                  <a:cubicBezTo>
                    <a:pt x="0" y="1667"/>
                    <a:pt x="60" y="1739"/>
                    <a:pt x="143" y="1739"/>
                  </a:cubicBezTo>
                  <a:lnTo>
                    <a:pt x="2000" y="1739"/>
                  </a:lnTo>
                  <a:cubicBezTo>
                    <a:pt x="2084" y="1739"/>
                    <a:pt x="2155" y="1667"/>
                    <a:pt x="2155" y="1584"/>
                  </a:cubicBezTo>
                  <a:lnTo>
                    <a:pt x="2155" y="155"/>
                  </a:lnTo>
                  <a:cubicBezTo>
                    <a:pt x="2155" y="72"/>
                    <a:pt x="2084" y="0"/>
                    <a:pt x="200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5381713" y="3577996"/>
              <a:ext cx="14465" cy="25348"/>
            </a:xfrm>
            <a:custGeom>
              <a:avLst/>
              <a:gdLst/>
              <a:ahLst/>
              <a:cxnLst/>
              <a:rect l="l" t="t" r="r" b="b"/>
              <a:pathLst>
                <a:path w="537" h="941" extrusionOk="0">
                  <a:moveTo>
                    <a:pt x="215" y="0"/>
                  </a:moveTo>
                  <a:cubicBezTo>
                    <a:pt x="96" y="12"/>
                    <a:pt x="1" y="107"/>
                    <a:pt x="1" y="226"/>
                  </a:cubicBezTo>
                  <a:cubicBezTo>
                    <a:pt x="12" y="298"/>
                    <a:pt x="36" y="357"/>
                    <a:pt x="84" y="393"/>
                  </a:cubicBezTo>
                  <a:cubicBezTo>
                    <a:pt x="108" y="417"/>
                    <a:pt x="120" y="441"/>
                    <a:pt x="120" y="476"/>
                  </a:cubicBezTo>
                  <a:lnTo>
                    <a:pt x="48" y="881"/>
                  </a:lnTo>
                  <a:cubicBezTo>
                    <a:pt x="48" y="905"/>
                    <a:pt x="72" y="941"/>
                    <a:pt x="96" y="941"/>
                  </a:cubicBezTo>
                  <a:lnTo>
                    <a:pt x="346" y="941"/>
                  </a:lnTo>
                  <a:cubicBezTo>
                    <a:pt x="382" y="941"/>
                    <a:pt x="405" y="905"/>
                    <a:pt x="393" y="881"/>
                  </a:cubicBezTo>
                  <a:lnTo>
                    <a:pt x="334" y="476"/>
                  </a:lnTo>
                  <a:cubicBezTo>
                    <a:pt x="334" y="441"/>
                    <a:pt x="346" y="417"/>
                    <a:pt x="370" y="393"/>
                  </a:cubicBezTo>
                  <a:cubicBezTo>
                    <a:pt x="536" y="262"/>
                    <a:pt x="429" y="0"/>
                    <a:pt x="215" y="0"/>
                  </a:cubicBezTo>
                  <a:close/>
                </a:path>
              </a:pathLst>
            </a:custGeom>
            <a:solidFill>
              <a:srgbClr val="323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5309224" y="3499419"/>
              <a:ext cx="156857" cy="156857"/>
            </a:xfrm>
            <a:custGeom>
              <a:avLst/>
              <a:gdLst/>
              <a:ahLst/>
              <a:cxnLst/>
              <a:rect l="l" t="t" r="r" b="b"/>
              <a:pathLst>
                <a:path w="5823" h="5823" fill="none" extrusionOk="0">
                  <a:moveTo>
                    <a:pt x="4870" y="1179"/>
                  </a:moveTo>
                  <a:cubicBezTo>
                    <a:pt x="5823" y="2250"/>
                    <a:pt x="5728" y="3905"/>
                    <a:pt x="4644" y="4870"/>
                  </a:cubicBezTo>
                  <a:cubicBezTo>
                    <a:pt x="3573" y="5822"/>
                    <a:pt x="1918" y="5727"/>
                    <a:pt x="953" y="4643"/>
                  </a:cubicBezTo>
                  <a:cubicBezTo>
                    <a:pt x="1" y="3572"/>
                    <a:pt x="96" y="1917"/>
                    <a:pt x="1179" y="953"/>
                  </a:cubicBezTo>
                  <a:cubicBezTo>
                    <a:pt x="2251" y="0"/>
                    <a:pt x="3906" y="95"/>
                    <a:pt x="4870" y="1179"/>
                  </a:cubicBezTo>
                  <a:close/>
                </a:path>
              </a:pathLst>
            </a:custGeom>
            <a:noFill/>
            <a:ln w="7450" cap="flat" cmpd="sng">
              <a:solidFill>
                <a:srgbClr val="F5F5F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5428531" y="3625783"/>
              <a:ext cx="29874" cy="31113"/>
            </a:xfrm>
            <a:custGeom>
              <a:avLst/>
              <a:gdLst/>
              <a:ahLst/>
              <a:cxnLst/>
              <a:rect l="l" t="t" r="r" b="b"/>
              <a:pathLst>
                <a:path w="1109" h="1155" extrusionOk="0">
                  <a:moveTo>
                    <a:pt x="418" y="0"/>
                  </a:moveTo>
                  <a:lnTo>
                    <a:pt x="1" y="369"/>
                  </a:lnTo>
                  <a:lnTo>
                    <a:pt x="691" y="1155"/>
                  </a:lnTo>
                  <a:lnTo>
                    <a:pt x="1108" y="77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5441380" y="3642107"/>
              <a:ext cx="81648" cy="79493"/>
            </a:xfrm>
            <a:custGeom>
              <a:avLst/>
              <a:gdLst/>
              <a:ahLst/>
              <a:cxnLst/>
              <a:rect l="l" t="t" r="r" b="b"/>
              <a:pathLst>
                <a:path w="3031" h="2951" extrusionOk="0">
                  <a:moveTo>
                    <a:pt x="798" y="1"/>
                  </a:moveTo>
                  <a:cubicBezTo>
                    <a:pt x="772" y="1"/>
                    <a:pt x="747" y="10"/>
                    <a:pt x="726" y="25"/>
                  </a:cubicBezTo>
                  <a:lnTo>
                    <a:pt x="60" y="620"/>
                  </a:lnTo>
                  <a:cubicBezTo>
                    <a:pt x="12" y="668"/>
                    <a:pt x="0" y="739"/>
                    <a:pt x="48" y="787"/>
                  </a:cubicBezTo>
                  <a:lnTo>
                    <a:pt x="1762" y="2716"/>
                  </a:lnTo>
                  <a:cubicBezTo>
                    <a:pt x="1889" y="2882"/>
                    <a:pt x="2045" y="2951"/>
                    <a:pt x="2197" y="2951"/>
                  </a:cubicBezTo>
                  <a:cubicBezTo>
                    <a:pt x="2631" y="2951"/>
                    <a:pt x="3031" y="2392"/>
                    <a:pt x="2608" y="1978"/>
                  </a:cubicBezTo>
                  <a:lnTo>
                    <a:pt x="893" y="49"/>
                  </a:lnTo>
                  <a:cubicBezTo>
                    <a:pt x="866" y="15"/>
                    <a:pt x="832" y="1"/>
                    <a:pt x="798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3" name="Google Shape;873;p22"/>
            <p:cNvSpPr txBox="1"/>
            <p:nvPr/>
          </p:nvSpPr>
          <p:spPr>
            <a:xfrm>
              <a:off x="5795553" y="3238996"/>
              <a:ext cx="3076922" cy="67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Institutions maintain control over their own datasets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Patients’ rights and consent policies are respected within each boundary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000" dirty="0">
                  <a:latin typeface="+mj-lt"/>
                </a:rPr>
                <a:t>Enables ethical multi-institutional collaboration without compromising autonomy</a:t>
              </a:r>
            </a:p>
          </p:txBody>
        </p:sp>
        <p:sp>
          <p:nvSpPr>
            <p:cNvPr id="874" name="Google Shape;874;p22"/>
            <p:cNvSpPr/>
            <p:nvPr/>
          </p:nvSpPr>
          <p:spPr>
            <a:xfrm>
              <a:off x="5494675" y="3539480"/>
              <a:ext cx="61761" cy="46143"/>
            </a:xfrm>
            <a:custGeom>
              <a:avLst/>
              <a:gdLst/>
              <a:ahLst/>
              <a:cxnLst/>
              <a:rect l="l" t="t" r="r" b="b"/>
              <a:pathLst>
                <a:path w="4002" h="2990" extrusionOk="0">
                  <a:moveTo>
                    <a:pt x="1" y="1"/>
                  </a:moveTo>
                  <a:lnTo>
                    <a:pt x="870" y="2989"/>
                  </a:lnTo>
                  <a:lnTo>
                    <a:pt x="1287" y="2989"/>
                  </a:lnTo>
                  <a:lnTo>
                    <a:pt x="1989" y="715"/>
                  </a:lnTo>
                  <a:lnTo>
                    <a:pt x="2715" y="2989"/>
                  </a:lnTo>
                  <a:lnTo>
                    <a:pt x="3132" y="2989"/>
                  </a:lnTo>
                  <a:lnTo>
                    <a:pt x="4001" y="1"/>
                  </a:lnTo>
                  <a:lnTo>
                    <a:pt x="3489" y="1"/>
                  </a:lnTo>
                  <a:lnTo>
                    <a:pt x="2918" y="2275"/>
                  </a:lnTo>
                  <a:lnTo>
                    <a:pt x="2203" y="1"/>
                  </a:lnTo>
                  <a:lnTo>
                    <a:pt x="1799" y="1"/>
                  </a:lnTo>
                  <a:lnTo>
                    <a:pt x="1096" y="2227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5" name="Google Shape;875;p22"/>
            <p:cNvSpPr/>
            <p:nvPr/>
          </p:nvSpPr>
          <p:spPr>
            <a:xfrm>
              <a:off x="5560278" y="3539480"/>
              <a:ext cx="61745" cy="46143"/>
            </a:xfrm>
            <a:custGeom>
              <a:avLst/>
              <a:gdLst/>
              <a:ahLst/>
              <a:cxnLst/>
              <a:rect l="l" t="t" r="r" b="b"/>
              <a:pathLst>
                <a:path w="4001" h="2990" extrusionOk="0">
                  <a:moveTo>
                    <a:pt x="0" y="1"/>
                  </a:moveTo>
                  <a:lnTo>
                    <a:pt x="870" y="2989"/>
                  </a:lnTo>
                  <a:lnTo>
                    <a:pt x="1286" y="2989"/>
                  </a:lnTo>
                  <a:lnTo>
                    <a:pt x="1989" y="715"/>
                  </a:lnTo>
                  <a:lnTo>
                    <a:pt x="2715" y="2989"/>
                  </a:lnTo>
                  <a:lnTo>
                    <a:pt x="3132" y="2989"/>
                  </a:lnTo>
                  <a:lnTo>
                    <a:pt x="4001" y="1"/>
                  </a:lnTo>
                  <a:lnTo>
                    <a:pt x="3489" y="1"/>
                  </a:lnTo>
                  <a:lnTo>
                    <a:pt x="2917" y="2275"/>
                  </a:lnTo>
                  <a:lnTo>
                    <a:pt x="2203" y="1"/>
                  </a:lnTo>
                  <a:lnTo>
                    <a:pt x="1798" y="1"/>
                  </a:lnTo>
                  <a:lnTo>
                    <a:pt x="1096" y="222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6" name="Google Shape;876;p22"/>
            <p:cNvSpPr/>
            <p:nvPr/>
          </p:nvSpPr>
          <p:spPr>
            <a:xfrm>
              <a:off x="5625866" y="3539480"/>
              <a:ext cx="61761" cy="46143"/>
            </a:xfrm>
            <a:custGeom>
              <a:avLst/>
              <a:gdLst/>
              <a:ahLst/>
              <a:cxnLst/>
              <a:rect l="l" t="t" r="r" b="b"/>
              <a:pathLst>
                <a:path w="4002" h="2990" extrusionOk="0">
                  <a:moveTo>
                    <a:pt x="1" y="1"/>
                  </a:moveTo>
                  <a:lnTo>
                    <a:pt x="870" y="2989"/>
                  </a:lnTo>
                  <a:lnTo>
                    <a:pt x="1287" y="2989"/>
                  </a:lnTo>
                  <a:lnTo>
                    <a:pt x="1989" y="715"/>
                  </a:lnTo>
                  <a:lnTo>
                    <a:pt x="2716" y="2989"/>
                  </a:lnTo>
                  <a:lnTo>
                    <a:pt x="3132" y="2989"/>
                  </a:lnTo>
                  <a:lnTo>
                    <a:pt x="4001" y="1"/>
                  </a:lnTo>
                  <a:lnTo>
                    <a:pt x="3489" y="1"/>
                  </a:lnTo>
                  <a:lnTo>
                    <a:pt x="2918" y="2275"/>
                  </a:lnTo>
                  <a:lnTo>
                    <a:pt x="2204" y="1"/>
                  </a:lnTo>
                  <a:lnTo>
                    <a:pt x="1799" y="1"/>
                  </a:lnTo>
                  <a:lnTo>
                    <a:pt x="1096" y="2227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B812FAD-EA68-5805-4045-60A69BE78A58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35/73</a:t>
            </a:r>
            <a:endParaRPr lang="fa-IR" dirty="0"/>
          </a:p>
        </p:txBody>
      </p:sp>
    </p:spTree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>
          <a:extLst>
            <a:ext uri="{FF2B5EF4-FFF2-40B4-BE49-F238E27FC236}">
              <a16:creationId xmlns:a16="http://schemas.microsoft.com/office/drawing/2014/main" id="{A2816E0F-FEED-6932-2C0D-F606CE8DB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2">
            <a:extLst>
              <a:ext uri="{FF2B5EF4-FFF2-40B4-BE49-F238E27FC236}">
                <a16:creationId xmlns:a16="http://schemas.microsoft.com/office/drawing/2014/main" id="{02ED075E-1732-8BA6-FA5C-855738F7EF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93786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latin typeface="+mj-lt"/>
              </a:rPr>
              <a:t>Privacy as an Emergent Property of Secure Design</a:t>
            </a:r>
          </a:p>
        </p:txBody>
      </p: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CE06EEB3-62E4-8D27-699E-9815E8F5DADA}"/>
              </a:ext>
            </a:extLst>
          </p:cNvPr>
          <p:cNvGrpSpPr/>
          <p:nvPr/>
        </p:nvGrpSpPr>
        <p:grpSpPr>
          <a:xfrm>
            <a:off x="1631750" y="512516"/>
            <a:ext cx="5259183" cy="2674750"/>
            <a:chOff x="3993292" y="-682453"/>
            <a:chExt cx="5259183" cy="26747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65E26D9-9AFD-181C-0DED-B5A58F5638AF}"/>
                </a:ext>
              </a:extLst>
            </p:cNvPr>
            <p:cNvGrpSpPr/>
            <p:nvPr/>
          </p:nvGrpSpPr>
          <p:grpSpPr>
            <a:xfrm>
              <a:off x="3993292" y="537908"/>
              <a:ext cx="5259183" cy="1454389"/>
              <a:chOff x="5157216" y="1465519"/>
              <a:chExt cx="3712851" cy="682514"/>
            </a:xfrm>
          </p:grpSpPr>
          <p:sp>
            <p:nvSpPr>
              <p:cNvPr id="8" name="Google Shape;850;p22">
                <a:extLst>
                  <a:ext uri="{FF2B5EF4-FFF2-40B4-BE49-F238E27FC236}">
                    <a16:creationId xmlns:a16="http://schemas.microsoft.com/office/drawing/2014/main" id="{014DDB32-1D08-6071-A51B-59C49EBC439E}"/>
                  </a:ext>
                </a:extLst>
              </p:cNvPr>
              <p:cNvSpPr/>
              <p:nvPr/>
            </p:nvSpPr>
            <p:spPr>
              <a:xfrm>
                <a:off x="5542385" y="1466487"/>
                <a:ext cx="3327682" cy="681546"/>
              </a:xfrm>
              <a:custGeom>
                <a:avLst/>
                <a:gdLst/>
                <a:ahLst/>
                <a:cxnLst/>
                <a:rect l="l" t="t" r="r" b="b"/>
                <a:pathLst>
                  <a:path w="94799" h="25301" extrusionOk="0">
                    <a:moveTo>
                      <a:pt x="1" y="0"/>
                    </a:moveTo>
                    <a:lnTo>
                      <a:pt x="1" y="25301"/>
                    </a:lnTo>
                    <a:lnTo>
                      <a:pt x="94798" y="25301"/>
                    </a:lnTo>
                    <a:lnTo>
                      <a:pt x="947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0" name="Google Shape;851;p22">
                <a:extLst>
                  <a:ext uri="{FF2B5EF4-FFF2-40B4-BE49-F238E27FC236}">
                    <a16:creationId xmlns:a16="http://schemas.microsoft.com/office/drawing/2014/main" id="{56D4DBDC-8FCC-659B-9D6A-853190177EF6}"/>
                  </a:ext>
                </a:extLst>
              </p:cNvPr>
              <p:cNvSpPr/>
              <p:nvPr/>
            </p:nvSpPr>
            <p:spPr>
              <a:xfrm>
                <a:off x="5157216" y="1465519"/>
                <a:ext cx="681249" cy="681249"/>
              </a:xfrm>
              <a:custGeom>
                <a:avLst/>
                <a:gdLst/>
                <a:ahLst/>
                <a:cxnLst/>
                <a:rect l="l" t="t" r="r" b="b"/>
                <a:pathLst>
                  <a:path w="25290" h="25290" extrusionOk="0">
                    <a:moveTo>
                      <a:pt x="12645" y="0"/>
                    </a:moveTo>
                    <a:cubicBezTo>
                      <a:pt x="5656" y="0"/>
                      <a:pt x="0" y="5668"/>
                      <a:pt x="0" y="12645"/>
                    </a:cubicBezTo>
                    <a:cubicBezTo>
                      <a:pt x="0" y="19634"/>
                      <a:pt x="5656" y="25289"/>
                      <a:pt x="12645" y="25289"/>
                    </a:cubicBezTo>
                    <a:cubicBezTo>
                      <a:pt x="19634" y="25289"/>
                      <a:pt x="25289" y="19634"/>
                      <a:pt x="25289" y="12645"/>
                    </a:cubicBezTo>
                    <a:cubicBezTo>
                      <a:pt x="25289" y="5668"/>
                      <a:pt x="19634" y="0"/>
                      <a:pt x="12645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1" name="Google Shape;852;p22">
                <a:extLst>
                  <a:ext uri="{FF2B5EF4-FFF2-40B4-BE49-F238E27FC236}">
                    <a16:creationId xmlns:a16="http://schemas.microsoft.com/office/drawing/2014/main" id="{A0AD0129-F3B9-B197-764C-86655DC889EB}"/>
                  </a:ext>
                </a:extLst>
              </p:cNvPr>
              <p:cNvSpPr/>
              <p:nvPr/>
            </p:nvSpPr>
            <p:spPr>
              <a:xfrm>
                <a:off x="5219738" y="1528068"/>
                <a:ext cx="556179" cy="556475"/>
              </a:xfrm>
              <a:custGeom>
                <a:avLst/>
                <a:gdLst/>
                <a:ahLst/>
                <a:cxnLst/>
                <a:rect l="l" t="t" r="r" b="b"/>
                <a:pathLst>
                  <a:path w="20647" h="20658" fill="none" extrusionOk="0">
                    <a:moveTo>
                      <a:pt x="20646" y="10323"/>
                    </a:moveTo>
                    <a:cubicBezTo>
                      <a:pt x="20646" y="16026"/>
                      <a:pt x="16027" y="20657"/>
                      <a:pt x="10324" y="20657"/>
                    </a:cubicBezTo>
                    <a:cubicBezTo>
                      <a:pt x="4621" y="20657"/>
                      <a:pt x="1" y="16026"/>
                      <a:pt x="1" y="10323"/>
                    </a:cubicBezTo>
                    <a:cubicBezTo>
                      <a:pt x="1" y="4620"/>
                      <a:pt x="4621" y="0"/>
                      <a:pt x="10324" y="0"/>
                    </a:cubicBezTo>
                    <a:cubicBezTo>
                      <a:pt x="16027" y="0"/>
                      <a:pt x="20646" y="4620"/>
                      <a:pt x="20646" y="1032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2" name="Google Shape;853;p22">
                <a:extLst>
                  <a:ext uri="{FF2B5EF4-FFF2-40B4-BE49-F238E27FC236}">
                    <a16:creationId xmlns:a16="http://schemas.microsoft.com/office/drawing/2014/main" id="{8F95BF25-FAC9-FC6F-832B-30756F946E16}"/>
                  </a:ext>
                </a:extLst>
              </p:cNvPr>
              <p:cNvSpPr/>
              <p:nvPr/>
            </p:nvSpPr>
            <p:spPr>
              <a:xfrm>
                <a:off x="5248615" y="1556918"/>
                <a:ext cx="498425" cy="498425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8503" extrusionOk="0">
                    <a:moveTo>
                      <a:pt x="9252" y="1"/>
                    </a:moveTo>
                    <a:cubicBezTo>
                      <a:pt x="4144" y="1"/>
                      <a:pt x="0" y="4144"/>
                      <a:pt x="0" y="9252"/>
                    </a:cubicBezTo>
                    <a:cubicBezTo>
                      <a:pt x="0" y="14359"/>
                      <a:pt x="4144" y="18503"/>
                      <a:pt x="9252" y="18503"/>
                    </a:cubicBezTo>
                    <a:cubicBezTo>
                      <a:pt x="14359" y="18503"/>
                      <a:pt x="18503" y="14359"/>
                      <a:pt x="18503" y="9252"/>
                    </a:cubicBezTo>
                    <a:cubicBezTo>
                      <a:pt x="18503" y="4144"/>
                      <a:pt x="14359" y="1"/>
                      <a:pt x="92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3" name="Google Shape;854;p22">
                <a:extLst>
                  <a:ext uri="{FF2B5EF4-FFF2-40B4-BE49-F238E27FC236}">
                    <a16:creationId xmlns:a16="http://schemas.microsoft.com/office/drawing/2014/main" id="{5A1E2BE3-7079-A900-FCB3-1582B55698A4}"/>
                  </a:ext>
                </a:extLst>
              </p:cNvPr>
              <p:cNvSpPr/>
              <p:nvPr/>
            </p:nvSpPr>
            <p:spPr>
              <a:xfrm>
                <a:off x="5339071" y="1745831"/>
                <a:ext cx="119010" cy="119010"/>
              </a:xfrm>
              <a:custGeom>
                <a:avLst/>
                <a:gdLst/>
                <a:ahLst/>
                <a:cxnLst/>
                <a:rect l="l" t="t" r="r" b="b"/>
                <a:pathLst>
                  <a:path w="4418" h="4418" fill="none" extrusionOk="0">
                    <a:moveTo>
                      <a:pt x="4417" y="2203"/>
                    </a:moveTo>
                    <a:cubicBezTo>
                      <a:pt x="4417" y="3429"/>
                      <a:pt x="3429" y="4418"/>
                      <a:pt x="2215" y="4418"/>
                    </a:cubicBezTo>
                    <a:cubicBezTo>
                      <a:pt x="1000" y="4418"/>
                      <a:pt x="0" y="3429"/>
                      <a:pt x="0" y="2203"/>
                    </a:cubicBezTo>
                    <a:cubicBezTo>
                      <a:pt x="0" y="989"/>
                      <a:pt x="1000" y="0"/>
                      <a:pt x="2215" y="0"/>
                    </a:cubicBezTo>
                    <a:cubicBezTo>
                      <a:pt x="3429" y="0"/>
                      <a:pt x="4417" y="989"/>
                      <a:pt x="4417" y="2203"/>
                    </a:cubicBezTo>
                    <a:close/>
                  </a:path>
                </a:pathLst>
              </a:custGeom>
              <a:noFill/>
              <a:ln w="113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" name="Google Shape;855;p22">
                <a:extLst>
                  <a:ext uri="{FF2B5EF4-FFF2-40B4-BE49-F238E27FC236}">
                    <a16:creationId xmlns:a16="http://schemas.microsoft.com/office/drawing/2014/main" id="{23C26AFB-0A63-0204-5815-BF6168DC13B3}"/>
                  </a:ext>
                </a:extLst>
              </p:cNvPr>
              <p:cNvSpPr/>
              <p:nvPr/>
            </p:nvSpPr>
            <p:spPr>
              <a:xfrm>
                <a:off x="5458054" y="1806117"/>
                <a:ext cx="167443" cy="27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" fill="none" extrusionOk="0">
                    <a:moveTo>
                      <a:pt x="6215" y="1"/>
                    </a:moveTo>
                    <a:lnTo>
                      <a:pt x="0" y="1"/>
                    </a:lnTo>
                  </a:path>
                </a:pathLst>
              </a:custGeom>
              <a:noFill/>
              <a:ln w="113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" name="Google Shape;856;p22">
                <a:extLst>
                  <a:ext uri="{FF2B5EF4-FFF2-40B4-BE49-F238E27FC236}">
                    <a16:creationId xmlns:a16="http://schemas.microsoft.com/office/drawing/2014/main" id="{691FD81F-B425-1278-AA0C-B95D71149998}"/>
                  </a:ext>
                </a:extLst>
              </p:cNvPr>
              <p:cNvSpPr/>
              <p:nvPr/>
            </p:nvSpPr>
            <p:spPr>
              <a:xfrm>
                <a:off x="5568067" y="1810292"/>
                <a:ext cx="27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1" h="1549" fill="none" extrusionOk="0">
                    <a:moveTo>
                      <a:pt x="0" y="1548"/>
                    </a:moveTo>
                    <a:lnTo>
                      <a:pt x="0" y="0"/>
                    </a:lnTo>
                  </a:path>
                </a:pathLst>
              </a:custGeom>
              <a:noFill/>
              <a:ln w="113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" name="Google Shape;857;p22">
                <a:extLst>
                  <a:ext uri="{FF2B5EF4-FFF2-40B4-BE49-F238E27FC236}">
                    <a16:creationId xmlns:a16="http://schemas.microsoft.com/office/drawing/2014/main" id="{2A0358EF-EC9F-09EF-A933-2786880EC07A}"/>
                  </a:ext>
                </a:extLst>
              </p:cNvPr>
              <p:cNvSpPr/>
              <p:nvPr/>
            </p:nvSpPr>
            <p:spPr>
              <a:xfrm>
                <a:off x="5614238" y="1810292"/>
                <a:ext cx="27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1" h="1549" fill="none" extrusionOk="0">
                    <a:moveTo>
                      <a:pt x="1" y="1548"/>
                    </a:moveTo>
                    <a:lnTo>
                      <a:pt x="1" y="0"/>
                    </a:lnTo>
                  </a:path>
                </a:pathLst>
              </a:custGeom>
              <a:noFill/>
              <a:ln w="113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" name="Google Shape;859;p22">
                <a:extLst>
                  <a:ext uri="{FF2B5EF4-FFF2-40B4-BE49-F238E27FC236}">
                    <a16:creationId xmlns:a16="http://schemas.microsoft.com/office/drawing/2014/main" id="{469AF3C3-94AA-CE3B-AA18-5E0B8E8B54C6}"/>
                  </a:ext>
                </a:extLst>
              </p:cNvPr>
              <p:cNvSpPr txBox="1"/>
              <p:nvPr/>
            </p:nvSpPr>
            <p:spPr>
              <a:xfrm>
                <a:off x="5878148" y="1492315"/>
                <a:ext cx="2963457" cy="6464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lvl="1" indent="-171450">
                  <a:buFont typeface="Wingdings" panose="05000000000000000000" pitchFamily="2" charset="2"/>
                  <a:buChar char="q"/>
                </a:pPr>
                <a:r>
                  <a:rPr lang="en-US" sz="1000" dirty="0">
                    <a:latin typeface="+mj-lt"/>
                  </a:rPr>
                  <a:t>Data remains within institutional boundaries; no central aggregation</a:t>
                </a:r>
              </a:p>
              <a:p>
                <a:pPr marL="171450" lvl="1" indent="-171450">
                  <a:buFont typeface="Wingdings" panose="05000000000000000000" pitchFamily="2" charset="2"/>
                  <a:buChar char="q"/>
                </a:pPr>
                <a:r>
                  <a:rPr lang="en-US" sz="1000" dirty="0">
                    <a:latin typeface="+mj-lt"/>
                  </a:rPr>
                  <a:t>Architectural design enforces privacy by default</a:t>
                </a:r>
              </a:p>
              <a:p>
                <a:pPr marL="171450" lvl="1" indent="-171450">
                  <a:buFont typeface="Wingdings" panose="05000000000000000000" pitchFamily="2" charset="2"/>
                  <a:buChar char="q"/>
                </a:pPr>
                <a:r>
                  <a:rPr lang="en-US" sz="1000" dirty="0">
                    <a:latin typeface="+mj-lt"/>
                  </a:rPr>
                  <a:t>Compliance with GDPR/HIPAA achieved intrinsically, not as an afterthought</a:t>
                </a: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222580-B73B-55B6-1231-93254BAE3916}"/>
                </a:ext>
              </a:extLst>
            </p:cNvPr>
            <p:cNvSpPr/>
            <p:nvPr/>
          </p:nvSpPr>
          <p:spPr>
            <a:xfrm>
              <a:off x="4507072" y="-682453"/>
              <a:ext cx="4549940" cy="799167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/>
                <a:t>Privacy Through Architectural Decentralization</a:t>
              </a:r>
              <a:endParaRPr lang="en-US" dirty="0"/>
            </a:p>
            <a:p>
              <a:pPr algn="ctr"/>
              <a:endParaRPr lang="fa-IR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F023AC3-24B6-DFE9-63FF-69EAFF7F85A3}"/>
              </a:ext>
            </a:extLst>
          </p:cNvPr>
          <p:cNvGrpSpPr/>
          <p:nvPr/>
        </p:nvGrpSpPr>
        <p:grpSpPr>
          <a:xfrm>
            <a:off x="1352346" y="462189"/>
            <a:ext cx="5398385" cy="2493298"/>
            <a:chOff x="1352346" y="462189"/>
            <a:chExt cx="5398385" cy="249329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D34F09B-8469-39F1-256E-35AEB460B7B2}"/>
                </a:ext>
              </a:extLst>
            </p:cNvPr>
            <p:cNvGrpSpPr/>
            <p:nvPr/>
          </p:nvGrpSpPr>
          <p:grpSpPr>
            <a:xfrm>
              <a:off x="1352346" y="1769679"/>
              <a:ext cx="4631403" cy="1185808"/>
              <a:chOff x="5158527" y="2340814"/>
              <a:chExt cx="3711605" cy="691376"/>
            </a:xfrm>
          </p:grpSpPr>
          <p:sp>
            <p:nvSpPr>
              <p:cNvPr id="19" name="Google Shape;675;p22">
                <a:extLst>
                  <a:ext uri="{FF2B5EF4-FFF2-40B4-BE49-F238E27FC236}">
                    <a16:creationId xmlns:a16="http://schemas.microsoft.com/office/drawing/2014/main" id="{90571B27-CC3A-BE42-D39C-CEE99F9CB4F6}"/>
                  </a:ext>
                </a:extLst>
              </p:cNvPr>
              <p:cNvSpPr/>
              <p:nvPr/>
            </p:nvSpPr>
            <p:spPr>
              <a:xfrm>
                <a:off x="5225588" y="2349361"/>
                <a:ext cx="3327577" cy="681573"/>
              </a:xfrm>
              <a:custGeom>
                <a:avLst/>
                <a:gdLst/>
                <a:ahLst/>
                <a:cxnLst/>
                <a:rect l="l" t="t" r="r" b="b"/>
                <a:pathLst>
                  <a:path w="97191" h="25302" extrusionOk="0">
                    <a:moveTo>
                      <a:pt x="0" y="0"/>
                    </a:moveTo>
                    <a:lnTo>
                      <a:pt x="0" y="25301"/>
                    </a:lnTo>
                    <a:lnTo>
                      <a:pt x="97191" y="25301"/>
                    </a:lnTo>
                    <a:lnTo>
                      <a:pt x="971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" name="Google Shape;676;p22">
                <a:extLst>
                  <a:ext uri="{FF2B5EF4-FFF2-40B4-BE49-F238E27FC236}">
                    <a16:creationId xmlns:a16="http://schemas.microsoft.com/office/drawing/2014/main" id="{CD2E2DF7-1105-A197-B855-6BB9028F13CF}"/>
                  </a:ext>
                </a:extLst>
              </p:cNvPr>
              <p:cNvSpPr/>
              <p:nvPr/>
            </p:nvSpPr>
            <p:spPr>
              <a:xfrm>
                <a:off x="8188883" y="2350941"/>
                <a:ext cx="681249" cy="681249"/>
              </a:xfrm>
              <a:custGeom>
                <a:avLst/>
                <a:gdLst/>
                <a:ahLst/>
                <a:cxnLst/>
                <a:rect l="l" t="t" r="r" b="b"/>
                <a:pathLst>
                  <a:path w="25290" h="25290" extrusionOk="0">
                    <a:moveTo>
                      <a:pt x="12645" y="1"/>
                    </a:moveTo>
                    <a:cubicBezTo>
                      <a:pt x="5668" y="1"/>
                      <a:pt x="0" y="5668"/>
                      <a:pt x="0" y="12645"/>
                    </a:cubicBezTo>
                    <a:cubicBezTo>
                      <a:pt x="0" y="19634"/>
                      <a:pt x="5668" y="25290"/>
                      <a:pt x="12645" y="25290"/>
                    </a:cubicBezTo>
                    <a:cubicBezTo>
                      <a:pt x="19634" y="25290"/>
                      <a:pt x="25289" y="19634"/>
                      <a:pt x="25289" y="12645"/>
                    </a:cubicBezTo>
                    <a:cubicBezTo>
                      <a:pt x="25289" y="5668"/>
                      <a:pt x="19634" y="1"/>
                      <a:pt x="12645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" name="Google Shape;677;p22">
                <a:extLst>
                  <a:ext uri="{FF2B5EF4-FFF2-40B4-BE49-F238E27FC236}">
                    <a16:creationId xmlns:a16="http://schemas.microsoft.com/office/drawing/2014/main" id="{FBAEF1CA-CC15-AC99-7667-32E85B873550}"/>
                  </a:ext>
                </a:extLst>
              </p:cNvPr>
              <p:cNvSpPr/>
              <p:nvPr/>
            </p:nvSpPr>
            <p:spPr>
              <a:xfrm>
                <a:off x="8251432" y="2413490"/>
                <a:ext cx="556475" cy="556475"/>
              </a:xfrm>
              <a:custGeom>
                <a:avLst/>
                <a:gdLst/>
                <a:ahLst/>
                <a:cxnLst/>
                <a:rect l="l" t="t" r="r" b="b"/>
                <a:pathLst>
                  <a:path w="20658" h="20658" fill="none" extrusionOk="0">
                    <a:moveTo>
                      <a:pt x="20657" y="10323"/>
                    </a:moveTo>
                    <a:cubicBezTo>
                      <a:pt x="20657" y="16026"/>
                      <a:pt x="16026" y="20658"/>
                      <a:pt x="10323" y="20658"/>
                    </a:cubicBezTo>
                    <a:cubicBezTo>
                      <a:pt x="4620" y="20658"/>
                      <a:pt x="0" y="16026"/>
                      <a:pt x="0" y="10323"/>
                    </a:cubicBezTo>
                    <a:cubicBezTo>
                      <a:pt x="0" y="4620"/>
                      <a:pt x="4620" y="1"/>
                      <a:pt x="10323" y="1"/>
                    </a:cubicBezTo>
                    <a:cubicBezTo>
                      <a:pt x="16026" y="1"/>
                      <a:pt x="20657" y="4620"/>
                      <a:pt x="20657" y="1032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" name="Google Shape;678;p22">
                <a:extLst>
                  <a:ext uri="{FF2B5EF4-FFF2-40B4-BE49-F238E27FC236}">
                    <a16:creationId xmlns:a16="http://schemas.microsoft.com/office/drawing/2014/main" id="{0F4016B7-E72F-1049-85F6-3294D2E3A331}"/>
                  </a:ext>
                </a:extLst>
              </p:cNvPr>
              <p:cNvSpPr/>
              <p:nvPr/>
            </p:nvSpPr>
            <p:spPr>
              <a:xfrm>
                <a:off x="8280282" y="2442367"/>
                <a:ext cx="498425" cy="498425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8503" extrusionOk="0">
                    <a:moveTo>
                      <a:pt x="9252" y="0"/>
                    </a:moveTo>
                    <a:cubicBezTo>
                      <a:pt x="4144" y="0"/>
                      <a:pt x="1" y="4144"/>
                      <a:pt x="1" y="9251"/>
                    </a:cubicBezTo>
                    <a:cubicBezTo>
                      <a:pt x="1" y="14359"/>
                      <a:pt x="4144" y="18502"/>
                      <a:pt x="9252" y="18502"/>
                    </a:cubicBezTo>
                    <a:cubicBezTo>
                      <a:pt x="14360" y="18502"/>
                      <a:pt x="18503" y="14359"/>
                      <a:pt x="18503" y="9251"/>
                    </a:cubicBezTo>
                    <a:cubicBezTo>
                      <a:pt x="18503" y="4144"/>
                      <a:pt x="14360" y="0"/>
                      <a:pt x="92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" name="Google Shape;679;p22">
                <a:extLst>
                  <a:ext uri="{FF2B5EF4-FFF2-40B4-BE49-F238E27FC236}">
                    <a16:creationId xmlns:a16="http://schemas.microsoft.com/office/drawing/2014/main" id="{95480CC5-F277-1AC4-221C-459CA54EAA33}"/>
                  </a:ext>
                </a:extLst>
              </p:cNvPr>
              <p:cNvSpPr/>
              <p:nvPr/>
            </p:nvSpPr>
            <p:spPr>
              <a:xfrm>
                <a:off x="8441611" y="2654689"/>
                <a:ext cx="186677" cy="150123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5573" extrusionOk="0">
                    <a:moveTo>
                      <a:pt x="477" y="0"/>
                    </a:moveTo>
                    <a:cubicBezTo>
                      <a:pt x="215" y="0"/>
                      <a:pt x="1" y="214"/>
                      <a:pt x="1" y="488"/>
                    </a:cubicBezTo>
                    <a:lnTo>
                      <a:pt x="1" y="5096"/>
                    </a:lnTo>
                    <a:cubicBezTo>
                      <a:pt x="1" y="5358"/>
                      <a:pt x="215" y="5572"/>
                      <a:pt x="477" y="5572"/>
                    </a:cubicBezTo>
                    <a:lnTo>
                      <a:pt x="6442" y="5572"/>
                    </a:lnTo>
                    <a:cubicBezTo>
                      <a:pt x="6716" y="5572"/>
                      <a:pt x="6930" y="5358"/>
                      <a:pt x="6930" y="5096"/>
                    </a:cubicBezTo>
                    <a:lnTo>
                      <a:pt x="6930" y="488"/>
                    </a:lnTo>
                    <a:cubicBezTo>
                      <a:pt x="6930" y="214"/>
                      <a:pt x="6716" y="0"/>
                      <a:pt x="6442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4" name="Google Shape;680;p22">
                <a:extLst>
                  <a:ext uri="{FF2B5EF4-FFF2-40B4-BE49-F238E27FC236}">
                    <a16:creationId xmlns:a16="http://schemas.microsoft.com/office/drawing/2014/main" id="{CD9DCA4C-B8F8-AEDA-0D26-428C02E95299}"/>
                  </a:ext>
                </a:extLst>
              </p:cNvPr>
              <p:cNvSpPr/>
              <p:nvPr/>
            </p:nvSpPr>
            <p:spPr>
              <a:xfrm>
                <a:off x="8516012" y="2690920"/>
                <a:ext cx="44528" cy="80839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001" extrusionOk="0">
                    <a:moveTo>
                      <a:pt x="705" y="0"/>
                    </a:moveTo>
                    <a:cubicBezTo>
                      <a:pt x="701" y="0"/>
                      <a:pt x="696" y="0"/>
                      <a:pt x="691" y="1"/>
                    </a:cubicBezTo>
                    <a:cubicBezTo>
                      <a:pt x="298" y="24"/>
                      <a:pt x="1" y="334"/>
                      <a:pt x="1" y="715"/>
                    </a:cubicBezTo>
                    <a:cubicBezTo>
                      <a:pt x="1" y="917"/>
                      <a:pt x="96" y="1108"/>
                      <a:pt x="251" y="1239"/>
                    </a:cubicBezTo>
                    <a:cubicBezTo>
                      <a:pt x="334" y="1310"/>
                      <a:pt x="382" y="1417"/>
                      <a:pt x="370" y="1525"/>
                    </a:cubicBezTo>
                    <a:lnTo>
                      <a:pt x="144" y="2810"/>
                    </a:lnTo>
                    <a:cubicBezTo>
                      <a:pt x="120" y="2906"/>
                      <a:pt x="191" y="3001"/>
                      <a:pt x="298" y="3001"/>
                    </a:cubicBezTo>
                    <a:lnTo>
                      <a:pt x="1096" y="3001"/>
                    </a:lnTo>
                    <a:cubicBezTo>
                      <a:pt x="1203" y="3001"/>
                      <a:pt x="1275" y="2906"/>
                      <a:pt x="1263" y="2810"/>
                    </a:cubicBezTo>
                    <a:lnTo>
                      <a:pt x="1025" y="1525"/>
                    </a:lnTo>
                    <a:cubicBezTo>
                      <a:pt x="1013" y="1417"/>
                      <a:pt x="1060" y="1310"/>
                      <a:pt x="1144" y="1239"/>
                    </a:cubicBezTo>
                    <a:cubicBezTo>
                      <a:pt x="1652" y="825"/>
                      <a:pt x="1351" y="0"/>
                      <a:pt x="705" y="0"/>
                    </a:cubicBezTo>
                    <a:close/>
                  </a:path>
                </a:pathLst>
              </a:custGeom>
              <a:solidFill>
                <a:srgbClr val="323D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5" name="Google Shape;682;p22">
                <a:extLst>
                  <a:ext uri="{FF2B5EF4-FFF2-40B4-BE49-F238E27FC236}">
                    <a16:creationId xmlns:a16="http://schemas.microsoft.com/office/drawing/2014/main" id="{E3ADB35A-643B-2880-7BEA-8C0AD6ECD9E0}"/>
                  </a:ext>
                </a:extLst>
              </p:cNvPr>
              <p:cNvSpPr txBox="1"/>
              <p:nvPr/>
            </p:nvSpPr>
            <p:spPr>
              <a:xfrm>
                <a:off x="5158527" y="2340814"/>
                <a:ext cx="3043551" cy="6674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lvl="1" indent="-171450">
                  <a:buFont typeface="Wingdings" panose="05000000000000000000" pitchFamily="2" charset="2"/>
                  <a:buChar char="q"/>
                </a:pPr>
                <a:r>
                  <a:rPr lang="en-US" sz="1000" dirty="0">
                    <a:latin typeface="+mj-lt"/>
                  </a:rPr>
                  <a:t>Minimal exposure of raw patient data limits linkage attacks</a:t>
                </a:r>
              </a:p>
              <a:p>
                <a:pPr marL="171450" lvl="1" indent="-171450">
                  <a:buFont typeface="Wingdings" panose="05000000000000000000" pitchFamily="2" charset="2"/>
                  <a:buChar char="q"/>
                </a:pPr>
                <a:r>
                  <a:rPr lang="en-US" sz="1000" dirty="0">
                    <a:latin typeface="+mj-lt"/>
                  </a:rPr>
                  <a:t>Secure aggregation prevents extraction of individual-level information</a:t>
                </a:r>
              </a:p>
              <a:p>
                <a:pPr marL="171450" lvl="1" indent="-171450">
                  <a:buFont typeface="Wingdings" panose="05000000000000000000" pitchFamily="2" charset="2"/>
                  <a:buChar char="q"/>
                </a:pPr>
                <a:r>
                  <a:rPr lang="en-US" sz="1000" dirty="0">
                    <a:latin typeface="+mj-lt"/>
                  </a:rPr>
                  <a:t>Localized model updates reduce susceptibility to inference attacks</a:t>
                </a:r>
              </a:p>
            </p:txBody>
          </p:sp>
          <p:sp>
            <p:nvSpPr>
              <p:cNvPr id="26" name="Google Shape;683;p22">
                <a:extLst>
                  <a:ext uri="{FF2B5EF4-FFF2-40B4-BE49-F238E27FC236}">
                    <a16:creationId xmlns:a16="http://schemas.microsoft.com/office/drawing/2014/main" id="{1A6AF2E4-169B-911B-5F53-5A3794E2FAE3}"/>
                  </a:ext>
                </a:extLst>
              </p:cNvPr>
              <p:cNvSpPr/>
              <p:nvPr/>
            </p:nvSpPr>
            <p:spPr>
              <a:xfrm>
                <a:off x="8465019" y="2554939"/>
                <a:ext cx="139536" cy="117097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4347" extrusionOk="0">
                    <a:moveTo>
                      <a:pt x="2596" y="512"/>
                    </a:moveTo>
                    <a:cubicBezTo>
                      <a:pt x="3751" y="512"/>
                      <a:pt x="4680" y="1441"/>
                      <a:pt x="4680" y="2596"/>
                    </a:cubicBezTo>
                    <a:lnTo>
                      <a:pt x="4680" y="3846"/>
                    </a:lnTo>
                    <a:lnTo>
                      <a:pt x="501" y="3846"/>
                    </a:lnTo>
                    <a:lnTo>
                      <a:pt x="501" y="2596"/>
                    </a:lnTo>
                    <a:cubicBezTo>
                      <a:pt x="501" y="1441"/>
                      <a:pt x="1441" y="512"/>
                      <a:pt x="2596" y="512"/>
                    </a:cubicBezTo>
                    <a:close/>
                    <a:moveTo>
                      <a:pt x="2584" y="0"/>
                    </a:moveTo>
                    <a:cubicBezTo>
                      <a:pt x="1156" y="0"/>
                      <a:pt x="1" y="1167"/>
                      <a:pt x="1" y="2596"/>
                    </a:cubicBezTo>
                    <a:lnTo>
                      <a:pt x="1" y="4346"/>
                    </a:lnTo>
                    <a:lnTo>
                      <a:pt x="5180" y="4346"/>
                    </a:lnTo>
                    <a:lnTo>
                      <a:pt x="5180" y="2596"/>
                    </a:lnTo>
                    <a:cubicBezTo>
                      <a:pt x="5180" y="1167"/>
                      <a:pt x="4025" y="0"/>
                      <a:pt x="2584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CDB4C81-4563-229F-6548-5DB0579C51D8}"/>
                </a:ext>
              </a:extLst>
            </p:cNvPr>
            <p:cNvSpPr/>
            <p:nvPr/>
          </p:nvSpPr>
          <p:spPr>
            <a:xfrm>
              <a:off x="2200791" y="462189"/>
              <a:ext cx="4549940" cy="799167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/>
                <a:t>Reduced Re-Identification Risk</a:t>
              </a:r>
              <a:endParaRPr lang="en-US" dirty="0"/>
            </a:p>
            <a:p>
              <a:pPr algn="ctr"/>
              <a:endParaRPr lang="fa-IR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A994E84-0547-2E94-AF14-4009766C7796}"/>
              </a:ext>
            </a:extLst>
          </p:cNvPr>
          <p:cNvGrpSpPr/>
          <p:nvPr/>
        </p:nvGrpSpPr>
        <p:grpSpPr>
          <a:xfrm>
            <a:off x="1734274" y="511509"/>
            <a:ext cx="5646397" cy="2728975"/>
            <a:chOff x="120813" y="1786330"/>
            <a:chExt cx="5646397" cy="272897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03E95E2-B0AA-C488-DC23-B7C851BE9856}"/>
                </a:ext>
              </a:extLst>
            </p:cNvPr>
            <p:cNvGrpSpPr/>
            <p:nvPr/>
          </p:nvGrpSpPr>
          <p:grpSpPr>
            <a:xfrm>
              <a:off x="120813" y="2955970"/>
              <a:ext cx="5646397" cy="1559335"/>
              <a:chOff x="5225628" y="4118027"/>
              <a:chExt cx="3644466" cy="682542"/>
            </a:xfrm>
          </p:grpSpPr>
          <p:sp>
            <p:nvSpPr>
              <p:cNvPr id="43" name="Google Shape;686;p22">
                <a:extLst>
                  <a:ext uri="{FF2B5EF4-FFF2-40B4-BE49-F238E27FC236}">
                    <a16:creationId xmlns:a16="http://schemas.microsoft.com/office/drawing/2014/main" id="{29366947-1FF9-4AC6-21BB-15EDC48B232C}"/>
                  </a:ext>
                </a:extLst>
              </p:cNvPr>
              <p:cNvSpPr/>
              <p:nvPr/>
            </p:nvSpPr>
            <p:spPr>
              <a:xfrm>
                <a:off x="5225628" y="4118027"/>
                <a:ext cx="3327577" cy="681573"/>
              </a:xfrm>
              <a:custGeom>
                <a:avLst/>
                <a:gdLst/>
                <a:ahLst/>
                <a:cxnLst/>
                <a:rect l="l" t="t" r="r" b="b"/>
                <a:pathLst>
                  <a:path w="97191" h="25302" extrusionOk="0">
                    <a:moveTo>
                      <a:pt x="0" y="1"/>
                    </a:moveTo>
                    <a:lnTo>
                      <a:pt x="0" y="25302"/>
                    </a:lnTo>
                    <a:lnTo>
                      <a:pt x="97191" y="25302"/>
                    </a:lnTo>
                    <a:lnTo>
                      <a:pt x="971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sp>
            <p:nvSpPr>
              <p:cNvPr id="44" name="Google Shape;687;p22">
                <a:extLst>
                  <a:ext uri="{FF2B5EF4-FFF2-40B4-BE49-F238E27FC236}">
                    <a16:creationId xmlns:a16="http://schemas.microsoft.com/office/drawing/2014/main" id="{EF7F55A1-116B-6CD7-8D79-0B01020623E1}"/>
                  </a:ext>
                </a:extLst>
              </p:cNvPr>
              <p:cNvSpPr/>
              <p:nvPr/>
            </p:nvSpPr>
            <p:spPr>
              <a:xfrm>
                <a:off x="8188845" y="4119320"/>
                <a:ext cx="681249" cy="681249"/>
              </a:xfrm>
              <a:custGeom>
                <a:avLst/>
                <a:gdLst/>
                <a:ahLst/>
                <a:cxnLst/>
                <a:rect l="l" t="t" r="r" b="b"/>
                <a:pathLst>
                  <a:path w="25290" h="25290" extrusionOk="0">
                    <a:moveTo>
                      <a:pt x="12645" y="0"/>
                    </a:moveTo>
                    <a:cubicBezTo>
                      <a:pt x="5668" y="0"/>
                      <a:pt x="0" y="5668"/>
                      <a:pt x="0" y="12645"/>
                    </a:cubicBezTo>
                    <a:cubicBezTo>
                      <a:pt x="0" y="19634"/>
                      <a:pt x="5668" y="25289"/>
                      <a:pt x="12645" y="25289"/>
                    </a:cubicBezTo>
                    <a:cubicBezTo>
                      <a:pt x="19634" y="25289"/>
                      <a:pt x="25289" y="19634"/>
                      <a:pt x="25289" y="12645"/>
                    </a:cubicBezTo>
                    <a:cubicBezTo>
                      <a:pt x="25289" y="5668"/>
                      <a:pt x="19634" y="0"/>
                      <a:pt x="12645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" name="Google Shape;688;p22">
                <a:extLst>
                  <a:ext uri="{FF2B5EF4-FFF2-40B4-BE49-F238E27FC236}">
                    <a16:creationId xmlns:a16="http://schemas.microsoft.com/office/drawing/2014/main" id="{5192AAA0-0595-2BC8-5AFC-63A7890963F2}"/>
                  </a:ext>
                </a:extLst>
              </p:cNvPr>
              <p:cNvSpPr/>
              <p:nvPr/>
            </p:nvSpPr>
            <p:spPr>
              <a:xfrm>
                <a:off x="8251394" y="4181869"/>
                <a:ext cx="556475" cy="556152"/>
              </a:xfrm>
              <a:custGeom>
                <a:avLst/>
                <a:gdLst/>
                <a:ahLst/>
                <a:cxnLst/>
                <a:rect l="l" t="t" r="r" b="b"/>
                <a:pathLst>
                  <a:path w="20658" h="20646" fill="none" extrusionOk="0">
                    <a:moveTo>
                      <a:pt x="20657" y="10323"/>
                    </a:moveTo>
                    <a:cubicBezTo>
                      <a:pt x="20657" y="16026"/>
                      <a:pt x="16026" y="20646"/>
                      <a:pt x="10323" y="20646"/>
                    </a:cubicBezTo>
                    <a:cubicBezTo>
                      <a:pt x="4620" y="20646"/>
                      <a:pt x="0" y="16026"/>
                      <a:pt x="0" y="10323"/>
                    </a:cubicBezTo>
                    <a:cubicBezTo>
                      <a:pt x="0" y="4620"/>
                      <a:pt x="4620" y="0"/>
                      <a:pt x="10323" y="0"/>
                    </a:cubicBezTo>
                    <a:cubicBezTo>
                      <a:pt x="16026" y="0"/>
                      <a:pt x="20657" y="4620"/>
                      <a:pt x="20657" y="1032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6" name="Google Shape;689;p22">
                <a:extLst>
                  <a:ext uri="{FF2B5EF4-FFF2-40B4-BE49-F238E27FC236}">
                    <a16:creationId xmlns:a16="http://schemas.microsoft.com/office/drawing/2014/main" id="{8EAE7632-0D4D-D2C1-5BC5-F534827ECC09}"/>
                  </a:ext>
                </a:extLst>
              </p:cNvPr>
              <p:cNvSpPr/>
              <p:nvPr/>
            </p:nvSpPr>
            <p:spPr>
              <a:xfrm>
                <a:off x="8280244" y="4210719"/>
                <a:ext cx="498425" cy="498425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8503" extrusionOk="0">
                    <a:moveTo>
                      <a:pt x="9252" y="1"/>
                    </a:moveTo>
                    <a:cubicBezTo>
                      <a:pt x="4144" y="1"/>
                      <a:pt x="1" y="4144"/>
                      <a:pt x="1" y="9252"/>
                    </a:cubicBezTo>
                    <a:cubicBezTo>
                      <a:pt x="1" y="14360"/>
                      <a:pt x="4144" y="18503"/>
                      <a:pt x="9252" y="18503"/>
                    </a:cubicBezTo>
                    <a:cubicBezTo>
                      <a:pt x="14360" y="18503"/>
                      <a:pt x="18503" y="14360"/>
                      <a:pt x="18503" y="9252"/>
                    </a:cubicBezTo>
                    <a:cubicBezTo>
                      <a:pt x="18503" y="4144"/>
                      <a:pt x="14360" y="1"/>
                      <a:pt x="92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7" name="Google Shape;690;p22">
                <a:extLst>
                  <a:ext uri="{FF2B5EF4-FFF2-40B4-BE49-F238E27FC236}">
                    <a16:creationId xmlns:a16="http://schemas.microsoft.com/office/drawing/2014/main" id="{1F5B2904-758C-0116-C74D-721670824563}"/>
                  </a:ext>
                </a:extLst>
              </p:cNvPr>
              <p:cNvSpPr/>
              <p:nvPr/>
            </p:nvSpPr>
            <p:spPr>
              <a:xfrm>
                <a:off x="8391226" y="4320732"/>
                <a:ext cx="274251" cy="308892"/>
              </a:xfrm>
              <a:custGeom>
                <a:avLst/>
                <a:gdLst/>
                <a:ahLst/>
                <a:cxnLst/>
                <a:rect l="l" t="t" r="r" b="b"/>
                <a:pathLst>
                  <a:path w="10181" h="11467" fill="none" extrusionOk="0">
                    <a:moveTo>
                      <a:pt x="5132" y="11466"/>
                    </a:moveTo>
                    <a:lnTo>
                      <a:pt x="5132" y="11466"/>
                    </a:lnTo>
                    <a:lnTo>
                      <a:pt x="5096" y="11454"/>
                    </a:lnTo>
                    <a:cubicBezTo>
                      <a:pt x="2024" y="10383"/>
                      <a:pt x="0" y="7728"/>
                      <a:pt x="0" y="4763"/>
                    </a:cubicBezTo>
                    <a:lnTo>
                      <a:pt x="0" y="489"/>
                    </a:lnTo>
                    <a:lnTo>
                      <a:pt x="5084" y="1"/>
                    </a:lnTo>
                    <a:lnTo>
                      <a:pt x="10180" y="489"/>
                    </a:lnTo>
                    <a:lnTo>
                      <a:pt x="10180" y="4799"/>
                    </a:lnTo>
                    <a:cubicBezTo>
                      <a:pt x="10180" y="7740"/>
                      <a:pt x="8180" y="10383"/>
                      <a:pt x="5132" y="11466"/>
                    </a:cubicBezTo>
                    <a:close/>
                  </a:path>
                </a:pathLst>
              </a:custGeom>
              <a:noFill/>
              <a:ln w="44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" name="Google Shape;692;p22">
                <a:extLst>
                  <a:ext uri="{FF2B5EF4-FFF2-40B4-BE49-F238E27FC236}">
                    <a16:creationId xmlns:a16="http://schemas.microsoft.com/office/drawing/2014/main" id="{4102B93A-7D79-C449-FC8C-1360B1A627F9}"/>
                  </a:ext>
                </a:extLst>
              </p:cNvPr>
              <p:cNvSpPr txBox="1"/>
              <p:nvPr/>
            </p:nvSpPr>
            <p:spPr>
              <a:xfrm>
                <a:off x="5246120" y="4128853"/>
                <a:ext cx="2936758" cy="667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lvl="1" indent="-171450">
                  <a:buFont typeface="Wingdings" panose="05000000000000000000" pitchFamily="2" charset="2"/>
                  <a:buChar char="q"/>
                </a:pPr>
                <a:r>
                  <a:rPr lang="en-US" sz="1000" dirty="0">
                    <a:latin typeface="+mj-lt"/>
                  </a:rPr>
                  <a:t>Decentralization and secure protocols provide verifiable guarantees</a:t>
                </a:r>
              </a:p>
              <a:p>
                <a:pPr marL="171450" lvl="1" indent="-171450">
                  <a:buFont typeface="Wingdings" panose="05000000000000000000" pitchFamily="2" charset="2"/>
                  <a:buChar char="q"/>
                </a:pPr>
                <a:r>
                  <a:rPr lang="en-US" sz="1000" dirty="0">
                    <a:latin typeface="+mj-lt"/>
                  </a:rPr>
                  <a:t>Trustworthiness can be quantified through system metrics and audits</a:t>
                </a:r>
              </a:p>
              <a:p>
                <a:pPr marL="171450" lvl="1" indent="-171450">
                  <a:buFont typeface="Wingdings" panose="05000000000000000000" pitchFamily="2" charset="2"/>
                  <a:buChar char="q"/>
                </a:pPr>
                <a:r>
                  <a:rPr lang="en-US" sz="1000" dirty="0">
                    <a:latin typeface="+mj-lt"/>
                  </a:rPr>
                  <a:t>Privacy becomes an emergent property of secure design rather than a policy aspiration</a:t>
                </a:r>
              </a:p>
            </p:txBody>
          </p:sp>
          <p:sp>
            <p:nvSpPr>
              <p:cNvPr id="49" name="Google Shape;693;p22">
                <a:extLst>
                  <a:ext uri="{FF2B5EF4-FFF2-40B4-BE49-F238E27FC236}">
                    <a16:creationId xmlns:a16="http://schemas.microsoft.com/office/drawing/2014/main" id="{E756485D-EE11-DFB8-4F43-DAB97DF4630D}"/>
                  </a:ext>
                </a:extLst>
              </p:cNvPr>
              <p:cNvSpPr/>
              <p:nvPr/>
            </p:nvSpPr>
            <p:spPr>
              <a:xfrm>
                <a:off x="8483595" y="4413747"/>
                <a:ext cx="92396" cy="10939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4061" fill="none" extrusionOk="0">
                    <a:moveTo>
                      <a:pt x="3429" y="2036"/>
                    </a:moveTo>
                    <a:cubicBezTo>
                      <a:pt x="3429" y="3155"/>
                      <a:pt x="2667" y="4060"/>
                      <a:pt x="1715" y="4060"/>
                    </a:cubicBezTo>
                    <a:cubicBezTo>
                      <a:pt x="762" y="4060"/>
                      <a:pt x="0" y="3155"/>
                      <a:pt x="0" y="2036"/>
                    </a:cubicBezTo>
                    <a:cubicBezTo>
                      <a:pt x="0" y="917"/>
                      <a:pt x="762" y="0"/>
                      <a:pt x="1715" y="0"/>
                    </a:cubicBezTo>
                    <a:cubicBezTo>
                      <a:pt x="2667" y="0"/>
                      <a:pt x="3429" y="917"/>
                      <a:pt x="3429" y="2036"/>
                    </a:cubicBezTo>
                    <a:close/>
                  </a:path>
                </a:pathLst>
              </a:custGeom>
              <a:noFill/>
              <a:ln w="44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0" name="Google Shape;694;p22">
                <a:extLst>
                  <a:ext uri="{FF2B5EF4-FFF2-40B4-BE49-F238E27FC236}">
                    <a16:creationId xmlns:a16="http://schemas.microsoft.com/office/drawing/2014/main" id="{BC523DA0-0261-35F8-471D-963D15CF61D0}"/>
                  </a:ext>
                </a:extLst>
              </p:cNvPr>
              <p:cNvSpPr/>
              <p:nvPr/>
            </p:nvSpPr>
            <p:spPr>
              <a:xfrm>
                <a:off x="8507974" y="4387133"/>
                <a:ext cx="9967" cy="25671"/>
              </a:xfrm>
              <a:custGeom>
                <a:avLst/>
                <a:gdLst/>
                <a:ahLst/>
                <a:cxnLst/>
                <a:rect l="l" t="t" r="r" b="b"/>
                <a:pathLst>
                  <a:path w="370" h="953" fill="none" extrusionOk="0">
                    <a:moveTo>
                      <a:pt x="369" y="953"/>
                    </a:moveTo>
                    <a:lnTo>
                      <a:pt x="0" y="0"/>
                    </a:lnTo>
                  </a:path>
                </a:pathLst>
              </a:custGeom>
              <a:noFill/>
              <a:ln w="44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1" name="Google Shape;695;p22">
                <a:extLst>
                  <a:ext uri="{FF2B5EF4-FFF2-40B4-BE49-F238E27FC236}">
                    <a16:creationId xmlns:a16="http://schemas.microsoft.com/office/drawing/2014/main" id="{8B9921B1-EE06-7B14-5AFA-153234269725}"/>
                  </a:ext>
                </a:extLst>
              </p:cNvPr>
              <p:cNvSpPr/>
              <p:nvPr/>
            </p:nvSpPr>
            <p:spPr>
              <a:xfrm>
                <a:off x="8541645" y="4387133"/>
                <a:ext cx="9967" cy="25671"/>
              </a:xfrm>
              <a:custGeom>
                <a:avLst/>
                <a:gdLst/>
                <a:ahLst/>
                <a:cxnLst/>
                <a:rect l="l" t="t" r="r" b="b"/>
                <a:pathLst>
                  <a:path w="370" h="953" fill="none" extrusionOk="0">
                    <a:moveTo>
                      <a:pt x="0" y="953"/>
                    </a:moveTo>
                    <a:lnTo>
                      <a:pt x="369" y="0"/>
                    </a:lnTo>
                  </a:path>
                </a:pathLst>
              </a:custGeom>
              <a:noFill/>
              <a:ln w="44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" name="Google Shape;696;p22">
                <a:extLst>
                  <a:ext uri="{FF2B5EF4-FFF2-40B4-BE49-F238E27FC236}">
                    <a16:creationId xmlns:a16="http://schemas.microsoft.com/office/drawing/2014/main" id="{6C3D7B00-28F9-BEAA-2C6F-46A49A2C3F7B}"/>
                  </a:ext>
                </a:extLst>
              </p:cNvPr>
              <p:cNvSpPr/>
              <p:nvPr/>
            </p:nvSpPr>
            <p:spPr>
              <a:xfrm>
                <a:off x="8571142" y="4425599"/>
                <a:ext cx="58724" cy="16082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597" fill="none" extrusionOk="0">
                    <a:moveTo>
                      <a:pt x="1" y="537"/>
                    </a:moveTo>
                    <a:lnTo>
                      <a:pt x="1048" y="1"/>
                    </a:lnTo>
                    <a:lnTo>
                      <a:pt x="2179" y="596"/>
                    </a:lnTo>
                  </a:path>
                </a:pathLst>
              </a:custGeom>
              <a:noFill/>
              <a:ln w="44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" name="Google Shape;697;p22">
                <a:extLst>
                  <a:ext uri="{FF2B5EF4-FFF2-40B4-BE49-F238E27FC236}">
                    <a16:creationId xmlns:a16="http://schemas.microsoft.com/office/drawing/2014/main" id="{8D149430-67B4-6DCF-9689-D925279238B3}"/>
                  </a:ext>
                </a:extLst>
              </p:cNvPr>
              <p:cNvSpPr/>
              <p:nvPr/>
            </p:nvSpPr>
            <p:spPr>
              <a:xfrm>
                <a:off x="8577230" y="4455769"/>
                <a:ext cx="58724" cy="1637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608" fill="none" extrusionOk="0">
                    <a:moveTo>
                      <a:pt x="1" y="536"/>
                    </a:moveTo>
                    <a:lnTo>
                      <a:pt x="1049" y="0"/>
                    </a:lnTo>
                    <a:lnTo>
                      <a:pt x="2180" y="607"/>
                    </a:lnTo>
                  </a:path>
                </a:pathLst>
              </a:custGeom>
              <a:noFill/>
              <a:ln w="44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4" name="Google Shape;698;p22">
                <a:extLst>
                  <a:ext uri="{FF2B5EF4-FFF2-40B4-BE49-F238E27FC236}">
                    <a16:creationId xmlns:a16="http://schemas.microsoft.com/office/drawing/2014/main" id="{A38D9C08-3902-22CE-66A2-C172C8D2DAAD}"/>
                  </a:ext>
                </a:extLst>
              </p:cNvPr>
              <p:cNvSpPr/>
              <p:nvPr/>
            </p:nvSpPr>
            <p:spPr>
              <a:xfrm>
                <a:off x="8570172" y="4486855"/>
                <a:ext cx="58724" cy="16082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597" fill="none" extrusionOk="0">
                    <a:moveTo>
                      <a:pt x="1" y="537"/>
                    </a:moveTo>
                    <a:lnTo>
                      <a:pt x="1049" y="1"/>
                    </a:lnTo>
                    <a:lnTo>
                      <a:pt x="2180" y="596"/>
                    </a:lnTo>
                  </a:path>
                </a:pathLst>
              </a:custGeom>
              <a:noFill/>
              <a:ln w="44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5" name="Google Shape;699;p22">
                <a:extLst>
                  <a:ext uri="{FF2B5EF4-FFF2-40B4-BE49-F238E27FC236}">
                    <a16:creationId xmlns:a16="http://schemas.microsoft.com/office/drawing/2014/main" id="{2034D304-6F01-3176-D9BF-9715580A67C0}"/>
                  </a:ext>
                </a:extLst>
              </p:cNvPr>
              <p:cNvSpPr/>
              <p:nvPr/>
            </p:nvSpPr>
            <p:spPr>
              <a:xfrm>
                <a:off x="8427457" y="4425599"/>
                <a:ext cx="59047" cy="16082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597" fill="none" extrusionOk="0">
                    <a:moveTo>
                      <a:pt x="2191" y="537"/>
                    </a:moveTo>
                    <a:lnTo>
                      <a:pt x="1144" y="1"/>
                    </a:lnTo>
                    <a:lnTo>
                      <a:pt x="1" y="596"/>
                    </a:lnTo>
                  </a:path>
                </a:pathLst>
              </a:custGeom>
              <a:noFill/>
              <a:ln w="44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6" name="Google Shape;700;p22">
                <a:extLst>
                  <a:ext uri="{FF2B5EF4-FFF2-40B4-BE49-F238E27FC236}">
                    <a16:creationId xmlns:a16="http://schemas.microsoft.com/office/drawing/2014/main" id="{65F4F811-A983-6BDD-5727-A5AF2BAE5D6A}"/>
                  </a:ext>
                </a:extLst>
              </p:cNvPr>
              <p:cNvSpPr/>
              <p:nvPr/>
            </p:nvSpPr>
            <p:spPr>
              <a:xfrm>
                <a:off x="8421369" y="4455769"/>
                <a:ext cx="58724" cy="16378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608" fill="none" extrusionOk="0">
                    <a:moveTo>
                      <a:pt x="2179" y="536"/>
                    </a:moveTo>
                    <a:lnTo>
                      <a:pt x="1143" y="0"/>
                    </a:lnTo>
                    <a:lnTo>
                      <a:pt x="0" y="607"/>
                    </a:lnTo>
                  </a:path>
                </a:pathLst>
              </a:custGeom>
              <a:noFill/>
              <a:ln w="44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" name="Google Shape;701;p22">
                <a:extLst>
                  <a:ext uri="{FF2B5EF4-FFF2-40B4-BE49-F238E27FC236}">
                    <a16:creationId xmlns:a16="http://schemas.microsoft.com/office/drawing/2014/main" id="{F8F92CAE-F672-5654-6B7A-0120FD2FFF99}"/>
                  </a:ext>
                </a:extLst>
              </p:cNvPr>
              <p:cNvSpPr/>
              <p:nvPr/>
            </p:nvSpPr>
            <p:spPr>
              <a:xfrm>
                <a:off x="8428427" y="4486855"/>
                <a:ext cx="59047" cy="16082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597" fill="none" extrusionOk="0">
                    <a:moveTo>
                      <a:pt x="2191" y="537"/>
                    </a:moveTo>
                    <a:lnTo>
                      <a:pt x="1143" y="1"/>
                    </a:lnTo>
                    <a:lnTo>
                      <a:pt x="0" y="596"/>
                    </a:lnTo>
                  </a:path>
                </a:pathLst>
              </a:custGeom>
              <a:noFill/>
              <a:ln w="44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8" name="Google Shape;702;p22">
                <a:extLst>
                  <a:ext uri="{FF2B5EF4-FFF2-40B4-BE49-F238E27FC236}">
                    <a16:creationId xmlns:a16="http://schemas.microsoft.com/office/drawing/2014/main" id="{AAAF02C1-EF13-C8F5-54D2-326F75768906}"/>
                  </a:ext>
                </a:extLst>
              </p:cNvPr>
              <p:cNvSpPr/>
              <p:nvPr/>
            </p:nvSpPr>
            <p:spPr>
              <a:xfrm>
                <a:off x="8528823" y="4446772"/>
                <a:ext cx="0" cy="45578"/>
              </a:xfrm>
              <a:custGeom>
                <a:avLst/>
                <a:gdLst/>
                <a:ahLst/>
                <a:cxnLst/>
                <a:rect l="l" t="t" r="r" b="b"/>
                <a:pathLst>
                  <a:path h="1692" fill="none" extrusionOk="0">
                    <a:moveTo>
                      <a:pt x="0" y="1"/>
                    </a:moveTo>
                    <a:lnTo>
                      <a:pt x="0" y="1691"/>
                    </a:lnTo>
                  </a:path>
                </a:pathLst>
              </a:custGeom>
              <a:noFill/>
              <a:ln w="44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DBCABFA-E1DA-648C-BB43-2B7A461066F1}"/>
                </a:ext>
              </a:extLst>
            </p:cNvPr>
            <p:cNvSpPr/>
            <p:nvPr/>
          </p:nvSpPr>
          <p:spPr>
            <a:xfrm>
              <a:off x="527215" y="1786330"/>
              <a:ext cx="4549940" cy="799167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en-US" b="1" dirty="0"/>
                <a:t>Trust as a Measurable System Outcome</a:t>
              </a:r>
              <a:endParaRPr lang="en-US" dirty="0"/>
            </a:p>
            <a:p>
              <a:pPr algn="ctr"/>
              <a:endParaRPr lang="fa-IR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2093CF0-4D7E-3BAA-2715-332A8FC983DD}"/>
              </a:ext>
            </a:extLst>
          </p:cNvPr>
          <p:cNvGrpSpPr/>
          <p:nvPr/>
        </p:nvGrpSpPr>
        <p:grpSpPr>
          <a:xfrm>
            <a:off x="1963814" y="487753"/>
            <a:ext cx="4786917" cy="2614009"/>
            <a:chOff x="5236008" y="2274666"/>
            <a:chExt cx="4786917" cy="261400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E9A34DF-0BD4-3410-198E-FD3285482648}"/>
                </a:ext>
              </a:extLst>
            </p:cNvPr>
            <p:cNvGrpSpPr/>
            <p:nvPr/>
          </p:nvGrpSpPr>
          <p:grpSpPr>
            <a:xfrm>
              <a:off x="5236008" y="3556823"/>
              <a:ext cx="4786917" cy="1331852"/>
              <a:chOff x="5157216" y="3233519"/>
              <a:chExt cx="3715259" cy="683181"/>
            </a:xfrm>
          </p:grpSpPr>
          <p:sp>
            <p:nvSpPr>
              <p:cNvPr id="28" name="Google Shape;862;p22">
                <a:extLst>
                  <a:ext uri="{FF2B5EF4-FFF2-40B4-BE49-F238E27FC236}">
                    <a16:creationId xmlns:a16="http://schemas.microsoft.com/office/drawing/2014/main" id="{F4618A99-8A40-AA54-6D11-5C837720C5D1}"/>
                  </a:ext>
                </a:extLst>
              </p:cNvPr>
              <p:cNvSpPr/>
              <p:nvPr/>
            </p:nvSpPr>
            <p:spPr>
              <a:xfrm>
                <a:off x="5542385" y="3235127"/>
                <a:ext cx="3327682" cy="681573"/>
              </a:xfrm>
              <a:custGeom>
                <a:avLst/>
                <a:gdLst/>
                <a:ahLst/>
                <a:cxnLst/>
                <a:rect l="l" t="t" r="r" b="b"/>
                <a:pathLst>
                  <a:path w="94799" h="25302" extrusionOk="0">
                    <a:moveTo>
                      <a:pt x="1" y="0"/>
                    </a:moveTo>
                    <a:lnTo>
                      <a:pt x="1" y="25301"/>
                    </a:lnTo>
                    <a:lnTo>
                      <a:pt x="94798" y="25301"/>
                    </a:lnTo>
                    <a:lnTo>
                      <a:pt x="947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" name="Google Shape;863;p22">
                <a:extLst>
                  <a:ext uri="{FF2B5EF4-FFF2-40B4-BE49-F238E27FC236}">
                    <a16:creationId xmlns:a16="http://schemas.microsoft.com/office/drawing/2014/main" id="{36997428-203D-896A-CE25-15B95C1C5F25}"/>
                  </a:ext>
                </a:extLst>
              </p:cNvPr>
              <p:cNvSpPr/>
              <p:nvPr/>
            </p:nvSpPr>
            <p:spPr>
              <a:xfrm>
                <a:off x="5157216" y="3233519"/>
                <a:ext cx="681249" cy="681249"/>
              </a:xfrm>
              <a:custGeom>
                <a:avLst/>
                <a:gdLst/>
                <a:ahLst/>
                <a:cxnLst/>
                <a:rect l="l" t="t" r="r" b="b"/>
                <a:pathLst>
                  <a:path w="25290" h="25290" extrusionOk="0">
                    <a:moveTo>
                      <a:pt x="12645" y="1"/>
                    </a:moveTo>
                    <a:cubicBezTo>
                      <a:pt x="5656" y="1"/>
                      <a:pt x="0" y="5656"/>
                      <a:pt x="0" y="12645"/>
                    </a:cubicBezTo>
                    <a:cubicBezTo>
                      <a:pt x="0" y="19634"/>
                      <a:pt x="5656" y="25290"/>
                      <a:pt x="12645" y="25290"/>
                    </a:cubicBezTo>
                    <a:cubicBezTo>
                      <a:pt x="19634" y="25290"/>
                      <a:pt x="25289" y="19634"/>
                      <a:pt x="25289" y="12645"/>
                    </a:cubicBezTo>
                    <a:cubicBezTo>
                      <a:pt x="25289" y="5656"/>
                      <a:pt x="19634" y="1"/>
                      <a:pt x="12645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" name="Google Shape;864;p22">
                <a:extLst>
                  <a:ext uri="{FF2B5EF4-FFF2-40B4-BE49-F238E27FC236}">
                    <a16:creationId xmlns:a16="http://schemas.microsoft.com/office/drawing/2014/main" id="{644883EF-1DF4-3FB4-7FDA-3C9E40E60879}"/>
                  </a:ext>
                </a:extLst>
              </p:cNvPr>
              <p:cNvSpPr/>
              <p:nvPr/>
            </p:nvSpPr>
            <p:spPr>
              <a:xfrm>
                <a:off x="5219738" y="3296068"/>
                <a:ext cx="556179" cy="556152"/>
              </a:xfrm>
              <a:custGeom>
                <a:avLst/>
                <a:gdLst/>
                <a:ahLst/>
                <a:cxnLst/>
                <a:rect l="l" t="t" r="r" b="b"/>
                <a:pathLst>
                  <a:path w="20647" h="20646" fill="none" extrusionOk="0">
                    <a:moveTo>
                      <a:pt x="20646" y="10323"/>
                    </a:moveTo>
                    <a:cubicBezTo>
                      <a:pt x="20646" y="16026"/>
                      <a:pt x="16027" y="20646"/>
                      <a:pt x="10324" y="20646"/>
                    </a:cubicBezTo>
                    <a:cubicBezTo>
                      <a:pt x="4621" y="20646"/>
                      <a:pt x="1" y="16026"/>
                      <a:pt x="1" y="10323"/>
                    </a:cubicBezTo>
                    <a:cubicBezTo>
                      <a:pt x="1" y="4620"/>
                      <a:pt x="4621" y="0"/>
                      <a:pt x="10324" y="0"/>
                    </a:cubicBezTo>
                    <a:cubicBezTo>
                      <a:pt x="16027" y="0"/>
                      <a:pt x="20646" y="4620"/>
                      <a:pt x="20646" y="10323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" name="Google Shape;865;p22">
                <a:extLst>
                  <a:ext uri="{FF2B5EF4-FFF2-40B4-BE49-F238E27FC236}">
                    <a16:creationId xmlns:a16="http://schemas.microsoft.com/office/drawing/2014/main" id="{05EAD6D5-6FF8-5450-2DCF-E7016622FB06}"/>
                  </a:ext>
                </a:extLst>
              </p:cNvPr>
              <p:cNvSpPr/>
              <p:nvPr/>
            </p:nvSpPr>
            <p:spPr>
              <a:xfrm>
                <a:off x="5248615" y="3324945"/>
                <a:ext cx="498425" cy="498425"/>
              </a:xfrm>
              <a:custGeom>
                <a:avLst/>
                <a:gdLst/>
                <a:ahLst/>
                <a:cxnLst/>
                <a:rect l="l" t="t" r="r" b="b"/>
                <a:pathLst>
                  <a:path w="18503" h="18503" extrusionOk="0">
                    <a:moveTo>
                      <a:pt x="9252" y="0"/>
                    </a:moveTo>
                    <a:cubicBezTo>
                      <a:pt x="4144" y="0"/>
                      <a:pt x="0" y="4143"/>
                      <a:pt x="0" y="9251"/>
                    </a:cubicBezTo>
                    <a:cubicBezTo>
                      <a:pt x="0" y="14359"/>
                      <a:pt x="4144" y="18502"/>
                      <a:pt x="9252" y="18502"/>
                    </a:cubicBezTo>
                    <a:cubicBezTo>
                      <a:pt x="14359" y="18502"/>
                      <a:pt x="18503" y="14359"/>
                      <a:pt x="18503" y="9251"/>
                    </a:cubicBezTo>
                    <a:cubicBezTo>
                      <a:pt x="18503" y="4143"/>
                      <a:pt x="14359" y="0"/>
                      <a:pt x="92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" name="Google Shape;866;p22">
                <a:extLst>
                  <a:ext uri="{FF2B5EF4-FFF2-40B4-BE49-F238E27FC236}">
                    <a16:creationId xmlns:a16="http://schemas.microsoft.com/office/drawing/2014/main" id="{482B2D4C-D85B-9783-3F0F-1DB2DE0648F2}"/>
                  </a:ext>
                </a:extLst>
              </p:cNvPr>
              <p:cNvSpPr/>
              <p:nvPr/>
            </p:nvSpPr>
            <p:spPr>
              <a:xfrm>
                <a:off x="5366332" y="3535812"/>
                <a:ext cx="43315" cy="36419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352" extrusionOk="0">
                    <a:moveTo>
                      <a:pt x="804" y="161"/>
                    </a:moveTo>
                    <a:cubicBezTo>
                      <a:pt x="1128" y="161"/>
                      <a:pt x="1453" y="375"/>
                      <a:pt x="1453" y="804"/>
                    </a:cubicBezTo>
                    <a:lnTo>
                      <a:pt x="1453" y="1197"/>
                    </a:lnTo>
                    <a:lnTo>
                      <a:pt x="155" y="1197"/>
                    </a:lnTo>
                    <a:lnTo>
                      <a:pt x="155" y="804"/>
                    </a:lnTo>
                    <a:cubicBezTo>
                      <a:pt x="155" y="375"/>
                      <a:pt x="479" y="161"/>
                      <a:pt x="804" y="161"/>
                    </a:cubicBezTo>
                    <a:close/>
                    <a:moveTo>
                      <a:pt x="804" y="0"/>
                    </a:moveTo>
                    <a:cubicBezTo>
                      <a:pt x="402" y="0"/>
                      <a:pt x="0" y="268"/>
                      <a:pt x="0" y="804"/>
                    </a:cubicBezTo>
                    <a:lnTo>
                      <a:pt x="0" y="1352"/>
                    </a:lnTo>
                    <a:lnTo>
                      <a:pt x="1607" y="1352"/>
                    </a:lnTo>
                    <a:lnTo>
                      <a:pt x="1607" y="804"/>
                    </a:lnTo>
                    <a:cubicBezTo>
                      <a:pt x="1607" y="268"/>
                      <a:pt x="1206" y="0"/>
                      <a:pt x="804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" name="Google Shape;867;p22">
                <a:extLst>
                  <a:ext uri="{FF2B5EF4-FFF2-40B4-BE49-F238E27FC236}">
                    <a16:creationId xmlns:a16="http://schemas.microsoft.com/office/drawing/2014/main" id="{9592C72B-179A-5802-7DEE-6007F27526E7}"/>
                  </a:ext>
                </a:extLst>
              </p:cNvPr>
              <p:cNvSpPr/>
              <p:nvPr/>
            </p:nvSpPr>
            <p:spPr>
              <a:xfrm>
                <a:off x="5358951" y="3566763"/>
                <a:ext cx="58077" cy="46844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739" extrusionOk="0">
                    <a:moveTo>
                      <a:pt x="143" y="0"/>
                    </a:moveTo>
                    <a:cubicBezTo>
                      <a:pt x="60" y="0"/>
                      <a:pt x="0" y="72"/>
                      <a:pt x="0" y="155"/>
                    </a:cubicBezTo>
                    <a:lnTo>
                      <a:pt x="0" y="1584"/>
                    </a:lnTo>
                    <a:cubicBezTo>
                      <a:pt x="0" y="1667"/>
                      <a:pt x="60" y="1739"/>
                      <a:pt x="143" y="1739"/>
                    </a:cubicBezTo>
                    <a:lnTo>
                      <a:pt x="2000" y="1739"/>
                    </a:lnTo>
                    <a:cubicBezTo>
                      <a:pt x="2084" y="1739"/>
                      <a:pt x="2155" y="1667"/>
                      <a:pt x="2155" y="1584"/>
                    </a:cubicBezTo>
                    <a:lnTo>
                      <a:pt x="2155" y="155"/>
                    </a:lnTo>
                    <a:cubicBezTo>
                      <a:pt x="2155" y="72"/>
                      <a:pt x="2084" y="0"/>
                      <a:pt x="200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" name="Google Shape;868;p22">
                <a:extLst>
                  <a:ext uri="{FF2B5EF4-FFF2-40B4-BE49-F238E27FC236}">
                    <a16:creationId xmlns:a16="http://schemas.microsoft.com/office/drawing/2014/main" id="{AFC5BCA4-1F09-D07A-B54C-B3BE350CF077}"/>
                  </a:ext>
                </a:extLst>
              </p:cNvPr>
              <p:cNvSpPr/>
              <p:nvPr/>
            </p:nvSpPr>
            <p:spPr>
              <a:xfrm>
                <a:off x="5381713" y="3577996"/>
                <a:ext cx="14465" cy="25348"/>
              </a:xfrm>
              <a:custGeom>
                <a:avLst/>
                <a:gdLst/>
                <a:ahLst/>
                <a:cxnLst/>
                <a:rect l="l" t="t" r="r" b="b"/>
                <a:pathLst>
                  <a:path w="537" h="941" extrusionOk="0">
                    <a:moveTo>
                      <a:pt x="215" y="0"/>
                    </a:moveTo>
                    <a:cubicBezTo>
                      <a:pt x="96" y="12"/>
                      <a:pt x="1" y="107"/>
                      <a:pt x="1" y="226"/>
                    </a:cubicBezTo>
                    <a:cubicBezTo>
                      <a:pt x="12" y="298"/>
                      <a:pt x="36" y="357"/>
                      <a:pt x="84" y="393"/>
                    </a:cubicBezTo>
                    <a:cubicBezTo>
                      <a:pt x="108" y="417"/>
                      <a:pt x="120" y="441"/>
                      <a:pt x="120" y="476"/>
                    </a:cubicBezTo>
                    <a:lnTo>
                      <a:pt x="48" y="881"/>
                    </a:lnTo>
                    <a:cubicBezTo>
                      <a:pt x="48" y="905"/>
                      <a:pt x="72" y="941"/>
                      <a:pt x="96" y="941"/>
                    </a:cubicBezTo>
                    <a:lnTo>
                      <a:pt x="346" y="941"/>
                    </a:lnTo>
                    <a:cubicBezTo>
                      <a:pt x="382" y="941"/>
                      <a:pt x="405" y="905"/>
                      <a:pt x="393" y="881"/>
                    </a:cubicBezTo>
                    <a:lnTo>
                      <a:pt x="334" y="476"/>
                    </a:lnTo>
                    <a:cubicBezTo>
                      <a:pt x="334" y="441"/>
                      <a:pt x="346" y="417"/>
                      <a:pt x="370" y="393"/>
                    </a:cubicBezTo>
                    <a:cubicBezTo>
                      <a:pt x="536" y="262"/>
                      <a:pt x="429" y="0"/>
                      <a:pt x="215" y="0"/>
                    </a:cubicBezTo>
                    <a:close/>
                  </a:path>
                </a:pathLst>
              </a:custGeom>
              <a:solidFill>
                <a:srgbClr val="323D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" name="Google Shape;869;p22">
                <a:extLst>
                  <a:ext uri="{FF2B5EF4-FFF2-40B4-BE49-F238E27FC236}">
                    <a16:creationId xmlns:a16="http://schemas.microsoft.com/office/drawing/2014/main" id="{1AB44FF7-13C1-B78F-CBBB-9E3052D3EDEF}"/>
                  </a:ext>
                </a:extLst>
              </p:cNvPr>
              <p:cNvSpPr/>
              <p:nvPr/>
            </p:nvSpPr>
            <p:spPr>
              <a:xfrm>
                <a:off x="5309224" y="3499419"/>
                <a:ext cx="156857" cy="156857"/>
              </a:xfrm>
              <a:custGeom>
                <a:avLst/>
                <a:gdLst/>
                <a:ahLst/>
                <a:cxnLst/>
                <a:rect l="l" t="t" r="r" b="b"/>
                <a:pathLst>
                  <a:path w="5823" h="5823" fill="none" extrusionOk="0">
                    <a:moveTo>
                      <a:pt x="4870" y="1179"/>
                    </a:moveTo>
                    <a:cubicBezTo>
                      <a:pt x="5823" y="2250"/>
                      <a:pt x="5728" y="3905"/>
                      <a:pt x="4644" y="4870"/>
                    </a:cubicBezTo>
                    <a:cubicBezTo>
                      <a:pt x="3573" y="5822"/>
                      <a:pt x="1918" y="5727"/>
                      <a:pt x="953" y="4643"/>
                    </a:cubicBezTo>
                    <a:cubicBezTo>
                      <a:pt x="1" y="3572"/>
                      <a:pt x="96" y="1917"/>
                      <a:pt x="1179" y="953"/>
                    </a:cubicBezTo>
                    <a:cubicBezTo>
                      <a:pt x="2251" y="0"/>
                      <a:pt x="3906" y="95"/>
                      <a:pt x="4870" y="1179"/>
                    </a:cubicBezTo>
                    <a:close/>
                  </a:path>
                </a:pathLst>
              </a:custGeom>
              <a:noFill/>
              <a:ln w="7450" cap="flat" cmpd="sng">
                <a:solidFill>
                  <a:srgbClr val="F5F5F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" name="Google Shape;870;p22">
                <a:extLst>
                  <a:ext uri="{FF2B5EF4-FFF2-40B4-BE49-F238E27FC236}">
                    <a16:creationId xmlns:a16="http://schemas.microsoft.com/office/drawing/2014/main" id="{A8D687A4-C1FB-D87F-25D0-66655936FC3A}"/>
                  </a:ext>
                </a:extLst>
              </p:cNvPr>
              <p:cNvSpPr/>
              <p:nvPr/>
            </p:nvSpPr>
            <p:spPr>
              <a:xfrm>
                <a:off x="5428531" y="3625783"/>
                <a:ext cx="29874" cy="31113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155" extrusionOk="0">
                    <a:moveTo>
                      <a:pt x="418" y="0"/>
                    </a:moveTo>
                    <a:lnTo>
                      <a:pt x="1" y="369"/>
                    </a:lnTo>
                    <a:lnTo>
                      <a:pt x="691" y="1155"/>
                    </a:lnTo>
                    <a:lnTo>
                      <a:pt x="1108" y="774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" name="Google Shape;871;p22">
                <a:extLst>
                  <a:ext uri="{FF2B5EF4-FFF2-40B4-BE49-F238E27FC236}">
                    <a16:creationId xmlns:a16="http://schemas.microsoft.com/office/drawing/2014/main" id="{E0383CC3-6CC6-F8CE-2336-5B46219A39FE}"/>
                  </a:ext>
                </a:extLst>
              </p:cNvPr>
              <p:cNvSpPr/>
              <p:nvPr/>
            </p:nvSpPr>
            <p:spPr>
              <a:xfrm>
                <a:off x="5441380" y="3642107"/>
                <a:ext cx="81648" cy="79493"/>
              </a:xfrm>
              <a:custGeom>
                <a:avLst/>
                <a:gdLst/>
                <a:ahLst/>
                <a:cxnLst/>
                <a:rect l="l" t="t" r="r" b="b"/>
                <a:pathLst>
                  <a:path w="3031" h="2951" extrusionOk="0">
                    <a:moveTo>
                      <a:pt x="798" y="1"/>
                    </a:moveTo>
                    <a:cubicBezTo>
                      <a:pt x="772" y="1"/>
                      <a:pt x="747" y="10"/>
                      <a:pt x="726" y="25"/>
                    </a:cubicBezTo>
                    <a:lnTo>
                      <a:pt x="60" y="620"/>
                    </a:lnTo>
                    <a:cubicBezTo>
                      <a:pt x="12" y="668"/>
                      <a:pt x="0" y="739"/>
                      <a:pt x="48" y="787"/>
                    </a:cubicBezTo>
                    <a:lnTo>
                      <a:pt x="1762" y="2716"/>
                    </a:lnTo>
                    <a:cubicBezTo>
                      <a:pt x="1889" y="2882"/>
                      <a:pt x="2045" y="2951"/>
                      <a:pt x="2197" y="2951"/>
                    </a:cubicBezTo>
                    <a:cubicBezTo>
                      <a:pt x="2631" y="2951"/>
                      <a:pt x="3031" y="2392"/>
                      <a:pt x="2608" y="1978"/>
                    </a:cubicBezTo>
                    <a:lnTo>
                      <a:pt x="893" y="49"/>
                    </a:lnTo>
                    <a:cubicBezTo>
                      <a:pt x="866" y="15"/>
                      <a:pt x="832" y="1"/>
                      <a:pt x="798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" name="Google Shape;873;p22">
                <a:extLst>
                  <a:ext uri="{FF2B5EF4-FFF2-40B4-BE49-F238E27FC236}">
                    <a16:creationId xmlns:a16="http://schemas.microsoft.com/office/drawing/2014/main" id="{24235884-CCCB-E5DB-B109-9296F455926B}"/>
                  </a:ext>
                </a:extLst>
              </p:cNvPr>
              <p:cNvSpPr txBox="1"/>
              <p:nvPr/>
            </p:nvSpPr>
            <p:spPr>
              <a:xfrm>
                <a:off x="5795553" y="3238995"/>
                <a:ext cx="3076922" cy="6752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171450" lvl="1" indent="-171450">
                  <a:buFont typeface="Wingdings" panose="05000000000000000000" pitchFamily="2" charset="2"/>
                  <a:buChar char="q"/>
                </a:pPr>
                <a:r>
                  <a:rPr lang="en-US" sz="1000" dirty="0">
                    <a:latin typeface="+mj-lt"/>
                  </a:rPr>
                  <a:t>Institutions maintain control over their own datasets</a:t>
                </a:r>
              </a:p>
              <a:p>
                <a:pPr marL="171450" lvl="1" indent="-171450">
                  <a:buFont typeface="Wingdings" panose="05000000000000000000" pitchFamily="2" charset="2"/>
                  <a:buChar char="q"/>
                </a:pPr>
                <a:r>
                  <a:rPr lang="en-US" sz="1000" dirty="0">
                    <a:latin typeface="+mj-lt"/>
                  </a:rPr>
                  <a:t>Patients’ rights and consent policies are respected within each boundary</a:t>
                </a:r>
              </a:p>
              <a:p>
                <a:pPr marL="171450" lvl="1" indent="-171450">
                  <a:buFont typeface="Wingdings" panose="05000000000000000000" pitchFamily="2" charset="2"/>
                  <a:buChar char="q"/>
                </a:pPr>
                <a:r>
                  <a:rPr lang="en-US" sz="1000" dirty="0">
                    <a:latin typeface="+mj-lt"/>
                  </a:rPr>
                  <a:t>Enables ethical multi-institutional collaboration without compromising autonomy</a:t>
                </a:r>
              </a:p>
            </p:txBody>
          </p:sp>
          <p:sp>
            <p:nvSpPr>
              <p:cNvPr id="39" name="Google Shape;874;p22">
                <a:extLst>
                  <a:ext uri="{FF2B5EF4-FFF2-40B4-BE49-F238E27FC236}">
                    <a16:creationId xmlns:a16="http://schemas.microsoft.com/office/drawing/2014/main" id="{CACDBC95-81C4-AEBC-0691-819070F8D063}"/>
                  </a:ext>
                </a:extLst>
              </p:cNvPr>
              <p:cNvSpPr/>
              <p:nvPr/>
            </p:nvSpPr>
            <p:spPr>
              <a:xfrm>
                <a:off x="5494675" y="3539480"/>
                <a:ext cx="61761" cy="46143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2990" extrusionOk="0">
                    <a:moveTo>
                      <a:pt x="1" y="1"/>
                    </a:moveTo>
                    <a:lnTo>
                      <a:pt x="870" y="2989"/>
                    </a:lnTo>
                    <a:lnTo>
                      <a:pt x="1287" y="2989"/>
                    </a:lnTo>
                    <a:lnTo>
                      <a:pt x="1989" y="715"/>
                    </a:lnTo>
                    <a:lnTo>
                      <a:pt x="2715" y="2989"/>
                    </a:lnTo>
                    <a:lnTo>
                      <a:pt x="3132" y="2989"/>
                    </a:lnTo>
                    <a:lnTo>
                      <a:pt x="4001" y="1"/>
                    </a:lnTo>
                    <a:lnTo>
                      <a:pt x="3489" y="1"/>
                    </a:lnTo>
                    <a:lnTo>
                      <a:pt x="2918" y="2275"/>
                    </a:lnTo>
                    <a:lnTo>
                      <a:pt x="2203" y="1"/>
                    </a:lnTo>
                    <a:lnTo>
                      <a:pt x="1799" y="1"/>
                    </a:lnTo>
                    <a:lnTo>
                      <a:pt x="1096" y="2227"/>
                    </a:lnTo>
                    <a:lnTo>
                      <a:pt x="5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" name="Google Shape;875;p22">
                <a:extLst>
                  <a:ext uri="{FF2B5EF4-FFF2-40B4-BE49-F238E27FC236}">
                    <a16:creationId xmlns:a16="http://schemas.microsoft.com/office/drawing/2014/main" id="{B62ED243-7D19-DD20-51F8-89213C1F1F55}"/>
                  </a:ext>
                </a:extLst>
              </p:cNvPr>
              <p:cNvSpPr/>
              <p:nvPr/>
            </p:nvSpPr>
            <p:spPr>
              <a:xfrm>
                <a:off x="5560278" y="3539480"/>
                <a:ext cx="61745" cy="46143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2990" extrusionOk="0">
                    <a:moveTo>
                      <a:pt x="0" y="1"/>
                    </a:moveTo>
                    <a:lnTo>
                      <a:pt x="870" y="2989"/>
                    </a:lnTo>
                    <a:lnTo>
                      <a:pt x="1286" y="2989"/>
                    </a:lnTo>
                    <a:lnTo>
                      <a:pt x="1989" y="715"/>
                    </a:lnTo>
                    <a:lnTo>
                      <a:pt x="2715" y="2989"/>
                    </a:lnTo>
                    <a:lnTo>
                      <a:pt x="3132" y="2989"/>
                    </a:lnTo>
                    <a:lnTo>
                      <a:pt x="4001" y="1"/>
                    </a:lnTo>
                    <a:lnTo>
                      <a:pt x="3489" y="1"/>
                    </a:lnTo>
                    <a:lnTo>
                      <a:pt x="2917" y="2275"/>
                    </a:lnTo>
                    <a:lnTo>
                      <a:pt x="2203" y="1"/>
                    </a:lnTo>
                    <a:lnTo>
                      <a:pt x="1798" y="1"/>
                    </a:lnTo>
                    <a:lnTo>
                      <a:pt x="1096" y="2227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" name="Google Shape;876;p22">
                <a:extLst>
                  <a:ext uri="{FF2B5EF4-FFF2-40B4-BE49-F238E27FC236}">
                    <a16:creationId xmlns:a16="http://schemas.microsoft.com/office/drawing/2014/main" id="{4A46453F-C5C9-FAAF-88DD-71EDB67B9656}"/>
                  </a:ext>
                </a:extLst>
              </p:cNvPr>
              <p:cNvSpPr/>
              <p:nvPr/>
            </p:nvSpPr>
            <p:spPr>
              <a:xfrm>
                <a:off x="5625866" y="3539480"/>
                <a:ext cx="61761" cy="46143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2990" extrusionOk="0">
                    <a:moveTo>
                      <a:pt x="1" y="1"/>
                    </a:moveTo>
                    <a:lnTo>
                      <a:pt x="870" y="2989"/>
                    </a:lnTo>
                    <a:lnTo>
                      <a:pt x="1287" y="2989"/>
                    </a:lnTo>
                    <a:lnTo>
                      <a:pt x="1989" y="715"/>
                    </a:lnTo>
                    <a:lnTo>
                      <a:pt x="2716" y="2989"/>
                    </a:lnTo>
                    <a:lnTo>
                      <a:pt x="3132" y="2989"/>
                    </a:lnTo>
                    <a:lnTo>
                      <a:pt x="4001" y="1"/>
                    </a:lnTo>
                    <a:lnTo>
                      <a:pt x="3489" y="1"/>
                    </a:lnTo>
                    <a:lnTo>
                      <a:pt x="2918" y="2275"/>
                    </a:lnTo>
                    <a:lnTo>
                      <a:pt x="2204" y="1"/>
                    </a:lnTo>
                    <a:lnTo>
                      <a:pt x="1799" y="1"/>
                    </a:lnTo>
                    <a:lnTo>
                      <a:pt x="1096" y="2227"/>
                    </a:lnTo>
                    <a:lnTo>
                      <a:pt x="5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9C4C71B-47E3-41B9-58BD-44F086D5C84F}"/>
                </a:ext>
              </a:extLst>
            </p:cNvPr>
            <p:cNvSpPr/>
            <p:nvPr/>
          </p:nvSpPr>
          <p:spPr>
            <a:xfrm>
              <a:off x="5330075" y="2274666"/>
              <a:ext cx="4549940" cy="799167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/>
                <a:t>Preservation of Patient Data Sovereignty</a:t>
              </a:r>
              <a:endParaRPr lang="en-US" dirty="0"/>
            </a:p>
            <a:p>
              <a:pPr algn="ctr"/>
              <a:endParaRPr lang="fa-IR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6F863F0-6B35-CAC8-7072-E1966E239E6D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36/73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52078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3C6C6-02C5-FEE1-7301-DFD429F20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FCBEA08F-3DF5-CA3B-62B9-6D0763FE4F60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800" i="1" dirty="0">
                <a:solidFill>
                  <a:schemeClr val="tx1"/>
                </a:solidFill>
              </a:rPr>
              <a:t>Privacy in federated systems is a system property, not a policy checklist.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99EA40-7F03-3AB3-F473-8CB17BF03FD0}"/>
              </a:ext>
            </a:extLst>
          </p:cNvPr>
          <p:cNvSpPr/>
          <p:nvPr/>
        </p:nvSpPr>
        <p:spPr>
          <a:xfrm>
            <a:off x="1" y="4323806"/>
            <a:ext cx="9144000" cy="81969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Gosselin R, Vieu L, </a:t>
            </a:r>
            <a:r>
              <a:rPr lang="en-US" sz="1000" dirty="0" err="1">
                <a:solidFill>
                  <a:schemeClr val="tx1"/>
                </a:solidFill>
              </a:rPr>
              <a:t>Loukil</a:t>
            </a:r>
            <a:r>
              <a:rPr lang="en-US" sz="1000" dirty="0">
                <a:solidFill>
                  <a:schemeClr val="tx1"/>
                </a:solidFill>
              </a:rPr>
              <a:t> F, Benoit A. Privacy and security in federated learning: A survey. Applied Sciences. 2022 Oct 1;12(19):9901.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 err="1">
                <a:solidFill>
                  <a:schemeClr val="tx1"/>
                </a:solidFill>
              </a:rPr>
              <a:t>Topaloglu</a:t>
            </a:r>
            <a:r>
              <a:rPr lang="en-US" sz="1000" dirty="0">
                <a:solidFill>
                  <a:schemeClr val="tx1"/>
                </a:solidFill>
              </a:rPr>
              <a:t> MY, Morrell EM, Rajendran S, </a:t>
            </a:r>
            <a:r>
              <a:rPr lang="en-US" sz="1000" dirty="0" err="1">
                <a:solidFill>
                  <a:schemeClr val="tx1"/>
                </a:solidFill>
              </a:rPr>
              <a:t>Topaloglu</a:t>
            </a:r>
            <a:r>
              <a:rPr lang="en-US" sz="1000" dirty="0">
                <a:solidFill>
                  <a:schemeClr val="tx1"/>
                </a:solidFill>
              </a:rPr>
              <a:t> U. In the pursuit of privacy: the promises and predicaments of federated learning in healthcare. Frontiers in Artificial Intelligence. 2021 Oct 6;4:746497.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7A8797-24C4-244A-4922-B88D29C74711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37/73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33210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29"/>
          <p:cNvSpPr txBox="1">
            <a:spLocks noGrp="1"/>
          </p:cNvSpPr>
          <p:nvPr>
            <p:ph type="title"/>
          </p:nvPr>
        </p:nvSpPr>
        <p:spPr>
          <a:xfrm>
            <a:off x="433001" y="-123127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latin typeface="+mj-lt"/>
              </a:rPr>
              <a:t>Security Vulnerabilities in Federated Learning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22CEE3-D7AD-E76C-C7E9-000DD89D0855}"/>
              </a:ext>
            </a:extLst>
          </p:cNvPr>
          <p:cNvGrpSpPr/>
          <p:nvPr/>
        </p:nvGrpSpPr>
        <p:grpSpPr>
          <a:xfrm>
            <a:off x="293677" y="449573"/>
            <a:ext cx="2373299" cy="3727778"/>
            <a:chOff x="293677" y="449573"/>
            <a:chExt cx="2373299" cy="3727778"/>
          </a:xfrm>
        </p:grpSpPr>
        <p:cxnSp>
          <p:nvCxnSpPr>
            <p:cNvPr id="11" name="Google Shape;1837;p29"/>
            <p:cNvCxnSpPr>
              <a:cxnSpLocks/>
            </p:cNvCxnSpPr>
            <p:nvPr/>
          </p:nvCxnSpPr>
          <p:spPr>
            <a:xfrm>
              <a:off x="2220576" y="997010"/>
              <a:ext cx="446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" name="Google Shape;1845;p29"/>
            <p:cNvGrpSpPr/>
            <p:nvPr/>
          </p:nvGrpSpPr>
          <p:grpSpPr>
            <a:xfrm>
              <a:off x="433004" y="449573"/>
              <a:ext cx="1483248" cy="1115906"/>
              <a:chOff x="784101" y="3290876"/>
              <a:chExt cx="940789" cy="707703"/>
            </a:xfrm>
          </p:grpSpPr>
          <p:sp>
            <p:nvSpPr>
              <p:cNvPr id="13" name="Google Shape;1846;p29"/>
              <p:cNvSpPr/>
              <p:nvPr/>
            </p:nvSpPr>
            <p:spPr>
              <a:xfrm>
                <a:off x="784101" y="3303699"/>
                <a:ext cx="940789" cy="694879"/>
              </a:xfrm>
              <a:custGeom>
                <a:avLst/>
                <a:gdLst/>
                <a:ahLst/>
                <a:cxnLst/>
                <a:rect l="l" t="t" r="r" b="b"/>
                <a:pathLst>
                  <a:path w="42768" h="31589" extrusionOk="0">
                    <a:moveTo>
                      <a:pt x="1763" y="1"/>
                    </a:moveTo>
                    <a:cubicBezTo>
                      <a:pt x="786" y="1"/>
                      <a:pt x="1" y="787"/>
                      <a:pt x="1" y="1775"/>
                    </a:cubicBezTo>
                    <a:lnTo>
                      <a:pt x="1" y="29814"/>
                    </a:lnTo>
                    <a:cubicBezTo>
                      <a:pt x="1" y="30802"/>
                      <a:pt x="786" y="31588"/>
                      <a:pt x="1763" y="31588"/>
                    </a:cubicBezTo>
                    <a:lnTo>
                      <a:pt x="41006" y="31588"/>
                    </a:lnTo>
                    <a:cubicBezTo>
                      <a:pt x="41982" y="31588"/>
                      <a:pt x="42768" y="30802"/>
                      <a:pt x="42768" y="29814"/>
                    </a:cubicBezTo>
                    <a:lnTo>
                      <a:pt x="42768" y="1775"/>
                    </a:lnTo>
                    <a:cubicBezTo>
                      <a:pt x="42768" y="787"/>
                      <a:pt x="41982" y="1"/>
                      <a:pt x="410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92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4" name="Google Shape;1847;p29"/>
              <p:cNvSpPr/>
              <p:nvPr/>
            </p:nvSpPr>
            <p:spPr>
              <a:xfrm>
                <a:off x="1091039" y="3777477"/>
                <a:ext cx="337112" cy="91422"/>
              </a:xfrm>
              <a:custGeom>
                <a:avLst/>
                <a:gdLst/>
                <a:ahLst/>
                <a:cxnLst/>
                <a:rect l="l" t="t" r="r" b="b"/>
                <a:pathLst>
                  <a:path w="15325" h="4156" extrusionOk="0">
                    <a:moveTo>
                      <a:pt x="1" y="0"/>
                    </a:moveTo>
                    <a:lnTo>
                      <a:pt x="1" y="4156"/>
                    </a:lnTo>
                    <a:lnTo>
                      <a:pt x="15324" y="4156"/>
                    </a:lnTo>
                    <a:lnTo>
                      <a:pt x="153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5" name="Google Shape;1848;p29"/>
              <p:cNvSpPr/>
              <p:nvPr/>
            </p:nvSpPr>
            <p:spPr>
              <a:xfrm>
                <a:off x="963504" y="3596514"/>
                <a:ext cx="592195" cy="145118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6597" extrusionOk="0">
                    <a:moveTo>
                      <a:pt x="3298" y="0"/>
                    </a:moveTo>
                    <a:cubicBezTo>
                      <a:pt x="1477" y="0"/>
                      <a:pt x="0" y="1476"/>
                      <a:pt x="0" y="3298"/>
                    </a:cubicBezTo>
                    <a:cubicBezTo>
                      <a:pt x="0" y="5120"/>
                      <a:pt x="1477" y="6596"/>
                      <a:pt x="3298" y="6596"/>
                    </a:cubicBezTo>
                    <a:lnTo>
                      <a:pt x="23634" y="6596"/>
                    </a:lnTo>
                    <a:cubicBezTo>
                      <a:pt x="25444" y="6596"/>
                      <a:pt x="26920" y="5120"/>
                      <a:pt x="26920" y="3298"/>
                    </a:cubicBezTo>
                    <a:cubicBezTo>
                      <a:pt x="26920" y="1476"/>
                      <a:pt x="25444" y="0"/>
                      <a:pt x="236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6" name="Google Shape;1849;p29"/>
              <p:cNvSpPr/>
              <p:nvPr/>
            </p:nvSpPr>
            <p:spPr>
              <a:xfrm>
                <a:off x="1112266" y="3424987"/>
                <a:ext cx="294657" cy="114717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5215" extrusionOk="0">
                    <a:moveTo>
                      <a:pt x="2425" y="1331"/>
                    </a:moveTo>
                    <a:cubicBezTo>
                      <a:pt x="2992" y="1331"/>
                      <a:pt x="3536" y="1768"/>
                      <a:pt x="3536" y="2428"/>
                    </a:cubicBezTo>
                    <a:cubicBezTo>
                      <a:pt x="3536" y="3036"/>
                      <a:pt x="3048" y="3536"/>
                      <a:pt x="2441" y="3536"/>
                    </a:cubicBezTo>
                    <a:cubicBezTo>
                      <a:pt x="1453" y="3536"/>
                      <a:pt x="965" y="2345"/>
                      <a:pt x="1655" y="1655"/>
                    </a:cubicBezTo>
                    <a:cubicBezTo>
                      <a:pt x="1879" y="1431"/>
                      <a:pt x="2154" y="1331"/>
                      <a:pt x="2425" y="1331"/>
                    </a:cubicBezTo>
                    <a:close/>
                    <a:moveTo>
                      <a:pt x="2430" y="0"/>
                    </a:moveTo>
                    <a:cubicBezTo>
                      <a:pt x="2319" y="0"/>
                      <a:pt x="2208" y="8"/>
                      <a:pt x="2096" y="23"/>
                    </a:cubicBezTo>
                    <a:cubicBezTo>
                      <a:pt x="893" y="190"/>
                      <a:pt x="0" y="1226"/>
                      <a:pt x="0" y="2428"/>
                    </a:cubicBezTo>
                    <a:cubicBezTo>
                      <a:pt x="0" y="3643"/>
                      <a:pt x="893" y="4667"/>
                      <a:pt x="2096" y="4833"/>
                    </a:cubicBezTo>
                    <a:cubicBezTo>
                      <a:pt x="2209" y="4849"/>
                      <a:pt x="2322" y="4857"/>
                      <a:pt x="2434" y="4857"/>
                    </a:cubicBezTo>
                    <a:cubicBezTo>
                      <a:pt x="3505" y="4857"/>
                      <a:pt x="4461" y="4152"/>
                      <a:pt x="4763" y="3095"/>
                    </a:cubicBezTo>
                    <a:lnTo>
                      <a:pt x="9954" y="3095"/>
                    </a:lnTo>
                    <a:lnTo>
                      <a:pt x="9954" y="3976"/>
                    </a:lnTo>
                    <a:cubicBezTo>
                      <a:pt x="9930" y="4345"/>
                      <a:pt x="10240" y="4667"/>
                      <a:pt x="10609" y="4667"/>
                    </a:cubicBezTo>
                    <a:cubicBezTo>
                      <a:pt x="10990" y="4667"/>
                      <a:pt x="11287" y="4345"/>
                      <a:pt x="11275" y="3976"/>
                    </a:cubicBezTo>
                    <a:lnTo>
                      <a:pt x="11275" y="3095"/>
                    </a:lnTo>
                    <a:lnTo>
                      <a:pt x="12049" y="3095"/>
                    </a:lnTo>
                    <a:lnTo>
                      <a:pt x="12049" y="4512"/>
                    </a:lnTo>
                    <a:cubicBezTo>
                      <a:pt x="12037" y="4893"/>
                      <a:pt x="12335" y="5214"/>
                      <a:pt x="12716" y="5214"/>
                    </a:cubicBezTo>
                    <a:cubicBezTo>
                      <a:pt x="13097" y="5214"/>
                      <a:pt x="13395" y="4893"/>
                      <a:pt x="13383" y="4512"/>
                    </a:cubicBezTo>
                    <a:lnTo>
                      <a:pt x="13383" y="2428"/>
                    </a:lnTo>
                    <a:cubicBezTo>
                      <a:pt x="13383" y="2071"/>
                      <a:pt x="13085" y="1774"/>
                      <a:pt x="12716" y="1774"/>
                    </a:cubicBezTo>
                    <a:lnTo>
                      <a:pt x="4763" y="1774"/>
                    </a:lnTo>
                    <a:cubicBezTo>
                      <a:pt x="4460" y="716"/>
                      <a:pt x="3502" y="0"/>
                      <a:pt x="24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7" name="Google Shape;1850;p29"/>
              <p:cNvSpPr/>
              <p:nvPr/>
            </p:nvSpPr>
            <p:spPr>
              <a:xfrm>
                <a:off x="1091039" y="3868872"/>
                <a:ext cx="337112" cy="13638"/>
              </a:xfrm>
              <a:custGeom>
                <a:avLst/>
                <a:gdLst/>
                <a:ahLst/>
                <a:cxnLst/>
                <a:rect l="l" t="t" r="r" b="b"/>
                <a:pathLst>
                  <a:path w="15325" h="620" extrusionOk="0">
                    <a:moveTo>
                      <a:pt x="1" y="1"/>
                    </a:moveTo>
                    <a:lnTo>
                      <a:pt x="1" y="620"/>
                    </a:lnTo>
                    <a:lnTo>
                      <a:pt x="15324" y="620"/>
                    </a:lnTo>
                    <a:lnTo>
                      <a:pt x="1532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8" name="Google Shape;1851;p29"/>
              <p:cNvSpPr/>
              <p:nvPr/>
            </p:nvSpPr>
            <p:spPr>
              <a:xfrm>
                <a:off x="1021640" y="3648623"/>
                <a:ext cx="40871" cy="4113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870" extrusionOk="0">
                    <a:moveTo>
                      <a:pt x="929" y="0"/>
                    </a:moveTo>
                    <a:cubicBezTo>
                      <a:pt x="417" y="0"/>
                      <a:pt x="1" y="417"/>
                      <a:pt x="1" y="929"/>
                    </a:cubicBezTo>
                    <a:cubicBezTo>
                      <a:pt x="1" y="1453"/>
                      <a:pt x="417" y="1870"/>
                      <a:pt x="929" y="1870"/>
                    </a:cubicBezTo>
                    <a:cubicBezTo>
                      <a:pt x="1441" y="1870"/>
                      <a:pt x="1858" y="1453"/>
                      <a:pt x="1858" y="929"/>
                    </a:cubicBezTo>
                    <a:cubicBezTo>
                      <a:pt x="1858" y="417"/>
                      <a:pt x="1441" y="0"/>
                      <a:pt x="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19" name="Google Shape;1852;p29"/>
              <p:cNvSpPr/>
              <p:nvPr/>
            </p:nvSpPr>
            <p:spPr>
              <a:xfrm>
                <a:off x="1107536" y="3648623"/>
                <a:ext cx="41157" cy="4113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70" extrusionOk="0">
                    <a:moveTo>
                      <a:pt x="941" y="0"/>
                    </a:moveTo>
                    <a:cubicBezTo>
                      <a:pt x="418" y="0"/>
                      <a:pt x="1" y="417"/>
                      <a:pt x="1" y="929"/>
                    </a:cubicBezTo>
                    <a:cubicBezTo>
                      <a:pt x="1" y="1453"/>
                      <a:pt x="418" y="1870"/>
                      <a:pt x="941" y="1870"/>
                    </a:cubicBezTo>
                    <a:cubicBezTo>
                      <a:pt x="1453" y="1870"/>
                      <a:pt x="1870" y="1453"/>
                      <a:pt x="1870" y="929"/>
                    </a:cubicBezTo>
                    <a:cubicBezTo>
                      <a:pt x="1870" y="417"/>
                      <a:pt x="1453" y="0"/>
                      <a:pt x="9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" name="Google Shape;1853;p29"/>
              <p:cNvSpPr/>
              <p:nvPr/>
            </p:nvSpPr>
            <p:spPr>
              <a:xfrm>
                <a:off x="1193718" y="3648623"/>
                <a:ext cx="40871" cy="4113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870" extrusionOk="0">
                    <a:moveTo>
                      <a:pt x="929" y="0"/>
                    </a:moveTo>
                    <a:cubicBezTo>
                      <a:pt x="417" y="0"/>
                      <a:pt x="0" y="417"/>
                      <a:pt x="0" y="929"/>
                    </a:cubicBezTo>
                    <a:cubicBezTo>
                      <a:pt x="0" y="1453"/>
                      <a:pt x="417" y="1870"/>
                      <a:pt x="929" y="1870"/>
                    </a:cubicBezTo>
                    <a:cubicBezTo>
                      <a:pt x="1441" y="1870"/>
                      <a:pt x="1857" y="1453"/>
                      <a:pt x="1857" y="929"/>
                    </a:cubicBezTo>
                    <a:cubicBezTo>
                      <a:pt x="1857" y="417"/>
                      <a:pt x="1441" y="0"/>
                      <a:pt x="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" name="Google Shape;1854;p29"/>
              <p:cNvSpPr/>
              <p:nvPr/>
            </p:nvSpPr>
            <p:spPr>
              <a:xfrm>
                <a:off x="1279879" y="3648623"/>
                <a:ext cx="40871" cy="4113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870" extrusionOk="0">
                    <a:moveTo>
                      <a:pt x="929" y="0"/>
                    </a:moveTo>
                    <a:cubicBezTo>
                      <a:pt x="417" y="0"/>
                      <a:pt x="0" y="417"/>
                      <a:pt x="0" y="929"/>
                    </a:cubicBezTo>
                    <a:cubicBezTo>
                      <a:pt x="0" y="1453"/>
                      <a:pt x="417" y="1870"/>
                      <a:pt x="929" y="1870"/>
                    </a:cubicBezTo>
                    <a:cubicBezTo>
                      <a:pt x="1441" y="1870"/>
                      <a:pt x="1858" y="1453"/>
                      <a:pt x="1858" y="929"/>
                    </a:cubicBezTo>
                    <a:cubicBezTo>
                      <a:pt x="1858" y="417"/>
                      <a:pt x="1441" y="0"/>
                      <a:pt x="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2" name="Google Shape;1855;p29"/>
              <p:cNvSpPr/>
              <p:nvPr/>
            </p:nvSpPr>
            <p:spPr>
              <a:xfrm>
                <a:off x="1366039" y="3648623"/>
                <a:ext cx="40871" cy="4113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870" extrusionOk="0">
                    <a:moveTo>
                      <a:pt x="929" y="0"/>
                    </a:moveTo>
                    <a:cubicBezTo>
                      <a:pt x="417" y="0"/>
                      <a:pt x="0" y="417"/>
                      <a:pt x="0" y="929"/>
                    </a:cubicBezTo>
                    <a:cubicBezTo>
                      <a:pt x="0" y="1453"/>
                      <a:pt x="417" y="1870"/>
                      <a:pt x="929" y="1870"/>
                    </a:cubicBezTo>
                    <a:cubicBezTo>
                      <a:pt x="1441" y="1870"/>
                      <a:pt x="1858" y="1453"/>
                      <a:pt x="1858" y="929"/>
                    </a:cubicBezTo>
                    <a:cubicBezTo>
                      <a:pt x="1858" y="417"/>
                      <a:pt x="1441" y="0"/>
                      <a:pt x="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" name="Google Shape;1856;p29"/>
              <p:cNvSpPr/>
              <p:nvPr/>
            </p:nvSpPr>
            <p:spPr>
              <a:xfrm>
                <a:off x="1456642" y="3648623"/>
                <a:ext cx="40893" cy="4113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870" extrusionOk="0">
                    <a:moveTo>
                      <a:pt x="930" y="0"/>
                    </a:moveTo>
                    <a:cubicBezTo>
                      <a:pt x="418" y="0"/>
                      <a:pt x="1" y="417"/>
                      <a:pt x="1" y="929"/>
                    </a:cubicBezTo>
                    <a:cubicBezTo>
                      <a:pt x="1" y="1453"/>
                      <a:pt x="418" y="1870"/>
                      <a:pt x="930" y="1870"/>
                    </a:cubicBezTo>
                    <a:cubicBezTo>
                      <a:pt x="1442" y="1870"/>
                      <a:pt x="1858" y="1453"/>
                      <a:pt x="1858" y="929"/>
                    </a:cubicBezTo>
                    <a:cubicBezTo>
                      <a:pt x="1858" y="417"/>
                      <a:pt x="1442" y="0"/>
                      <a:pt x="9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4" name="Google Shape;1857;p29"/>
              <p:cNvSpPr/>
              <p:nvPr/>
            </p:nvSpPr>
            <p:spPr>
              <a:xfrm>
                <a:off x="1147086" y="3823054"/>
                <a:ext cx="225012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229" fill="none" extrusionOk="0">
                    <a:moveTo>
                      <a:pt x="1" y="0"/>
                    </a:moveTo>
                    <a:lnTo>
                      <a:pt x="10228" y="0"/>
                    </a:lnTo>
                  </a:path>
                </a:pathLst>
              </a:custGeom>
              <a:noFill/>
              <a:ln w="3875" cap="rnd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5" name="Google Shape;1858;p29"/>
              <p:cNvSpPr/>
              <p:nvPr/>
            </p:nvSpPr>
            <p:spPr>
              <a:xfrm>
                <a:off x="784101" y="3290876"/>
                <a:ext cx="940789" cy="694593"/>
              </a:xfrm>
              <a:custGeom>
                <a:avLst/>
                <a:gdLst/>
                <a:ahLst/>
                <a:cxnLst/>
                <a:rect l="l" t="t" r="r" b="b"/>
                <a:pathLst>
                  <a:path w="42768" h="31576" extrusionOk="0">
                    <a:moveTo>
                      <a:pt x="1763" y="1"/>
                    </a:moveTo>
                    <a:cubicBezTo>
                      <a:pt x="786" y="1"/>
                      <a:pt x="1" y="786"/>
                      <a:pt x="1" y="1763"/>
                    </a:cubicBezTo>
                    <a:lnTo>
                      <a:pt x="1" y="29814"/>
                    </a:lnTo>
                    <a:cubicBezTo>
                      <a:pt x="1" y="30790"/>
                      <a:pt x="786" y="31576"/>
                      <a:pt x="1763" y="31576"/>
                    </a:cubicBezTo>
                    <a:lnTo>
                      <a:pt x="41006" y="31576"/>
                    </a:lnTo>
                    <a:cubicBezTo>
                      <a:pt x="41982" y="31576"/>
                      <a:pt x="42768" y="30790"/>
                      <a:pt x="42768" y="29814"/>
                    </a:cubicBezTo>
                    <a:lnTo>
                      <a:pt x="42768" y="1763"/>
                    </a:lnTo>
                    <a:cubicBezTo>
                      <a:pt x="42768" y="786"/>
                      <a:pt x="41982" y="1"/>
                      <a:pt x="4100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925" cap="flat" cmpd="sng">
                <a:solidFill>
                  <a:schemeClr val="accent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" name="Google Shape;1859;p29"/>
              <p:cNvSpPr/>
              <p:nvPr/>
            </p:nvSpPr>
            <p:spPr>
              <a:xfrm>
                <a:off x="1091039" y="3764390"/>
                <a:ext cx="337112" cy="91422"/>
              </a:xfrm>
              <a:custGeom>
                <a:avLst/>
                <a:gdLst/>
                <a:ahLst/>
                <a:cxnLst/>
                <a:rect l="l" t="t" r="r" b="b"/>
                <a:pathLst>
                  <a:path w="15325" h="4156" extrusionOk="0">
                    <a:moveTo>
                      <a:pt x="1" y="0"/>
                    </a:moveTo>
                    <a:lnTo>
                      <a:pt x="1" y="4155"/>
                    </a:lnTo>
                    <a:lnTo>
                      <a:pt x="15324" y="4155"/>
                    </a:lnTo>
                    <a:lnTo>
                      <a:pt x="153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" name="Google Shape;1860;p29"/>
              <p:cNvSpPr/>
              <p:nvPr/>
            </p:nvSpPr>
            <p:spPr>
              <a:xfrm>
                <a:off x="963504" y="3583668"/>
                <a:ext cx="592195" cy="145118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6597" extrusionOk="0">
                    <a:moveTo>
                      <a:pt x="3298" y="1"/>
                    </a:moveTo>
                    <a:cubicBezTo>
                      <a:pt x="1477" y="1"/>
                      <a:pt x="0" y="1477"/>
                      <a:pt x="0" y="3299"/>
                    </a:cubicBezTo>
                    <a:cubicBezTo>
                      <a:pt x="0" y="5120"/>
                      <a:pt x="1477" y="6597"/>
                      <a:pt x="3298" y="6597"/>
                    </a:cubicBezTo>
                    <a:lnTo>
                      <a:pt x="23634" y="6597"/>
                    </a:lnTo>
                    <a:cubicBezTo>
                      <a:pt x="25444" y="6597"/>
                      <a:pt x="26920" y="5120"/>
                      <a:pt x="26920" y="3299"/>
                    </a:cubicBezTo>
                    <a:cubicBezTo>
                      <a:pt x="26920" y="1477"/>
                      <a:pt x="25444" y="1"/>
                      <a:pt x="236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" name="Google Shape;1861;p29"/>
              <p:cNvSpPr/>
              <p:nvPr/>
            </p:nvSpPr>
            <p:spPr>
              <a:xfrm>
                <a:off x="1112266" y="3412141"/>
                <a:ext cx="294657" cy="114739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5216" extrusionOk="0">
                    <a:moveTo>
                      <a:pt x="2426" y="1326"/>
                    </a:moveTo>
                    <a:cubicBezTo>
                      <a:pt x="2992" y="1326"/>
                      <a:pt x="3536" y="1769"/>
                      <a:pt x="3536" y="2429"/>
                    </a:cubicBezTo>
                    <a:cubicBezTo>
                      <a:pt x="3536" y="3036"/>
                      <a:pt x="3048" y="3524"/>
                      <a:pt x="2441" y="3524"/>
                    </a:cubicBezTo>
                    <a:cubicBezTo>
                      <a:pt x="2436" y="3524"/>
                      <a:pt x="2431" y="3524"/>
                      <a:pt x="2426" y="3524"/>
                    </a:cubicBezTo>
                    <a:cubicBezTo>
                      <a:pt x="1448" y="3524"/>
                      <a:pt x="968" y="2342"/>
                      <a:pt x="1655" y="1655"/>
                    </a:cubicBezTo>
                    <a:cubicBezTo>
                      <a:pt x="1879" y="1428"/>
                      <a:pt x="2155" y="1326"/>
                      <a:pt x="2426" y="1326"/>
                    </a:cubicBezTo>
                    <a:close/>
                    <a:moveTo>
                      <a:pt x="2434" y="1"/>
                    </a:moveTo>
                    <a:cubicBezTo>
                      <a:pt x="2322" y="1"/>
                      <a:pt x="2209" y="8"/>
                      <a:pt x="2096" y="24"/>
                    </a:cubicBezTo>
                    <a:cubicBezTo>
                      <a:pt x="893" y="191"/>
                      <a:pt x="0" y="1215"/>
                      <a:pt x="0" y="2429"/>
                    </a:cubicBezTo>
                    <a:cubicBezTo>
                      <a:pt x="0" y="3643"/>
                      <a:pt x="893" y="4667"/>
                      <a:pt x="2096" y="4834"/>
                    </a:cubicBezTo>
                    <a:cubicBezTo>
                      <a:pt x="2209" y="4850"/>
                      <a:pt x="2322" y="4857"/>
                      <a:pt x="2434" y="4857"/>
                    </a:cubicBezTo>
                    <a:cubicBezTo>
                      <a:pt x="3505" y="4857"/>
                      <a:pt x="4461" y="4152"/>
                      <a:pt x="4763" y="3096"/>
                    </a:cubicBezTo>
                    <a:lnTo>
                      <a:pt x="9954" y="3096"/>
                    </a:lnTo>
                    <a:lnTo>
                      <a:pt x="9954" y="3965"/>
                    </a:lnTo>
                    <a:cubicBezTo>
                      <a:pt x="9930" y="4346"/>
                      <a:pt x="10240" y="4667"/>
                      <a:pt x="10609" y="4667"/>
                    </a:cubicBezTo>
                    <a:cubicBezTo>
                      <a:pt x="10990" y="4667"/>
                      <a:pt x="11287" y="4346"/>
                      <a:pt x="11275" y="3965"/>
                    </a:cubicBezTo>
                    <a:lnTo>
                      <a:pt x="11275" y="3096"/>
                    </a:lnTo>
                    <a:lnTo>
                      <a:pt x="12049" y="3096"/>
                    </a:lnTo>
                    <a:lnTo>
                      <a:pt x="12049" y="4513"/>
                    </a:lnTo>
                    <a:cubicBezTo>
                      <a:pt x="12037" y="4894"/>
                      <a:pt x="12335" y="5215"/>
                      <a:pt x="12716" y="5215"/>
                    </a:cubicBezTo>
                    <a:cubicBezTo>
                      <a:pt x="13097" y="5215"/>
                      <a:pt x="13395" y="4894"/>
                      <a:pt x="13383" y="4513"/>
                    </a:cubicBezTo>
                    <a:lnTo>
                      <a:pt x="13383" y="2429"/>
                    </a:lnTo>
                    <a:cubicBezTo>
                      <a:pt x="13383" y="2060"/>
                      <a:pt x="13085" y="1762"/>
                      <a:pt x="12716" y="1762"/>
                    </a:cubicBezTo>
                    <a:lnTo>
                      <a:pt x="4763" y="1762"/>
                    </a:lnTo>
                    <a:cubicBezTo>
                      <a:pt x="4461" y="706"/>
                      <a:pt x="3505" y="1"/>
                      <a:pt x="2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" name="Google Shape;1862;p29"/>
              <p:cNvSpPr/>
              <p:nvPr/>
            </p:nvSpPr>
            <p:spPr>
              <a:xfrm>
                <a:off x="1091039" y="3855784"/>
                <a:ext cx="337112" cy="13902"/>
              </a:xfrm>
              <a:custGeom>
                <a:avLst/>
                <a:gdLst/>
                <a:ahLst/>
                <a:cxnLst/>
                <a:rect l="l" t="t" r="r" b="b"/>
                <a:pathLst>
                  <a:path w="15325" h="632" extrusionOk="0">
                    <a:moveTo>
                      <a:pt x="1" y="0"/>
                    </a:moveTo>
                    <a:lnTo>
                      <a:pt x="1" y="631"/>
                    </a:lnTo>
                    <a:lnTo>
                      <a:pt x="15324" y="631"/>
                    </a:lnTo>
                    <a:lnTo>
                      <a:pt x="153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" name="Google Shape;1863;p29"/>
              <p:cNvSpPr/>
              <p:nvPr/>
            </p:nvSpPr>
            <p:spPr>
              <a:xfrm>
                <a:off x="1021640" y="3635535"/>
                <a:ext cx="40871" cy="4113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870" extrusionOk="0">
                    <a:moveTo>
                      <a:pt x="929" y="0"/>
                    </a:moveTo>
                    <a:cubicBezTo>
                      <a:pt x="417" y="0"/>
                      <a:pt x="1" y="417"/>
                      <a:pt x="1" y="941"/>
                    </a:cubicBezTo>
                    <a:cubicBezTo>
                      <a:pt x="1" y="1453"/>
                      <a:pt x="417" y="1869"/>
                      <a:pt x="929" y="1869"/>
                    </a:cubicBezTo>
                    <a:cubicBezTo>
                      <a:pt x="1441" y="1869"/>
                      <a:pt x="1858" y="1453"/>
                      <a:pt x="1858" y="941"/>
                    </a:cubicBezTo>
                    <a:cubicBezTo>
                      <a:pt x="1858" y="417"/>
                      <a:pt x="1441" y="0"/>
                      <a:pt x="9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" name="Google Shape;1864;p29"/>
              <p:cNvSpPr/>
              <p:nvPr/>
            </p:nvSpPr>
            <p:spPr>
              <a:xfrm>
                <a:off x="1107536" y="3635535"/>
                <a:ext cx="41157" cy="41135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870" extrusionOk="0">
                    <a:moveTo>
                      <a:pt x="941" y="0"/>
                    </a:moveTo>
                    <a:cubicBezTo>
                      <a:pt x="418" y="0"/>
                      <a:pt x="1" y="417"/>
                      <a:pt x="1" y="941"/>
                    </a:cubicBezTo>
                    <a:cubicBezTo>
                      <a:pt x="1" y="1453"/>
                      <a:pt x="418" y="1869"/>
                      <a:pt x="941" y="1869"/>
                    </a:cubicBezTo>
                    <a:cubicBezTo>
                      <a:pt x="1453" y="1869"/>
                      <a:pt x="1870" y="1453"/>
                      <a:pt x="1870" y="941"/>
                    </a:cubicBezTo>
                    <a:cubicBezTo>
                      <a:pt x="1870" y="417"/>
                      <a:pt x="1453" y="0"/>
                      <a:pt x="9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" name="Google Shape;1865;p29"/>
              <p:cNvSpPr/>
              <p:nvPr/>
            </p:nvSpPr>
            <p:spPr>
              <a:xfrm>
                <a:off x="1193718" y="3635535"/>
                <a:ext cx="40871" cy="4113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870" extrusionOk="0">
                    <a:moveTo>
                      <a:pt x="929" y="0"/>
                    </a:moveTo>
                    <a:cubicBezTo>
                      <a:pt x="417" y="0"/>
                      <a:pt x="0" y="417"/>
                      <a:pt x="0" y="941"/>
                    </a:cubicBezTo>
                    <a:cubicBezTo>
                      <a:pt x="0" y="1453"/>
                      <a:pt x="417" y="1869"/>
                      <a:pt x="929" y="1869"/>
                    </a:cubicBezTo>
                    <a:cubicBezTo>
                      <a:pt x="1441" y="1869"/>
                      <a:pt x="1857" y="1453"/>
                      <a:pt x="1857" y="941"/>
                    </a:cubicBezTo>
                    <a:cubicBezTo>
                      <a:pt x="1857" y="417"/>
                      <a:pt x="1441" y="0"/>
                      <a:pt x="9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" name="Google Shape;1866;p29"/>
              <p:cNvSpPr/>
              <p:nvPr/>
            </p:nvSpPr>
            <p:spPr>
              <a:xfrm>
                <a:off x="1279879" y="3635535"/>
                <a:ext cx="40871" cy="4113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870" extrusionOk="0">
                    <a:moveTo>
                      <a:pt x="929" y="0"/>
                    </a:moveTo>
                    <a:cubicBezTo>
                      <a:pt x="417" y="0"/>
                      <a:pt x="0" y="417"/>
                      <a:pt x="0" y="941"/>
                    </a:cubicBezTo>
                    <a:cubicBezTo>
                      <a:pt x="0" y="1453"/>
                      <a:pt x="417" y="1869"/>
                      <a:pt x="929" y="1869"/>
                    </a:cubicBezTo>
                    <a:cubicBezTo>
                      <a:pt x="1441" y="1869"/>
                      <a:pt x="1858" y="1453"/>
                      <a:pt x="1858" y="941"/>
                    </a:cubicBezTo>
                    <a:cubicBezTo>
                      <a:pt x="1858" y="417"/>
                      <a:pt x="1441" y="0"/>
                      <a:pt x="9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" name="Google Shape;1867;p29"/>
              <p:cNvSpPr/>
              <p:nvPr/>
            </p:nvSpPr>
            <p:spPr>
              <a:xfrm>
                <a:off x="1366039" y="3635535"/>
                <a:ext cx="40871" cy="4113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870" extrusionOk="0">
                    <a:moveTo>
                      <a:pt x="929" y="0"/>
                    </a:moveTo>
                    <a:cubicBezTo>
                      <a:pt x="417" y="0"/>
                      <a:pt x="0" y="417"/>
                      <a:pt x="0" y="941"/>
                    </a:cubicBezTo>
                    <a:cubicBezTo>
                      <a:pt x="0" y="1453"/>
                      <a:pt x="417" y="1869"/>
                      <a:pt x="929" y="1869"/>
                    </a:cubicBezTo>
                    <a:cubicBezTo>
                      <a:pt x="1441" y="1869"/>
                      <a:pt x="1858" y="1453"/>
                      <a:pt x="1858" y="941"/>
                    </a:cubicBezTo>
                    <a:cubicBezTo>
                      <a:pt x="1858" y="417"/>
                      <a:pt x="1441" y="0"/>
                      <a:pt x="9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" name="Google Shape;1868;p29"/>
              <p:cNvSpPr/>
              <p:nvPr/>
            </p:nvSpPr>
            <p:spPr>
              <a:xfrm>
                <a:off x="1456642" y="3635535"/>
                <a:ext cx="40893" cy="41135"/>
              </a:xfrm>
              <a:custGeom>
                <a:avLst/>
                <a:gdLst/>
                <a:ahLst/>
                <a:cxnLst/>
                <a:rect l="l" t="t" r="r" b="b"/>
                <a:pathLst>
                  <a:path w="1859" h="1870" extrusionOk="0">
                    <a:moveTo>
                      <a:pt x="930" y="0"/>
                    </a:moveTo>
                    <a:cubicBezTo>
                      <a:pt x="418" y="0"/>
                      <a:pt x="1" y="417"/>
                      <a:pt x="1" y="941"/>
                    </a:cubicBezTo>
                    <a:cubicBezTo>
                      <a:pt x="1" y="1453"/>
                      <a:pt x="418" y="1869"/>
                      <a:pt x="930" y="1869"/>
                    </a:cubicBezTo>
                    <a:cubicBezTo>
                      <a:pt x="1442" y="1869"/>
                      <a:pt x="1858" y="1453"/>
                      <a:pt x="1858" y="941"/>
                    </a:cubicBezTo>
                    <a:cubicBezTo>
                      <a:pt x="1858" y="417"/>
                      <a:pt x="1442" y="0"/>
                      <a:pt x="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" name="Google Shape;1869;p29"/>
              <p:cNvSpPr/>
              <p:nvPr/>
            </p:nvSpPr>
            <p:spPr>
              <a:xfrm>
                <a:off x="1147086" y="3810208"/>
                <a:ext cx="225012" cy="22"/>
              </a:xfrm>
              <a:custGeom>
                <a:avLst/>
                <a:gdLst/>
                <a:ahLst/>
                <a:cxnLst/>
                <a:rect l="l" t="t" r="r" b="b"/>
                <a:pathLst>
                  <a:path w="10229" h="1" fill="none" extrusionOk="0">
                    <a:moveTo>
                      <a:pt x="1" y="1"/>
                    </a:moveTo>
                    <a:lnTo>
                      <a:pt x="10228" y="1"/>
                    </a:ln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37" name="Google Shape;1796;p29"/>
            <p:cNvSpPr/>
            <p:nvPr/>
          </p:nvSpPr>
          <p:spPr>
            <a:xfrm>
              <a:off x="433001" y="2077794"/>
              <a:ext cx="1491894" cy="2099557"/>
            </a:xfrm>
            <a:custGeom>
              <a:avLst/>
              <a:gdLst/>
              <a:ahLst/>
              <a:cxnLst/>
              <a:rect l="l" t="t" r="r" b="b"/>
              <a:pathLst>
                <a:path w="42077" h="48352" extrusionOk="0">
                  <a:moveTo>
                    <a:pt x="1619" y="0"/>
                  </a:moveTo>
                  <a:cubicBezTo>
                    <a:pt x="714" y="0"/>
                    <a:pt x="0" y="714"/>
                    <a:pt x="0" y="1607"/>
                  </a:cubicBezTo>
                  <a:lnTo>
                    <a:pt x="0" y="46744"/>
                  </a:lnTo>
                  <a:cubicBezTo>
                    <a:pt x="0" y="47637"/>
                    <a:pt x="714" y="48351"/>
                    <a:pt x="1619" y="48351"/>
                  </a:cubicBezTo>
                  <a:lnTo>
                    <a:pt x="40458" y="48351"/>
                  </a:lnTo>
                  <a:cubicBezTo>
                    <a:pt x="41350" y="48351"/>
                    <a:pt x="42077" y="47637"/>
                    <a:pt x="42077" y="46744"/>
                  </a:cubicBezTo>
                  <a:lnTo>
                    <a:pt x="42077" y="1607"/>
                  </a:lnTo>
                  <a:cubicBezTo>
                    <a:pt x="42077" y="714"/>
                    <a:pt x="41350" y="0"/>
                    <a:pt x="40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" name="Google Shape;1798;p29"/>
            <p:cNvSpPr/>
            <p:nvPr/>
          </p:nvSpPr>
          <p:spPr>
            <a:xfrm>
              <a:off x="433013" y="1779010"/>
              <a:ext cx="1483214" cy="2367477"/>
            </a:xfrm>
            <a:custGeom>
              <a:avLst/>
              <a:gdLst/>
              <a:ahLst/>
              <a:cxnLst/>
              <a:rect l="l" t="t" r="r" b="b"/>
              <a:pathLst>
                <a:path w="42077" h="48352" extrusionOk="0">
                  <a:moveTo>
                    <a:pt x="1619" y="0"/>
                  </a:moveTo>
                  <a:cubicBezTo>
                    <a:pt x="714" y="0"/>
                    <a:pt x="0" y="714"/>
                    <a:pt x="0" y="1607"/>
                  </a:cubicBezTo>
                  <a:lnTo>
                    <a:pt x="0" y="46744"/>
                  </a:lnTo>
                  <a:cubicBezTo>
                    <a:pt x="0" y="47637"/>
                    <a:pt x="714" y="48351"/>
                    <a:pt x="1619" y="48351"/>
                  </a:cubicBezTo>
                  <a:lnTo>
                    <a:pt x="40458" y="48351"/>
                  </a:lnTo>
                  <a:cubicBezTo>
                    <a:pt x="41350" y="48351"/>
                    <a:pt x="42077" y="47637"/>
                    <a:pt x="42077" y="46744"/>
                  </a:cubicBezTo>
                  <a:lnTo>
                    <a:pt x="42077" y="1607"/>
                  </a:lnTo>
                  <a:cubicBezTo>
                    <a:pt x="42077" y="714"/>
                    <a:pt x="41350" y="0"/>
                    <a:pt x="4045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39" name="Google Shape;1799;p29"/>
            <p:cNvCxnSpPr>
              <a:cxnSpLocks/>
            </p:cNvCxnSpPr>
            <p:nvPr/>
          </p:nvCxnSpPr>
          <p:spPr>
            <a:xfrm>
              <a:off x="437251" y="2431385"/>
              <a:ext cx="1466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1836;p29"/>
            <p:cNvCxnSpPr>
              <a:cxnSpLocks/>
            </p:cNvCxnSpPr>
            <p:nvPr/>
          </p:nvCxnSpPr>
          <p:spPr>
            <a:xfrm>
              <a:off x="1914376" y="997010"/>
              <a:ext cx="447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1" name="Google Shape;1842;p29"/>
            <p:cNvSpPr txBox="1"/>
            <p:nvPr/>
          </p:nvSpPr>
          <p:spPr>
            <a:xfrm>
              <a:off x="471402" y="1923084"/>
              <a:ext cx="14235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Model Poisoning Attacks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42" name="Google Shape;1843;p29"/>
            <p:cNvSpPr txBox="1"/>
            <p:nvPr/>
          </p:nvSpPr>
          <p:spPr>
            <a:xfrm>
              <a:off x="293677" y="2507117"/>
              <a:ext cx="1808776" cy="16702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900" dirty="0">
                  <a:latin typeface="+mj-lt"/>
                </a:rPr>
                <a:t>Malicious clients may inject harmful updates to compromise global model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900" dirty="0">
                  <a:latin typeface="+mj-lt"/>
                </a:rPr>
                <a:t>Targeted poisoning can degrade model performance or introduce biases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900" dirty="0">
                  <a:latin typeface="+mj-lt"/>
                </a:rPr>
                <a:t>Detection is challenging due to distributed nature of training</a:t>
              </a:r>
            </a:p>
          </p:txBody>
        </p:sp>
        <p:cxnSp>
          <p:nvCxnSpPr>
            <p:cNvPr id="43" name="Google Shape;1844;p29"/>
            <p:cNvCxnSpPr>
              <a:cxnSpLocks/>
            </p:cNvCxnSpPr>
            <p:nvPr/>
          </p:nvCxnSpPr>
          <p:spPr>
            <a:xfrm>
              <a:off x="1174576" y="1539610"/>
              <a:ext cx="0" cy="233400"/>
            </a:xfrm>
            <a:prstGeom prst="straightConnector1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69" name="Group 1968">
            <a:extLst>
              <a:ext uri="{FF2B5EF4-FFF2-40B4-BE49-F238E27FC236}">
                <a16:creationId xmlns:a16="http://schemas.microsoft.com/office/drawing/2014/main" id="{AA0C3193-007B-3305-D604-DD0083744718}"/>
              </a:ext>
            </a:extLst>
          </p:cNvPr>
          <p:cNvGrpSpPr/>
          <p:nvPr/>
        </p:nvGrpSpPr>
        <p:grpSpPr>
          <a:xfrm>
            <a:off x="2549641" y="449790"/>
            <a:ext cx="2340403" cy="3696697"/>
            <a:chOff x="2549641" y="449790"/>
            <a:chExt cx="2340403" cy="3696697"/>
          </a:xfrm>
        </p:grpSpPr>
        <p:cxnSp>
          <p:nvCxnSpPr>
            <p:cNvPr id="1829" name="Google Shape;1831;p29"/>
            <p:cNvCxnSpPr>
              <a:cxnSpLocks/>
            </p:cNvCxnSpPr>
            <p:nvPr/>
          </p:nvCxnSpPr>
          <p:spPr>
            <a:xfrm>
              <a:off x="4443644" y="997010"/>
              <a:ext cx="446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32" name="Google Shape;1801;p29"/>
            <p:cNvGrpSpPr/>
            <p:nvPr/>
          </p:nvGrpSpPr>
          <p:grpSpPr>
            <a:xfrm>
              <a:off x="2660615" y="449790"/>
              <a:ext cx="1498445" cy="3696697"/>
              <a:chOff x="2698740" y="1444382"/>
              <a:chExt cx="1498445" cy="3696695"/>
            </a:xfrm>
          </p:grpSpPr>
          <p:grpSp>
            <p:nvGrpSpPr>
              <p:cNvPr id="1835" name="Google Shape;1802;p29"/>
              <p:cNvGrpSpPr/>
              <p:nvPr/>
            </p:nvGrpSpPr>
            <p:grpSpPr>
              <a:xfrm>
                <a:off x="2698740" y="2786522"/>
                <a:ext cx="1492314" cy="2354555"/>
                <a:chOff x="2698740" y="2786522"/>
                <a:chExt cx="1492314" cy="2354555"/>
              </a:xfrm>
            </p:grpSpPr>
            <p:sp>
              <p:nvSpPr>
                <p:cNvPr id="1961" name="Google Shape;1803;p29"/>
                <p:cNvSpPr/>
                <p:nvPr/>
              </p:nvSpPr>
              <p:spPr>
                <a:xfrm>
                  <a:off x="2698740" y="3072384"/>
                  <a:ext cx="1483214" cy="1608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77" h="48352" extrusionOk="0">
                      <a:moveTo>
                        <a:pt x="1619" y="0"/>
                      </a:moveTo>
                      <a:cubicBezTo>
                        <a:pt x="714" y="0"/>
                        <a:pt x="0" y="714"/>
                        <a:pt x="0" y="1607"/>
                      </a:cubicBezTo>
                      <a:lnTo>
                        <a:pt x="0" y="46744"/>
                      </a:lnTo>
                      <a:cubicBezTo>
                        <a:pt x="0" y="47637"/>
                        <a:pt x="714" y="48351"/>
                        <a:pt x="1619" y="48351"/>
                      </a:cubicBezTo>
                      <a:lnTo>
                        <a:pt x="40458" y="48351"/>
                      </a:lnTo>
                      <a:cubicBezTo>
                        <a:pt x="41350" y="48351"/>
                        <a:pt x="42077" y="47637"/>
                        <a:pt x="42077" y="46744"/>
                      </a:cubicBezTo>
                      <a:lnTo>
                        <a:pt x="42077" y="1607"/>
                      </a:lnTo>
                      <a:cubicBezTo>
                        <a:pt x="42077" y="714"/>
                        <a:pt x="41350" y="0"/>
                        <a:pt x="404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grpSp>
              <p:nvGrpSpPr>
                <p:cNvPr id="1962" name="Google Shape;1804;p29"/>
                <p:cNvGrpSpPr/>
                <p:nvPr/>
              </p:nvGrpSpPr>
              <p:grpSpPr>
                <a:xfrm>
                  <a:off x="2706988" y="2786522"/>
                  <a:ext cx="1484066" cy="2354555"/>
                  <a:chOff x="2706988" y="2786522"/>
                  <a:chExt cx="1484066" cy="2354555"/>
                </a:xfrm>
              </p:grpSpPr>
              <p:sp>
                <p:nvSpPr>
                  <p:cNvPr id="1963" name="Google Shape;1805;p29"/>
                  <p:cNvSpPr/>
                  <p:nvPr/>
                </p:nvSpPr>
                <p:spPr>
                  <a:xfrm>
                    <a:off x="2707804" y="2786522"/>
                    <a:ext cx="1483250" cy="2354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078" h="48019" extrusionOk="0">
                        <a:moveTo>
                          <a:pt x="1263" y="0"/>
                        </a:moveTo>
                        <a:cubicBezTo>
                          <a:pt x="560" y="0"/>
                          <a:pt x="1" y="560"/>
                          <a:pt x="1" y="1262"/>
                        </a:cubicBezTo>
                        <a:lnTo>
                          <a:pt x="1" y="46756"/>
                        </a:lnTo>
                        <a:cubicBezTo>
                          <a:pt x="1" y="47459"/>
                          <a:pt x="560" y="48018"/>
                          <a:pt x="1263" y="48018"/>
                        </a:cubicBezTo>
                        <a:lnTo>
                          <a:pt x="40803" y="48018"/>
                        </a:lnTo>
                        <a:cubicBezTo>
                          <a:pt x="41506" y="48018"/>
                          <a:pt x="42077" y="47459"/>
                          <a:pt x="42077" y="46756"/>
                        </a:cubicBezTo>
                        <a:lnTo>
                          <a:pt x="42077" y="1262"/>
                        </a:lnTo>
                        <a:cubicBezTo>
                          <a:pt x="42077" y="560"/>
                          <a:pt x="41506" y="0"/>
                          <a:pt x="4080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19050" cap="flat" cmpd="sng">
                    <a:solidFill>
                      <a:schemeClr val="accent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>
                      <a:latin typeface="+mj-lt"/>
                    </a:endParaRPr>
                  </a:p>
                </p:txBody>
              </p:sp>
              <p:cxnSp>
                <p:nvCxnSpPr>
                  <p:cNvPr id="1964" name="Google Shape;1806;p29"/>
                  <p:cNvCxnSpPr/>
                  <p:nvPr/>
                </p:nvCxnSpPr>
                <p:spPr>
                  <a:xfrm>
                    <a:off x="2706988" y="3425975"/>
                    <a:ext cx="14667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3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1839" name="Google Shape;1807;p29"/>
              <p:cNvGrpSpPr/>
              <p:nvPr/>
            </p:nvGrpSpPr>
            <p:grpSpPr>
              <a:xfrm>
                <a:off x="2713937" y="1444382"/>
                <a:ext cx="1483248" cy="1115903"/>
                <a:chOff x="2636961" y="3290877"/>
                <a:chExt cx="940789" cy="707701"/>
              </a:xfrm>
            </p:grpSpPr>
            <p:sp>
              <p:nvSpPr>
                <p:cNvPr id="1840" name="Google Shape;1808;p29"/>
                <p:cNvSpPr/>
                <p:nvPr/>
              </p:nvSpPr>
              <p:spPr>
                <a:xfrm>
                  <a:off x="2636961" y="3303699"/>
                  <a:ext cx="940789" cy="69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68" h="31589" extrusionOk="0">
                      <a:moveTo>
                        <a:pt x="1763" y="1"/>
                      </a:moveTo>
                      <a:cubicBezTo>
                        <a:pt x="786" y="1"/>
                        <a:pt x="0" y="787"/>
                        <a:pt x="0" y="1775"/>
                      </a:cubicBezTo>
                      <a:lnTo>
                        <a:pt x="0" y="29814"/>
                      </a:lnTo>
                      <a:cubicBezTo>
                        <a:pt x="0" y="30802"/>
                        <a:pt x="786" y="31588"/>
                        <a:pt x="1763" y="31588"/>
                      </a:cubicBezTo>
                      <a:lnTo>
                        <a:pt x="40994" y="31588"/>
                      </a:lnTo>
                      <a:cubicBezTo>
                        <a:pt x="41982" y="31588"/>
                        <a:pt x="42768" y="30802"/>
                        <a:pt x="42768" y="29814"/>
                      </a:cubicBezTo>
                      <a:lnTo>
                        <a:pt x="42768" y="1775"/>
                      </a:lnTo>
                      <a:cubicBezTo>
                        <a:pt x="42768" y="787"/>
                        <a:pt x="41982" y="1"/>
                        <a:pt x="4099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2925" cap="flat" cmpd="sng">
                  <a:solidFill>
                    <a:srgbClr val="000000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841" name="Google Shape;1809;p29"/>
                <p:cNvSpPr/>
                <p:nvPr/>
              </p:nvSpPr>
              <p:spPr>
                <a:xfrm>
                  <a:off x="2911169" y="3747365"/>
                  <a:ext cx="103740" cy="13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6" h="5930" extrusionOk="0">
                      <a:moveTo>
                        <a:pt x="0" y="0"/>
                      </a:moveTo>
                      <a:lnTo>
                        <a:pt x="560" y="4322"/>
                      </a:lnTo>
                      <a:lnTo>
                        <a:pt x="1846" y="3346"/>
                      </a:lnTo>
                      <a:lnTo>
                        <a:pt x="3822" y="5929"/>
                      </a:lnTo>
                      <a:lnTo>
                        <a:pt x="4715" y="5239"/>
                      </a:lnTo>
                      <a:lnTo>
                        <a:pt x="2739" y="2655"/>
                      </a:lnTo>
                      <a:lnTo>
                        <a:pt x="4013" y="16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870" name="Google Shape;1810;p29"/>
                <p:cNvSpPr/>
                <p:nvPr/>
              </p:nvSpPr>
              <p:spPr>
                <a:xfrm>
                  <a:off x="2749583" y="3536794"/>
                  <a:ext cx="212430" cy="18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7" h="8264" extrusionOk="0">
                      <a:moveTo>
                        <a:pt x="4132" y="1"/>
                      </a:moveTo>
                      <a:cubicBezTo>
                        <a:pt x="1846" y="1"/>
                        <a:pt x="0" y="1846"/>
                        <a:pt x="0" y="4132"/>
                      </a:cubicBezTo>
                      <a:cubicBezTo>
                        <a:pt x="0" y="6406"/>
                        <a:pt x="1846" y="8252"/>
                        <a:pt x="4132" y="8263"/>
                      </a:cubicBezTo>
                      <a:lnTo>
                        <a:pt x="9656" y="8263"/>
                      </a:lnTo>
                      <a:lnTo>
                        <a:pt x="965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904" name="Google Shape;1811;p29"/>
                <p:cNvSpPr/>
                <p:nvPr/>
              </p:nvSpPr>
              <p:spPr>
                <a:xfrm>
                  <a:off x="2962222" y="3536794"/>
                  <a:ext cx="529612" cy="18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76" h="8264" extrusionOk="0">
                      <a:moveTo>
                        <a:pt x="1" y="1"/>
                      </a:moveTo>
                      <a:lnTo>
                        <a:pt x="1" y="8263"/>
                      </a:lnTo>
                      <a:lnTo>
                        <a:pt x="19944" y="8263"/>
                      </a:lnTo>
                      <a:cubicBezTo>
                        <a:pt x="22218" y="8252"/>
                        <a:pt x="24075" y="6406"/>
                        <a:pt x="24075" y="4132"/>
                      </a:cubicBezTo>
                      <a:cubicBezTo>
                        <a:pt x="24075" y="1846"/>
                        <a:pt x="22218" y="1"/>
                        <a:pt x="1994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905" name="Google Shape;1812;p29"/>
                <p:cNvSpPr/>
                <p:nvPr/>
              </p:nvSpPr>
              <p:spPr>
                <a:xfrm>
                  <a:off x="2829452" y="3567435"/>
                  <a:ext cx="73890" cy="11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9" h="5252" extrusionOk="0">
                      <a:moveTo>
                        <a:pt x="1679" y="417"/>
                      </a:moveTo>
                      <a:cubicBezTo>
                        <a:pt x="2179" y="417"/>
                        <a:pt x="2584" y="822"/>
                        <a:pt x="2584" y="1322"/>
                      </a:cubicBezTo>
                      <a:lnTo>
                        <a:pt x="2584" y="2441"/>
                      </a:lnTo>
                      <a:lnTo>
                        <a:pt x="774" y="2441"/>
                      </a:lnTo>
                      <a:lnTo>
                        <a:pt x="774" y="1322"/>
                      </a:lnTo>
                      <a:cubicBezTo>
                        <a:pt x="774" y="822"/>
                        <a:pt x="1179" y="417"/>
                        <a:pt x="1679" y="417"/>
                      </a:cubicBezTo>
                      <a:close/>
                      <a:moveTo>
                        <a:pt x="1679" y="1"/>
                      </a:moveTo>
                      <a:cubicBezTo>
                        <a:pt x="953" y="1"/>
                        <a:pt x="358" y="596"/>
                        <a:pt x="358" y="1322"/>
                      </a:cubicBezTo>
                      <a:lnTo>
                        <a:pt x="358" y="2441"/>
                      </a:lnTo>
                      <a:lnTo>
                        <a:pt x="239" y="2441"/>
                      </a:lnTo>
                      <a:cubicBezTo>
                        <a:pt x="233" y="2441"/>
                        <a:pt x="227" y="2440"/>
                        <a:pt x="221" y="2440"/>
                      </a:cubicBezTo>
                      <a:cubicBezTo>
                        <a:pt x="98" y="2440"/>
                        <a:pt x="1" y="2555"/>
                        <a:pt x="1" y="2679"/>
                      </a:cubicBezTo>
                      <a:lnTo>
                        <a:pt x="1" y="5001"/>
                      </a:lnTo>
                      <a:cubicBezTo>
                        <a:pt x="1" y="5132"/>
                        <a:pt x="108" y="5251"/>
                        <a:pt x="239" y="5251"/>
                      </a:cubicBezTo>
                      <a:lnTo>
                        <a:pt x="3120" y="5251"/>
                      </a:lnTo>
                      <a:cubicBezTo>
                        <a:pt x="3251" y="5251"/>
                        <a:pt x="3358" y="5132"/>
                        <a:pt x="3358" y="5001"/>
                      </a:cubicBezTo>
                      <a:lnTo>
                        <a:pt x="3358" y="2679"/>
                      </a:lnTo>
                      <a:cubicBezTo>
                        <a:pt x="3358" y="2555"/>
                        <a:pt x="3261" y="2440"/>
                        <a:pt x="3138" y="2440"/>
                      </a:cubicBezTo>
                      <a:cubicBezTo>
                        <a:pt x="3132" y="2440"/>
                        <a:pt x="3126" y="2441"/>
                        <a:pt x="3120" y="2441"/>
                      </a:cubicBezTo>
                      <a:lnTo>
                        <a:pt x="3001" y="2441"/>
                      </a:lnTo>
                      <a:lnTo>
                        <a:pt x="3001" y="1322"/>
                      </a:lnTo>
                      <a:cubicBezTo>
                        <a:pt x="3001" y="596"/>
                        <a:pt x="2406" y="1"/>
                        <a:pt x="167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909" name="Google Shape;1813;p29"/>
                <p:cNvSpPr/>
                <p:nvPr/>
              </p:nvSpPr>
              <p:spPr>
                <a:xfrm>
                  <a:off x="3044203" y="3603839"/>
                  <a:ext cx="106622" cy="66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7" h="3037" extrusionOk="0">
                      <a:moveTo>
                        <a:pt x="1" y="1"/>
                      </a:moveTo>
                      <a:lnTo>
                        <a:pt x="822" y="3037"/>
                      </a:lnTo>
                      <a:lnTo>
                        <a:pt x="1929" y="3037"/>
                      </a:lnTo>
                      <a:lnTo>
                        <a:pt x="2239" y="1751"/>
                      </a:lnTo>
                      <a:cubicBezTo>
                        <a:pt x="2263" y="1620"/>
                        <a:pt x="2322" y="1298"/>
                        <a:pt x="2406" y="810"/>
                      </a:cubicBezTo>
                      <a:lnTo>
                        <a:pt x="2430" y="810"/>
                      </a:lnTo>
                      <a:lnTo>
                        <a:pt x="2477" y="1155"/>
                      </a:lnTo>
                      <a:lnTo>
                        <a:pt x="2560" y="1596"/>
                      </a:lnTo>
                      <a:lnTo>
                        <a:pt x="2906" y="3037"/>
                      </a:lnTo>
                      <a:lnTo>
                        <a:pt x="4025" y="3037"/>
                      </a:lnTo>
                      <a:lnTo>
                        <a:pt x="4846" y="1"/>
                      </a:lnTo>
                      <a:lnTo>
                        <a:pt x="3846" y="1"/>
                      </a:lnTo>
                      <a:lnTo>
                        <a:pt x="3573" y="1167"/>
                      </a:lnTo>
                      <a:cubicBezTo>
                        <a:pt x="3549" y="1286"/>
                        <a:pt x="3513" y="1453"/>
                        <a:pt x="3489" y="1655"/>
                      </a:cubicBezTo>
                      <a:cubicBezTo>
                        <a:pt x="3465" y="1858"/>
                        <a:pt x="3453" y="2025"/>
                        <a:pt x="3442" y="2167"/>
                      </a:cubicBezTo>
                      <a:lnTo>
                        <a:pt x="3418" y="2167"/>
                      </a:lnTo>
                      <a:cubicBezTo>
                        <a:pt x="3406" y="1941"/>
                        <a:pt x="3346" y="1632"/>
                        <a:pt x="3263" y="1239"/>
                      </a:cubicBezTo>
                      <a:lnTo>
                        <a:pt x="3013" y="1"/>
                      </a:lnTo>
                      <a:lnTo>
                        <a:pt x="1858" y="1"/>
                      </a:lnTo>
                      <a:lnTo>
                        <a:pt x="1572" y="1227"/>
                      </a:lnTo>
                      <a:cubicBezTo>
                        <a:pt x="1489" y="1691"/>
                        <a:pt x="1429" y="2001"/>
                        <a:pt x="1429" y="2167"/>
                      </a:cubicBezTo>
                      <a:lnTo>
                        <a:pt x="1417" y="2167"/>
                      </a:lnTo>
                      <a:cubicBezTo>
                        <a:pt x="1406" y="1894"/>
                        <a:pt x="1358" y="1572"/>
                        <a:pt x="1275" y="1167"/>
                      </a:cubicBezTo>
                      <a:lnTo>
                        <a:pt x="103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910" name="Google Shape;1814;p29"/>
                <p:cNvSpPr/>
                <p:nvPr/>
              </p:nvSpPr>
              <p:spPr>
                <a:xfrm>
                  <a:off x="3162324" y="3603839"/>
                  <a:ext cx="106622" cy="66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7" h="3037" extrusionOk="0">
                      <a:moveTo>
                        <a:pt x="0" y="1"/>
                      </a:moveTo>
                      <a:lnTo>
                        <a:pt x="822" y="3037"/>
                      </a:lnTo>
                      <a:lnTo>
                        <a:pt x="1917" y="3037"/>
                      </a:lnTo>
                      <a:lnTo>
                        <a:pt x="2227" y="1751"/>
                      </a:lnTo>
                      <a:cubicBezTo>
                        <a:pt x="2263" y="1620"/>
                        <a:pt x="2322" y="1298"/>
                        <a:pt x="2405" y="810"/>
                      </a:cubicBezTo>
                      <a:lnTo>
                        <a:pt x="2417" y="810"/>
                      </a:lnTo>
                      <a:lnTo>
                        <a:pt x="2477" y="1155"/>
                      </a:lnTo>
                      <a:lnTo>
                        <a:pt x="2560" y="1596"/>
                      </a:lnTo>
                      <a:lnTo>
                        <a:pt x="2894" y="3037"/>
                      </a:lnTo>
                      <a:lnTo>
                        <a:pt x="4013" y="3037"/>
                      </a:lnTo>
                      <a:lnTo>
                        <a:pt x="4846" y="1"/>
                      </a:lnTo>
                      <a:lnTo>
                        <a:pt x="3834" y="1"/>
                      </a:lnTo>
                      <a:lnTo>
                        <a:pt x="3572" y="1167"/>
                      </a:lnTo>
                      <a:cubicBezTo>
                        <a:pt x="3537" y="1286"/>
                        <a:pt x="3513" y="1453"/>
                        <a:pt x="3489" y="1655"/>
                      </a:cubicBezTo>
                      <a:cubicBezTo>
                        <a:pt x="3465" y="1858"/>
                        <a:pt x="3441" y="2025"/>
                        <a:pt x="3429" y="2167"/>
                      </a:cubicBezTo>
                      <a:lnTo>
                        <a:pt x="3417" y="2167"/>
                      </a:lnTo>
                      <a:cubicBezTo>
                        <a:pt x="3394" y="1941"/>
                        <a:pt x="3346" y="1632"/>
                        <a:pt x="3263" y="1239"/>
                      </a:cubicBezTo>
                      <a:lnTo>
                        <a:pt x="3013" y="1"/>
                      </a:lnTo>
                      <a:lnTo>
                        <a:pt x="1858" y="1"/>
                      </a:lnTo>
                      <a:lnTo>
                        <a:pt x="1572" y="1227"/>
                      </a:lnTo>
                      <a:cubicBezTo>
                        <a:pt x="1477" y="1691"/>
                        <a:pt x="1429" y="2001"/>
                        <a:pt x="1429" y="2167"/>
                      </a:cubicBezTo>
                      <a:lnTo>
                        <a:pt x="1405" y="2167"/>
                      </a:lnTo>
                      <a:cubicBezTo>
                        <a:pt x="1393" y="1894"/>
                        <a:pt x="1346" y="1572"/>
                        <a:pt x="1274" y="1167"/>
                      </a:cubicBezTo>
                      <a:lnTo>
                        <a:pt x="102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912" name="Google Shape;1815;p29"/>
                <p:cNvSpPr/>
                <p:nvPr/>
              </p:nvSpPr>
              <p:spPr>
                <a:xfrm>
                  <a:off x="3239048" y="3603839"/>
                  <a:ext cx="106622" cy="66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7" h="3037" extrusionOk="0">
                      <a:moveTo>
                        <a:pt x="1" y="1"/>
                      </a:moveTo>
                      <a:lnTo>
                        <a:pt x="822" y="3037"/>
                      </a:lnTo>
                      <a:lnTo>
                        <a:pt x="1930" y="3037"/>
                      </a:lnTo>
                      <a:lnTo>
                        <a:pt x="2227" y="1751"/>
                      </a:lnTo>
                      <a:cubicBezTo>
                        <a:pt x="2263" y="1620"/>
                        <a:pt x="2323" y="1298"/>
                        <a:pt x="2406" y="810"/>
                      </a:cubicBezTo>
                      <a:lnTo>
                        <a:pt x="2430" y="810"/>
                      </a:lnTo>
                      <a:lnTo>
                        <a:pt x="2477" y="1155"/>
                      </a:lnTo>
                      <a:lnTo>
                        <a:pt x="2561" y="1596"/>
                      </a:lnTo>
                      <a:lnTo>
                        <a:pt x="2906" y="3037"/>
                      </a:lnTo>
                      <a:lnTo>
                        <a:pt x="4013" y="3037"/>
                      </a:lnTo>
                      <a:lnTo>
                        <a:pt x="4847" y="1"/>
                      </a:lnTo>
                      <a:lnTo>
                        <a:pt x="3847" y="1"/>
                      </a:lnTo>
                      <a:lnTo>
                        <a:pt x="3573" y="1167"/>
                      </a:lnTo>
                      <a:cubicBezTo>
                        <a:pt x="3549" y="1286"/>
                        <a:pt x="3513" y="1453"/>
                        <a:pt x="3489" y="1655"/>
                      </a:cubicBezTo>
                      <a:cubicBezTo>
                        <a:pt x="3466" y="1858"/>
                        <a:pt x="3454" y="2025"/>
                        <a:pt x="3442" y="2167"/>
                      </a:cubicBezTo>
                      <a:lnTo>
                        <a:pt x="3418" y="2167"/>
                      </a:lnTo>
                      <a:cubicBezTo>
                        <a:pt x="3406" y="1941"/>
                        <a:pt x="3347" y="1632"/>
                        <a:pt x="3263" y="1239"/>
                      </a:cubicBezTo>
                      <a:lnTo>
                        <a:pt x="3013" y="1"/>
                      </a:lnTo>
                      <a:lnTo>
                        <a:pt x="1858" y="1"/>
                      </a:lnTo>
                      <a:lnTo>
                        <a:pt x="1573" y="1227"/>
                      </a:lnTo>
                      <a:cubicBezTo>
                        <a:pt x="1477" y="1691"/>
                        <a:pt x="1430" y="2001"/>
                        <a:pt x="1430" y="2167"/>
                      </a:cubicBezTo>
                      <a:lnTo>
                        <a:pt x="1418" y="2167"/>
                      </a:lnTo>
                      <a:cubicBezTo>
                        <a:pt x="1394" y="1894"/>
                        <a:pt x="1358" y="1572"/>
                        <a:pt x="1275" y="1167"/>
                      </a:cubicBezTo>
                      <a:lnTo>
                        <a:pt x="10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950" name="Google Shape;1816;p29"/>
                <p:cNvSpPr/>
                <p:nvPr/>
              </p:nvSpPr>
              <p:spPr>
                <a:xfrm>
                  <a:off x="2636961" y="3290877"/>
                  <a:ext cx="940789" cy="694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68" h="31576" extrusionOk="0">
                      <a:moveTo>
                        <a:pt x="1763" y="1"/>
                      </a:moveTo>
                      <a:cubicBezTo>
                        <a:pt x="786" y="1"/>
                        <a:pt x="0" y="786"/>
                        <a:pt x="0" y="1763"/>
                      </a:cubicBezTo>
                      <a:lnTo>
                        <a:pt x="0" y="29814"/>
                      </a:lnTo>
                      <a:cubicBezTo>
                        <a:pt x="0" y="30790"/>
                        <a:pt x="786" y="31576"/>
                        <a:pt x="1763" y="31576"/>
                      </a:cubicBezTo>
                      <a:lnTo>
                        <a:pt x="40994" y="31576"/>
                      </a:lnTo>
                      <a:cubicBezTo>
                        <a:pt x="41982" y="31576"/>
                        <a:pt x="42768" y="30790"/>
                        <a:pt x="42768" y="29814"/>
                      </a:cubicBezTo>
                      <a:lnTo>
                        <a:pt x="42768" y="1763"/>
                      </a:lnTo>
                      <a:cubicBezTo>
                        <a:pt x="42768" y="786"/>
                        <a:pt x="41982" y="1"/>
                        <a:pt x="4099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925" cap="flat" cmpd="sng">
                  <a:solidFill>
                    <a:schemeClr val="accent3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951" name="Google Shape;1817;p29"/>
                <p:cNvSpPr/>
                <p:nvPr/>
              </p:nvSpPr>
              <p:spPr>
                <a:xfrm>
                  <a:off x="2911169" y="3734519"/>
                  <a:ext cx="103740" cy="130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6" h="5919" extrusionOk="0">
                      <a:moveTo>
                        <a:pt x="0" y="1"/>
                      </a:moveTo>
                      <a:lnTo>
                        <a:pt x="560" y="4323"/>
                      </a:lnTo>
                      <a:lnTo>
                        <a:pt x="1846" y="3334"/>
                      </a:lnTo>
                      <a:lnTo>
                        <a:pt x="3822" y="5918"/>
                      </a:lnTo>
                      <a:lnTo>
                        <a:pt x="4715" y="5239"/>
                      </a:lnTo>
                      <a:lnTo>
                        <a:pt x="2739" y="2656"/>
                      </a:lnTo>
                      <a:lnTo>
                        <a:pt x="4013" y="166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955" name="Google Shape;1818;p29"/>
                <p:cNvSpPr/>
                <p:nvPr/>
              </p:nvSpPr>
              <p:spPr>
                <a:xfrm>
                  <a:off x="2749583" y="3523706"/>
                  <a:ext cx="212430" cy="18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7" h="8264" extrusionOk="0">
                      <a:moveTo>
                        <a:pt x="4132" y="0"/>
                      </a:moveTo>
                      <a:cubicBezTo>
                        <a:pt x="1846" y="0"/>
                        <a:pt x="0" y="1846"/>
                        <a:pt x="0" y="4132"/>
                      </a:cubicBezTo>
                      <a:cubicBezTo>
                        <a:pt x="0" y="6418"/>
                        <a:pt x="1846" y="8263"/>
                        <a:pt x="4132" y="8263"/>
                      </a:cubicBezTo>
                      <a:lnTo>
                        <a:pt x="9656" y="8263"/>
                      </a:lnTo>
                      <a:lnTo>
                        <a:pt x="965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956" name="Google Shape;1819;p29"/>
                <p:cNvSpPr/>
                <p:nvPr/>
              </p:nvSpPr>
              <p:spPr>
                <a:xfrm>
                  <a:off x="2962222" y="3523706"/>
                  <a:ext cx="529612" cy="181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76" h="8264" extrusionOk="0">
                      <a:moveTo>
                        <a:pt x="1" y="0"/>
                      </a:moveTo>
                      <a:lnTo>
                        <a:pt x="1" y="8263"/>
                      </a:lnTo>
                      <a:lnTo>
                        <a:pt x="19944" y="8263"/>
                      </a:lnTo>
                      <a:cubicBezTo>
                        <a:pt x="22218" y="8263"/>
                        <a:pt x="24075" y="6418"/>
                        <a:pt x="24075" y="4132"/>
                      </a:cubicBezTo>
                      <a:cubicBezTo>
                        <a:pt x="24075" y="1846"/>
                        <a:pt x="22218" y="0"/>
                        <a:pt x="1994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957" name="Google Shape;1820;p29"/>
                <p:cNvSpPr/>
                <p:nvPr/>
              </p:nvSpPr>
              <p:spPr>
                <a:xfrm>
                  <a:off x="2829452" y="3554347"/>
                  <a:ext cx="74132" cy="115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5251" extrusionOk="0">
                      <a:moveTo>
                        <a:pt x="1679" y="417"/>
                      </a:moveTo>
                      <a:cubicBezTo>
                        <a:pt x="2179" y="417"/>
                        <a:pt x="2584" y="822"/>
                        <a:pt x="2584" y="1322"/>
                      </a:cubicBezTo>
                      <a:lnTo>
                        <a:pt x="2584" y="2441"/>
                      </a:lnTo>
                      <a:lnTo>
                        <a:pt x="774" y="2441"/>
                      </a:lnTo>
                      <a:lnTo>
                        <a:pt x="774" y="1322"/>
                      </a:lnTo>
                      <a:cubicBezTo>
                        <a:pt x="774" y="822"/>
                        <a:pt x="1179" y="417"/>
                        <a:pt x="1679" y="417"/>
                      </a:cubicBezTo>
                      <a:close/>
                      <a:moveTo>
                        <a:pt x="1679" y="0"/>
                      </a:moveTo>
                      <a:cubicBezTo>
                        <a:pt x="953" y="0"/>
                        <a:pt x="358" y="596"/>
                        <a:pt x="358" y="1322"/>
                      </a:cubicBezTo>
                      <a:lnTo>
                        <a:pt x="358" y="2441"/>
                      </a:lnTo>
                      <a:lnTo>
                        <a:pt x="239" y="2441"/>
                      </a:lnTo>
                      <a:cubicBezTo>
                        <a:pt x="233" y="2440"/>
                        <a:pt x="227" y="2440"/>
                        <a:pt x="221" y="2440"/>
                      </a:cubicBezTo>
                      <a:cubicBezTo>
                        <a:pt x="98" y="2440"/>
                        <a:pt x="1" y="2554"/>
                        <a:pt x="1" y="2679"/>
                      </a:cubicBezTo>
                      <a:lnTo>
                        <a:pt x="1" y="5001"/>
                      </a:lnTo>
                      <a:cubicBezTo>
                        <a:pt x="1" y="5132"/>
                        <a:pt x="108" y="5251"/>
                        <a:pt x="239" y="5251"/>
                      </a:cubicBezTo>
                      <a:lnTo>
                        <a:pt x="3120" y="5251"/>
                      </a:lnTo>
                      <a:cubicBezTo>
                        <a:pt x="3251" y="5251"/>
                        <a:pt x="3358" y="5132"/>
                        <a:pt x="3358" y="5001"/>
                      </a:cubicBezTo>
                      <a:lnTo>
                        <a:pt x="3358" y="2691"/>
                      </a:lnTo>
                      <a:cubicBezTo>
                        <a:pt x="3369" y="2555"/>
                        <a:pt x="3272" y="2440"/>
                        <a:pt x="3140" y="2440"/>
                      </a:cubicBezTo>
                      <a:cubicBezTo>
                        <a:pt x="3133" y="2440"/>
                        <a:pt x="3127" y="2440"/>
                        <a:pt x="3120" y="2441"/>
                      </a:cubicBezTo>
                      <a:lnTo>
                        <a:pt x="3001" y="2441"/>
                      </a:lnTo>
                      <a:lnTo>
                        <a:pt x="3001" y="1322"/>
                      </a:lnTo>
                      <a:cubicBezTo>
                        <a:pt x="3001" y="596"/>
                        <a:pt x="2406" y="0"/>
                        <a:pt x="167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958" name="Google Shape;1821;p29"/>
                <p:cNvSpPr/>
                <p:nvPr/>
              </p:nvSpPr>
              <p:spPr>
                <a:xfrm>
                  <a:off x="3044203" y="3591015"/>
                  <a:ext cx="106622" cy="66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7" h="3025" extrusionOk="0">
                      <a:moveTo>
                        <a:pt x="1" y="0"/>
                      </a:moveTo>
                      <a:lnTo>
                        <a:pt x="822" y="3024"/>
                      </a:lnTo>
                      <a:lnTo>
                        <a:pt x="1929" y="3024"/>
                      </a:lnTo>
                      <a:lnTo>
                        <a:pt x="2239" y="1738"/>
                      </a:lnTo>
                      <a:cubicBezTo>
                        <a:pt x="2263" y="1607"/>
                        <a:pt x="2322" y="1298"/>
                        <a:pt x="2406" y="798"/>
                      </a:cubicBezTo>
                      <a:lnTo>
                        <a:pt x="2430" y="798"/>
                      </a:lnTo>
                      <a:lnTo>
                        <a:pt x="2477" y="1155"/>
                      </a:lnTo>
                      <a:lnTo>
                        <a:pt x="2560" y="1584"/>
                      </a:lnTo>
                      <a:lnTo>
                        <a:pt x="2906" y="3024"/>
                      </a:lnTo>
                      <a:lnTo>
                        <a:pt x="4025" y="3024"/>
                      </a:lnTo>
                      <a:lnTo>
                        <a:pt x="4846" y="0"/>
                      </a:lnTo>
                      <a:lnTo>
                        <a:pt x="3846" y="0"/>
                      </a:lnTo>
                      <a:lnTo>
                        <a:pt x="3573" y="1167"/>
                      </a:lnTo>
                      <a:cubicBezTo>
                        <a:pt x="3549" y="1286"/>
                        <a:pt x="3513" y="1453"/>
                        <a:pt x="3489" y="1655"/>
                      </a:cubicBezTo>
                      <a:cubicBezTo>
                        <a:pt x="3465" y="1857"/>
                        <a:pt x="3453" y="2024"/>
                        <a:pt x="3442" y="2155"/>
                      </a:cubicBezTo>
                      <a:lnTo>
                        <a:pt x="3418" y="2155"/>
                      </a:lnTo>
                      <a:cubicBezTo>
                        <a:pt x="3406" y="1941"/>
                        <a:pt x="3346" y="1631"/>
                        <a:pt x="3263" y="1238"/>
                      </a:cubicBezTo>
                      <a:lnTo>
                        <a:pt x="3013" y="0"/>
                      </a:lnTo>
                      <a:lnTo>
                        <a:pt x="1858" y="0"/>
                      </a:lnTo>
                      <a:lnTo>
                        <a:pt x="1572" y="1226"/>
                      </a:lnTo>
                      <a:cubicBezTo>
                        <a:pt x="1489" y="1679"/>
                        <a:pt x="1429" y="1988"/>
                        <a:pt x="1429" y="2155"/>
                      </a:cubicBezTo>
                      <a:lnTo>
                        <a:pt x="1417" y="2155"/>
                      </a:lnTo>
                      <a:cubicBezTo>
                        <a:pt x="1406" y="1893"/>
                        <a:pt x="1358" y="1560"/>
                        <a:pt x="1275" y="1167"/>
                      </a:cubicBezTo>
                      <a:lnTo>
                        <a:pt x="103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959" name="Google Shape;1822;p29"/>
                <p:cNvSpPr/>
                <p:nvPr/>
              </p:nvSpPr>
              <p:spPr>
                <a:xfrm>
                  <a:off x="3162324" y="3591015"/>
                  <a:ext cx="106622" cy="66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7" h="3025" extrusionOk="0">
                      <a:moveTo>
                        <a:pt x="0" y="0"/>
                      </a:moveTo>
                      <a:lnTo>
                        <a:pt x="822" y="3024"/>
                      </a:lnTo>
                      <a:lnTo>
                        <a:pt x="1917" y="3024"/>
                      </a:lnTo>
                      <a:lnTo>
                        <a:pt x="2227" y="1738"/>
                      </a:lnTo>
                      <a:cubicBezTo>
                        <a:pt x="2263" y="1607"/>
                        <a:pt x="2322" y="1298"/>
                        <a:pt x="2405" y="798"/>
                      </a:cubicBezTo>
                      <a:lnTo>
                        <a:pt x="2417" y="798"/>
                      </a:lnTo>
                      <a:lnTo>
                        <a:pt x="2477" y="1155"/>
                      </a:lnTo>
                      <a:lnTo>
                        <a:pt x="2560" y="1584"/>
                      </a:lnTo>
                      <a:lnTo>
                        <a:pt x="2894" y="3024"/>
                      </a:lnTo>
                      <a:lnTo>
                        <a:pt x="4013" y="3024"/>
                      </a:lnTo>
                      <a:lnTo>
                        <a:pt x="4846" y="0"/>
                      </a:lnTo>
                      <a:lnTo>
                        <a:pt x="3834" y="0"/>
                      </a:lnTo>
                      <a:lnTo>
                        <a:pt x="3572" y="1167"/>
                      </a:lnTo>
                      <a:cubicBezTo>
                        <a:pt x="3537" y="1286"/>
                        <a:pt x="3513" y="1453"/>
                        <a:pt x="3489" y="1655"/>
                      </a:cubicBezTo>
                      <a:cubicBezTo>
                        <a:pt x="3465" y="1857"/>
                        <a:pt x="3441" y="2024"/>
                        <a:pt x="3429" y="2155"/>
                      </a:cubicBezTo>
                      <a:lnTo>
                        <a:pt x="3417" y="2155"/>
                      </a:lnTo>
                      <a:cubicBezTo>
                        <a:pt x="3394" y="1941"/>
                        <a:pt x="3346" y="1631"/>
                        <a:pt x="3263" y="1238"/>
                      </a:cubicBezTo>
                      <a:lnTo>
                        <a:pt x="3013" y="0"/>
                      </a:lnTo>
                      <a:lnTo>
                        <a:pt x="1858" y="0"/>
                      </a:lnTo>
                      <a:lnTo>
                        <a:pt x="1572" y="1226"/>
                      </a:lnTo>
                      <a:cubicBezTo>
                        <a:pt x="1477" y="1679"/>
                        <a:pt x="1429" y="1988"/>
                        <a:pt x="1429" y="2155"/>
                      </a:cubicBezTo>
                      <a:lnTo>
                        <a:pt x="1405" y="2155"/>
                      </a:lnTo>
                      <a:cubicBezTo>
                        <a:pt x="1393" y="1893"/>
                        <a:pt x="1346" y="1560"/>
                        <a:pt x="1274" y="1167"/>
                      </a:cubicBezTo>
                      <a:lnTo>
                        <a:pt x="102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960" name="Google Shape;1823;p29"/>
                <p:cNvSpPr/>
                <p:nvPr/>
              </p:nvSpPr>
              <p:spPr>
                <a:xfrm>
                  <a:off x="3280434" y="3591015"/>
                  <a:ext cx="106622" cy="665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7" h="3025" extrusionOk="0">
                      <a:moveTo>
                        <a:pt x="1" y="0"/>
                      </a:moveTo>
                      <a:lnTo>
                        <a:pt x="822" y="3024"/>
                      </a:lnTo>
                      <a:lnTo>
                        <a:pt x="1930" y="3024"/>
                      </a:lnTo>
                      <a:lnTo>
                        <a:pt x="2227" y="1738"/>
                      </a:lnTo>
                      <a:cubicBezTo>
                        <a:pt x="2263" y="1607"/>
                        <a:pt x="2323" y="1298"/>
                        <a:pt x="2406" y="798"/>
                      </a:cubicBezTo>
                      <a:lnTo>
                        <a:pt x="2430" y="798"/>
                      </a:lnTo>
                      <a:lnTo>
                        <a:pt x="2477" y="1155"/>
                      </a:lnTo>
                      <a:lnTo>
                        <a:pt x="2561" y="1584"/>
                      </a:lnTo>
                      <a:lnTo>
                        <a:pt x="2906" y="3024"/>
                      </a:lnTo>
                      <a:lnTo>
                        <a:pt x="4013" y="3024"/>
                      </a:lnTo>
                      <a:lnTo>
                        <a:pt x="4847" y="0"/>
                      </a:lnTo>
                      <a:lnTo>
                        <a:pt x="3847" y="0"/>
                      </a:lnTo>
                      <a:lnTo>
                        <a:pt x="3573" y="1167"/>
                      </a:lnTo>
                      <a:cubicBezTo>
                        <a:pt x="3549" y="1286"/>
                        <a:pt x="3513" y="1453"/>
                        <a:pt x="3489" y="1655"/>
                      </a:cubicBezTo>
                      <a:cubicBezTo>
                        <a:pt x="3466" y="1857"/>
                        <a:pt x="3454" y="2024"/>
                        <a:pt x="3442" y="2155"/>
                      </a:cubicBezTo>
                      <a:lnTo>
                        <a:pt x="3418" y="2155"/>
                      </a:lnTo>
                      <a:cubicBezTo>
                        <a:pt x="3406" y="1941"/>
                        <a:pt x="3347" y="1631"/>
                        <a:pt x="3263" y="1238"/>
                      </a:cubicBezTo>
                      <a:lnTo>
                        <a:pt x="3013" y="0"/>
                      </a:lnTo>
                      <a:lnTo>
                        <a:pt x="1858" y="0"/>
                      </a:lnTo>
                      <a:lnTo>
                        <a:pt x="1573" y="1226"/>
                      </a:lnTo>
                      <a:cubicBezTo>
                        <a:pt x="1477" y="1679"/>
                        <a:pt x="1430" y="1988"/>
                        <a:pt x="1430" y="2155"/>
                      </a:cubicBezTo>
                      <a:lnTo>
                        <a:pt x="1418" y="2155"/>
                      </a:lnTo>
                      <a:cubicBezTo>
                        <a:pt x="1394" y="1893"/>
                        <a:pt x="1358" y="1560"/>
                        <a:pt x="1275" y="1167"/>
                      </a:cubicBezTo>
                      <a:lnTo>
                        <a:pt x="102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</p:grpSp>
        <p:sp>
          <p:nvSpPr>
            <p:cNvPr id="1965" name="Google Shape;1826;p29"/>
            <p:cNvSpPr txBox="1"/>
            <p:nvPr/>
          </p:nvSpPr>
          <p:spPr>
            <a:xfrm>
              <a:off x="2690463" y="1923110"/>
              <a:ext cx="14415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Malicious or Compromised Clients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966" name="Google Shape;1827;p29"/>
            <p:cNvSpPr txBox="1"/>
            <p:nvPr/>
          </p:nvSpPr>
          <p:spPr>
            <a:xfrm>
              <a:off x="2549641" y="2507117"/>
              <a:ext cx="1582322" cy="1608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900" dirty="0">
                  <a:latin typeface="+mj-lt"/>
                </a:rPr>
                <a:t>Insider or external threats within participating institutions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900" dirty="0">
                  <a:latin typeface="+mj-lt"/>
                </a:rPr>
                <a:t>Compromised nodes can leak sensitive gradients or manipulate outcomes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900" dirty="0">
                  <a:latin typeface="+mj-lt"/>
                </a:rPr>
                <a:t>Trust assumptions must be minimized even within federated architecture</a:t>
              </a:r>
            </a:p>
          </p:txBody>
        </p:sp>
        <p:cxnSp>
          <p:nvCxnSpPr>
            <p:cNvPr id="1967" name="Google Shape;1828;p29"/>
            <p:cNvCxnSpPr>
              <a:cxnSpLocks/>
            </p:cNvCxnSpPr>
            <p:nvPr/>
          </p:nvCxnSpPr>
          <p:spPr>
            <a:xfrm>
              <a:off x="3402213" y="1539610"/>
              <a:ext cx="0" cy="2334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8" name="Google Shape;1830;p29"/>
            <p:cNvCxnSpPr>
              <a:cxnSpLocks/>
            </p:cNvCxnSpPr>
            <p:nvPr/>
          </p:nvCxnSpPr>
          <p:spPr>
            <a:xfrm>
              <a:off x="4137444" y="997010"/>
              <a:ext cx="447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045" name="Group 2044">
            <a:extLst>
              <a:ext uri="{FF2B5EF4-FFF2-40B4-BE49-F238E27FC236}">
                <a16:creationId xmlns:a16="http://schemas.microsoft.com/office/drawing/2014/main" id="{FB341B23-68FE-015C-F4FF-51816AE42E75}"/>
              </a:ext>
            </a:extLst>
          </p:cNvPr>
          <p:cNvGrpSpPr/>
          <p:nvPr/>
        </p:nvGrpSpPr>
        <p:grpSpPr>
          <a:xfrm>
            <a:off x="4783257" y="449681"/>
            <a:ext cx="2329856" cy="3666106"/>
            <a:chOff x="4783257" y="449681"/>
            <a:chExt cx="2329856" cy="3666106"/>
          </a:xfrm>
        </p:grpSpPr>
        <p:cxnSp>
          <p:nvCxnSpPr>
            <p:cNvPr id="2007" name="Google Shape;1833;p29"/>
            <p:cNvCxnSpPr>
              <a:cxnSpLocks/>
            </p:cNvCxnSpPr>
            <p:nvPr/>
          </p:nvCxnSpPr>
          <p:spPr>
            <a:xfrm>
              <a:off x="6360513" y="997010"/>
              <a:ext cx="447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008" name="Google Shape;1834;p29"/>
            <p:cNvCxnSpPr>
              <a:cxnSpLocks/>
            </p:cNvCxnSpPr>
            <p:nvPr/>
          </p:nvCxnSpPr>
          <p:spPr>
            <a:xfrm>
              <a:off x="6666713" y="997010"/>
              <a:ext cx="446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09" name="Google Shape;1871;p29"/>
            <p:cNvGrpSpPr/>
            <p:nvPr/>
          </p:nvGrpSpPr>
          <p:grpSpPr>
            <a:xfrm>
              <a:off x="4903447" y="449681"/>
              <a:ext cx="1483276" cy="3666106"/>
              <a:chOff x="4946631" y="1444271"/>
              <a:chExt cx="1483276" cy="3666106"/>
            </a:xfrm>
          </p:grpSpPr>
          <p:grpSp>
            <p:nvGrpSpPr>
              <p:cNvPr id="2010" name="Google Shape;1872;p29"/>
              <p:cNvGrpSpPr/>
              <p:nvPr/>
            </p:nvGrpSpPr>
            <p:grpSpPr>
              <a:xfrm>
                <a:off x="4946656" y="2779584"/>
                <a:ext cx="1483251" cy="2330793"/>
                <a:chOff x="4946656" y="2779584"/>
                <a:chExt cx="1483251" cy="2330793"/>
              </a:xfrm>
            </p:grpSpPr>
            <p:sp>
              <p:nvSpPr>
                <p:cNvPr id="2038" name="Google Shape;1873;p29"/>
                <p:cNvSpPr/>
                <p:nvPr/>
              </p:nvSpPr>
              <p:spPr>
                <a:xfrm>
                  <a:off x="4946656" y="3072384"/>
                  <a:ext cx="1483214" cy="1608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77" h="48352" extrusionOk="0">
                      <a:moveTo>
                        <a:pt x="1619" y="0"/>
                      </a:moveTo>
                      <a:cubicBezTo>
                        <a:pt x="714" y="0"/>
                        <a:pt x="0" y="714"/>
                        <a:pt x="0" y="1607"/>
                      </a:cubicBezTo>
                      <a:lnTo>
                        <a:pt x="0" y="46744"/>
                      </a:lnTo>
                      <a:cubicBezTo>
                        <a:pt x="0" y="47637"/>
                        <a:pt x="714" y="48351"/>
                        <a:pt x="1619" y="48351"/>
                      </a:cubicBezTo>
                      <a:lnTo>
                        <a:pt x="40458" y="48351"/>
                      </a:lnTo>
                      <a:cubicBezTo>
                        <a:pt x="41350" y="48351"/>
                        <a:pt x="42077" y="47637"/>
                        <a:pt x="42077" y="46744"/>
                      </a:cubicBezTo>
                      <a:lnTo>
                        <a:pt x="42077" y="1607"/>
                      </a:lnTo>
                      <a:cubicBezTo>
                        <a:pt x="42077" y="714"/>
                        <a:pt x="41350" y="0"/>
                        <a:pt x="404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grpSp>
              <p:nvGrpSpPr>
                <p:cNvPr id="2039" name="Google Shape;1874;p29"/>
                <p:cNvGrpSpPr/>
                <p:nvPr/>
              </p:nvGrpSpPr>
              <p:grpSpPr>
                <a:xfrm>
                  <a:off x="4946658" y="2779584"/>
                  <a:ext cx="1483249" cy="2330793"/>
                  <a:chOff x="4946658" y="2779584"/>
                  <a:chExt cx="1483249" cy="2330793"/>
                </a:xfrm>
              </p:grpSpPr>
              <p:sp>
                <p:nvSpPr>
                  <p:cNvPr id="2040" name="Google Shape;1875;p29"/>
                  <p:cNvSpPr/>
                  <p:nvPr/>
                </p:nvSpPr>
                <p:spPr>
                  <a:xfrm>
                    <a:off x="4946658" y="2779584"/>
                    <a:ext cx="1483249" cy="2330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078" h="48198" extrusionOk="0">
                        <a:moveTo>
                          <a:pt x="1382" y="1"/>
                        </a:moveTo>
                        <a:cubicBezTo>
                          <a:pt x="608" y="1"/>
                          <a:pt x="0" y="620"/>
                          <a:pt x="0" y="1382"/>
                        </a:cubicBezTo>
                        <a:lnTo>
                          <a:pt x="0" y="46828"/>
                        </a:lnTo>
                        <a:cubicBezTo>
                          <a:pt x="0" y="47590"/>
                          <a:pt x="608" y="48197"/>
                          <a:pt x="1382" y="48197"/>
                        </a:cubicBezTo>
                        <a:lnTo>
                          <a:pt x="40696" y="48197"/>
                        </a:lnTo>
                        <a:cubicBezTo>
                          <a:pt x="41458" y="48197"/>
                          <a:pt x="42077" y="47590"/>
                          <a:pt x="42077" y="46828"/>
                        </a:cubicBezTo>
                        <a:lnTo>
                          <a:pt x="42077" y="1382"/>
                        </a:lnTo>
                        <a:cubicBezTo>
                          <a:pt x="42077" y="620"/>
                          <a:pt x="41458" y="1"/>
                          <a:pt x="40696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 w="19050" cap="flat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>
                      <a:latin typeface="+mj-lt"/>
                    </a:endParaRPr>
                  </a:p>
                </p:txBody>
              </p:sp>
              <p:cxnSp>
                <p:nvCxnSpPr>
                  <p:cNvPr id="2041" name="Google Shape;1876;p29"/>
                  <p:cNvCxnSpPr/>
                  <p:nvPr/>
                </p:nvCxnSpPr>
                <p:spPr>
                  <a:xfrm>
                    <a:off x="4954913" y="3425975"/>
                    <a:ext cx="14667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chemeClr val="accent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</p:grpSp>
          <p:grpSp>
            <p:nvGrpSpPr>
              <p:cNvPr id="2011" name="Google Shape;1877;p29"/>
              <p:cNvGrpSpPr/>
              <p:nvPr/>
            </p:nvGrpSpPr>
            <p:grpSpPr>
              <a:xfrm>
                <a:off x="4946631" y="1444271"/>
                <a:ext cx="1483248" cy="1115906"/>
                <a:chOff x="4637978" y="3290876"/>
                <a:chExt cx="940789" cy="707703"/>
              </a:xfrm>
            </p:grpSpPr>
            <p:sp>
              <p:nvSpPr>
                <p:cNvPr id="2012" name="Google Shape;1878;p29"/>
                <p:cNvSpPr/>
                <p:nvPr/>
              </p:nvSpPr>
              <p:spPr>
                <a:xfrm>
                  <a:off x="4637978" y="3303699"/>
                  <a:ext cx="940789" cy="694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68" h="31589" extrusionOk="0">
                      <a:moveTo>
                        <a:pt x="1774" y="1"/>
                      </a:moveTo>
                      <a:cubicBezTo>
                        <a:pt x="786" y="1"/>
                        <a:pt x="0" y="787"/>
                        <a:pt x="0" y="1775"/>
                      </a:cubicBezTo>
                      <a:lnTo>
                        <a:pt x="0" y="29814"/>
                      </a:lnTo>
                      <a:cubicBezTo>
                        <a:pt x="0" y="30802"/>
                        <a:pt x="786" y="31588"/>
                        <a:pt x="1774" y="31588"/>
                      </a:cubicBezTo>
                      <a:lnTo>
                        <a:pt x="41005" y="31588"/>
                      </a:lnTo>
                      <a:cubicBezTo>
                        <a:pt x="41982" y="31588"/>
                        <a:pt x="42768" y="30802"/>
                        <a:pt x="42768" y="29814"/>
                      </a:cubicBezTo>
                      <a:lnTo>
                        <a:pt x="42768" y="1775"/>
                      </a:lnTo>
                      <a:cubicBezTo>
                        <a:pt x="42768" y="787"/>
                        <a:pt x="41982" y="1"/>
                        <a:pt x="4100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2925" cap="flat" cmpd="sng">
                  <a:solidFill>
                    <a:srgbClr val="000000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13" name="Google Shape;1879;p29"/>
                <p:cNvSpPr/>
                <p:nvPr/>
              </p:nvSpPr>
              <p:spPr>
                <a:xfrm>
                  <a:off x="4805591" y="3488072"/>
                  <a:ext cx="193556" cy="10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9" h="4657" extrusionOk="0">
                      <a:moveTo>
                        <a:pt x="369" y="1"/>
                      </a:moveTo>
                      <a:cubicBezTo>
                        <a:pt x="167" y="1"/>
                        <a:pt x="0" y="156"/>
                        <a:pt x="0" y="358"/>
                      </a:cubicBezTo>
                      <a:lnTo>
                        <a:pt x="0" y="4287"/>
                      </a:lnTo>
                      <a:cubicBezTo>
                        <a:pt x="0" y="4490"/>
                        <a:pt x="167" y="4656"/>
                        <a:pt x="369" y="4656"/>
                      </a:cubicBezTo>
                      <a:lnTo>
                        <a:pt x="8430" y="4656"/>
                      </a:lnTo>
                      <a:cubicBezTo>
                        <a:pt x="8632" y="4656"/>
                        <a:pt x="8799" y="4490"/>
                        <a:pt x="8799" y="4287"/>
                      </a:cubicBezTo>
                      <a:lnTo>
                        <a:pt x="8799" y="358"/>
                      </a:lnTo>
                      <a:cubicBezTo>
                        <a:pt x="8799" y="156"/>
                        <a:pt x="8632" y="1"/>
                        <a:pt x="843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14" name="Google Shape;1880;p29"/>
                <p:cNvSpPr/>
                <p:nvPr/>
              </p:nvSpPr>
              <p:spPr>
                <a:xfrm>
                  <a:off x="5018517" y="3488072"/>
                  <a:ext cx="193556" cy="10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9" h="4657" extrusionOk="0">
                      <a:moveTo>
                        <a:pt x="369" y="1"/>
                      </a:moveTo>
                      <a:cubicBezTo>
                        <a:pt x="167" y="1"/>
                        <a:pt x="0" y="156"/>
                        <a:pt x="0" y="358"/>
                      </a:cubicBezTo>
                      <a:lnTo>
                        <a:pt x="0" y="4287"/>
                      </a:lnTo>
                      <a:cubicBezTo>
                        <a:pt x="0" y="4490"/>
                        <a:pt x="167" y="4656"/>
                        <a:pt x="369" y="4656"/>
                      </a:cubicBezTo>
                      <a:lnTo>
                        <a:pt x="8430" y="4656"/>
                      </a:lnTo>
                      <a:cubicBezTo>
                        <a:pt x="8632" y="4656"/>
                        <a:pt x="8799" y="4490"/>
                        <a:pt x="8799" y="4287"/>
                      </a:cubicBezTo>
                      <a:lnTo>
                        <a:pt x="8799" y="358"/>
                      </a:lnTo>
                      <a:cubicBezTo>
                        <a:pt x="8799" y="156"/>
                        <a:pt x="8632" y="1"/>
                        <a:pt x="843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15" name="Google Shape;1881;p29"/>
                <p:cNvSpPr/>
                <p:nvPr/>
              </p:nvSpPr>
              <p:spPr>
                <a:xfrm>
                  <a:off x="5231420" y="3488072"/>
                  <a:ext cx="193578" cy="10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0" h="4657" extrusionOk="0">
                      <a:moveTo>
                        <a:pt x="370" y="1"/>
                      </a:moveTo>
                      <a:cubicBezTo>
                        <a:pt x="168" y="1"/>
                        <a:pt x="1" y="156"/>
                        <a:pt x="1" y="358"/>
                      </a:cubicBezTo>
                      <a:lnTo>
                        <a:pt x="1" y="4287"/>
                      </a:lnTo>
                      <a:cubicBezTo>
                        <a:pt x="1" y="4490"/>
                        <a:pt x="168" y="4656"/>
                        <a:pt x="370" y="4656"/>
                      </a:cubicBezTo>
                      <a:lnTo>
                        <a:pt x="8430" y="4656"/>
                      </a:lnTo>
                      <a:cubicBezTo>
                        <a:pt x="8633" y="4656"/>
                        <a:pt x="8800" y="4490"/>
                        <a:pt x="8800" y="4287"/>
                      </a:cubicBezTo>
                      <a:lnTo>
                        <a:pt x="8800" y="358"/>
                      </a:lnTo>
                      <a:cubicBezTo>
                        <a:pt x="8800" y="156"/>
                        <a:pt x="8633" y="1"/>
                        <a:pt x="843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16" name="Google Shape;1882;p29"/>
                <p:cNvSpPr/>
                <p:nvPr/>
              </p:nvSpPr>
              <p:spPr>
                <a:xfrm>
                  <a:off x="4805591" y="3734519"/>
                  <a:ext cx="193556" cy="10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9" h="4657" extrusionOk="0">
                      <a:moveTo>
                        <a:pt x="369" y="1"/>
                      </a:moveTo>
                      <a:cubicBezTo>
                        <a:pt x="167" y="1"/>
                        <a:pt x="0" y="155"/>
                        <a:pt x="0" y="358"/>
                      </a:cubicBezTo>
                      <a:lnTo>
                        <a:pt x="0" y="4287"/>
                      </a:lnTo>
                      <a:cubicBezTo>
                        <a:pt x="0" y="4489"/>
                        <a:pt x="167" y="4656"/>
                        <a:pt x="369" y="4656"/>
                      </a:cubicBezTo>
                      <a:lnTo>
                        <a:pt x="8430" y="4656"/>
                      </a:lnTo>
                      <a:cubicBezTo>
                        <a:pt x="8632" y="4656"/>
                        <a:pt x="8799" y="4489"/>
                        <a:pt x="8799" y="4287"/>
                      </a:cubicBezTo>
                      <a:lnTo>
                        <a:pt x="8799" y="358"/>
                      </a:lnTo>
                      <a:cubicBezTo>
                        <a:pt x="8799" y="155"/>
                        <a:pt x="8632" y="1"/>
                        <a:pt x="843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17" name="Google Shape;1883;p29"/>
                <p:cNvSpPr/>
                <p:nvPr/>
              </p:nvSpPr>
              <p:spPr>
                <a:xfrm>
                  <a:off x="5018517" y="3734519"/>
                  <a:ext cx="193556" cy="10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9" h="4657" extrusionOk="0">
                      <a:moveTo>
                        <a:pt x="369" y="1"/>
                      </a:moveTo>
                      <a:cubicBezTo>
                        <a:pt x="167" y="1"/>
                        <a:pt x="0" y="155"/>
                        <a:pt x="0" y="358"/>
                      </a:cubicBezTo>
                      <a:lnTo>
                        <a:pt x="0" y="4287"/>
                      </a:lnTo>
                      <a:cubicBezTo>
                        <a:pt x="0" y="4489"/>
                        <a:pt x="167" y="4656"/>
                        <a:pt x="369" y="4656"/>
                      </a:cubicBezTo>
                      <a:lnTo>
                        <a:pt x="8430" y="4656"/>
                      </a:lnTo>
                      <a:cubicBezTo>
                        <a:pt x="8632" y="4656"/>
                        <a:pt x="8799" y="4489"/>
                        <a:pt x="8799" y="4287"/>
                      </a:cubicBezTo>
                      <a:lnTo>
                        <a:pt x="8799" y="358"/>
                      </a:lnTo>
                      <a:cubicBezTo>
                        <a:pt x="8799" y="155"/>
                        <a:pt x="8632" y="1"/>
                        <a:pt x="843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18" name="Google Shape;1884;p29"/>
                <p:cNvSpPr/>
                <p:nvPr/>
              </p:nvSpPr>
              <p:spPr>
                <a:xfrm>
                  <a:off x="5231420" y="3734519"/>
                  <a:ext cx="193578" cy="10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0" h="4657" extrusionOk="0">
                      <a:moveTo>
                        <a:pt x="370" y="1"/>
                      </a:moveTo>
                      <a:cubicBezTo>
                        <a:pt x="168" y="1"/>
                        <a:pt x="1" y="155"/>
                        <a:pt x="1" y="358"/>
                      </a:cubicBezTo>
                      <a:lnTo>
                        <a:pt x="1" y="4287"/>
                      </a:lnTo>
                      <a:cubicBezTo>
                        <a:pt x="1" y="4489"/>
                        <a:pt x="168" y="4656"/>
                        <a:pt x="370" y="4656"/>
                      </a:cubicBezTo>
                      <a:lnTo>
                        <a:pt x="8430" y="4656"/>
                      </a:lnTo>
                      <a:cubicBezTo>
                        <a:pt x="8633" y="4656"/>
                        <a:pt x="8800" y="4489"/>
                        <a:pt x="8800" y="4287"/>
                      </a:cubicBezTo>
                      <a:lnTo>
                        <a:pt x="8800" y="358"/>
                      </a:lnTo>
                      <a:cubicBezTo>
                        <a:pt x="8800" y="155"/>
                        <a:pt x="8633" y="1"/>
                        <a:pt x="843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19" name="Google Shape;1885;p29"/>
                <p:cNvSpPr/>
                <p:nvPr/>
              </p:nvSpPr>
              <p:spPr>
                <a:xfrm>
                  <a:off x="4805591" y="3611164"/>
                  <a:ext cx="87748" cy="10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4657" extrusionOk="0">
                      <a:moveTo>
                        <a:pt x="369" y="1"/>
                      </a:moveTo>
                      <a:cubicBezTo>
                        <a:pt x="167" y="1"/>
                        <a:pt x="0" y="168"/>
                        <a:pt x="0" y="370"/>
                      </a:cubicBezTo>
                      <a:lnTo>
                        <a:pt x="0" y="4287"/>
                      </a:lnTo>
                      <a:cubicBezTo>
                        <a:pt x="0" y="4501"/>
                        <a:pt x="167" y="4656"/>
                        <a:pt x="369" y="4656"/>
                      </a:cubicBezTo>
                      <a:lnTo>
                        <a:pt x="3620" y="4656"/>
                      </a:lnTo>
                      <a:cubicBezTo>
                        <a:pt x="3822" y="4656"/>
                        <a:pt x="3989" y="4501"/>
                        <a:pt x="3989" y="4287"/>
                      </a:cubicBezTo>
                      <a:lnTo>
                        <a:pt x="3989" y="370"/>
                      </a:lnTo>
                      <a:cubicBezTo>
                        <a:pt x="3989" y="168"/>
                        <a:pt x="3822" y="1"/>
                        <a:pt x="362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20" name="Google Shape;1886;p29"/>
                <p:cNvSpPr/>
                <p:nvPr/>
              </p:nvSpPr>
              <p:spPr>
                <a:xfrm>
                  <a:off x="5336981" y="3611164"/>
                  <a:ext cx="88012" cy="10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4657" extrusionOk="0">
                      <a:moveTo>
                        <a:pt x="369" y="1"/>
                      </a:moveTo>
                      <a:cubicBezTo>
                        <a:pt x="167" y="1"/>
                        <a:pt x="0" y="168"/>
                        <a:pt x="0" y="370"/>
                      </a:cubicBezTo>
                      <a:lnTo>
                        <a:pt x="0" y="4287"/>
                      </a:lnTo>
                      <a:cubicBezTo>
                        <a:pt x="0" y="4501"/>
                        <a:pt x="167" y="4656"/>
                        <a:pt x="369" y="4656"/>
                      </a:cubicBezTo>
                      <a:lnTo>
                        <a:pt x="3631" y="4656"/>
                      </a:lnTo>
                      <a:cubicBezTo>
                        <a:pt x="3834" y="4656"/>
                        <a:pt x="4001" y="4501"/>
                        <a:pt x="4001" y="4287"/>
                      </a:cubicBezTo>
                      <a:lnTo>
                        <a:pt x="4001" y="370"/>
                      </a:lnTo>
                      <a:cubicBezTo>
                        <a:pt x="4001" y="168"/>
                        <a:pt x="3834" y="1"/>
                        <a:pt x="363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21" name="Google Shape;1887;p29"/>
                <p:cNvSpPr/>
                <p:nvPr/>
              </p:nvSpPr>
              <p:spPr>
                <a:xfrm>
                  <a:off x="4912692" y="3611164"/>
                  <a:ext cx="193578" cy="10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0" h="4657" extrusionOk="0">
                      <a:moveTo>
                        <a:pt x="370" y="1"/>
                      </a:moveTo>
                      <a:cubicBezTo>
                        <a:pt x="168" y="1"/>
                        <a:pt x="1" y="168"/>
                        <a:pt x="1" y="370"/>
                      </a:cubicBezTo>
                      <a:lnTo>
                        <a:pt x="1" y="4287"/>
                      </a:lnTo>
                      <a:cubicBezTo>
                        <a:pt x="1" y="4501"/>
                        <a:pt x="168" y="4656"/>
                        <a:pt x="370" y="4656"/>
                      </a:cubicBezTo>
                      <a:lnTo>
                        <a:pt x="8431" y="4656"/>
                      </a:lnTo>
                      <a:cubicBezTo>
                        <a:pt x="8633" y="4656"/>
                        <a:pt x="8800" y="4501"/>
                        <a:pt x="8800" y="4287"/>
                      </a:cubicBezTo>
                      <a:lnTo>
                        <a:pt x="8800" y="370"/>
                      </a:lnTo>
                      <a:cubicBezTo>
                        <a:pt x="8800" y="168"/>
                        <a:pt x="8633" y="1"/>
                        <a:pt x="843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22" name="Google Shape;1888;p29"/>
                <p:cNvSpPr/>
                <p:nvPr/>
              </p:nvSpPr>
              <p:spPr>
                <a:xfrm>
                  <a:off x="5125617" y="3611164"/>
                  <a:ext cx="193578" cy="1024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0" h="4657" extrusionOk="0">
                      <a:moveTo>
                        <a:pt x="370" y="1"/>
                      </a:moveTo>
                      <a:cubicBezTo>
                        <a:pt x="167" y="1"/>
                        <a:pt x="1" y="168"/>
                        <a:pt x="1" y="370"/>
                      </a:cubicBezTo>
                      <a:lnTo>
                        <a:pt x="1" y="4287"/>
                      </a:lnTo>
                      <a:cubicBezTo>
                        <a:pt x="1" y="4501"/>
                        <a:pt x="167" y="4656"/>
                        <a:pt x="370" y="4656"/>
                      </a:cubicBezTo>
                      <a:lnTo>
                        <a:pt x="8430" y="4656"/>
                      </a:lnTo>
                      <a:cubicBezTo>
                        <a:pt x="8633" y="4656"/>
                        <a:pt x="8799" y="4501"/>
                        <a:pt x="8799" y="4287"/>
                      </a:cubicBezTo>
                      <a:lnTo>
                        <a:pt x="8799" y="370"/>
                      </a:lnTo>
                      <a:cubicBezTo>
                        <a:pt x="8799" y="168"/>
                        <a:pt x="8633" y="1"/>
                        <a:pt x="843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23" name="Google Shape;1889;p29"/>
                <p:cNvSpPr/>
                <p:nvPr/>
              </p:nvSpPr>
              <p:spPr>
                <a:xfrm>
                  <a:off x="4996256" y="3463194"/>
                  <a:ext cx="236517" cy="432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2" h="19649" extrusionOk="0">
                      <a:moveTo>
                        <a:pt x="5382" y="1"/>
                      </a:moveTo>
                      <a:cubicBezTo>
                        <a:pt x="4489" y="715"/>
                        <a:pt x="4179" y="1953"/>
                        <a:pt x="4179" y="3096"/>
                      </a:cubicBezTo>
                      <a:cubicBezTo>
                        <a:pt x="4179" y="4251"/>
                        <a:pt x="4441" y="5382"/>
                        <a:pt x="4465" y="6525"/>
                      </a:cubicBezTo>
                      <a:cubicBezTo>
                        <a:pt x="4489" y="7668"/>
                        <a:pt x="4227" y="8907"/>
                        <a:pt x="3381" y="9669"/>
                      </a:cubicBezTo>
                      <a:cubicBezTo>
                        <a:pt x="3239" y="8954"/>
                        <a:pt x="2846" y="8311"/>
                        <a:pt x="2274" y="7871"/>
                      </a:cubicBezTo>
                      <a:lnTo>
                        <a:pt x="2274" y="7871"/>
                      </a:lnTo>
                      <a:cubicBezTo>
                        <a:pt x="2536" y="9288"/>
                        <a:pt x="1691" y="10157"/>
                        <a:pt x="976" y="11193"/>
                      </a:cubicBezTo>
                      <a:cubicBezTo>
                        <a:pt x="226" y="12288"/>
                        <a:pt x="0" y="13848"/>
                        <a:pt x="202" y="15146"/>
                      </a:cubicBezTo>
                      <a:cubicBezTo>
                        <a:pt x="623" y="17776"/>
                        <a:pt x="2765" y="19648"/>
                        <a:pt x="5434" y="19648"/>
                      </a:cubicBezTo>
                      <a:cubicBezTo>
                        <a:pt x="5484" y="19648"/>
                        <a:pt x="5534" y="19647"/>
                        <a:pt x="5584" y="19646"/>
                      </a:cubicBezTo>
                      <a:cubicBezTo>
                        <a:pt x="5941" y="19634"/>
                        <a:pt x="6287" y="19587"/>
                        <a:pt x="6632" y="19515"/>
                      </a:cubicBezTo>
                      <a:cubicBezTo>
                        <a:pt x="8846" y="19003"/>
                        <a:pt x="10132" y="17086"/>
                        <a:pt x="10537" y="14943"/>
                      </a:cubicBezTo>
                      <a:cubicBezTo>
                        <a:pt x="10751" y="13741"/>
                        <a:pt x="10751" y="12514"/>
                        <a:pt x="10537" y="11300"/>
                      </a:cubicBezTo>
                      <a:cubicBezTo>
                        <a:pt x="10430" y="10633"/>
                        <a:pt x="10251" y="9966"/>
                        <a:pt x="10013" y="9335"/>
                      </a:cubicBezTo>
                      <a:cubicBezTo>
                        <a:pt x="9894" y="9014"/>
                        <a:pt x="9751" y="8704"/>
                        <a:pt x="9596" y="8395"/>
                      </a:cubicBezTo>
                      <a:cubicBezTo>
                        <a:pt x="9513" y="8228"/>
                        <a:pt x="9132" y="7764"/>
                        <a:pt x="9144" y="7585"/>
                      </a:cubicBezTo>
                      <a:lnTo>
                        <a:pt x="9144" y="7585"/>
                      </a:lnTo>
                      <a:cubicBezTo>
                        <a:pt x="9084" y="8466"/>
                        <a:pt x="8656" y="9276"/>
                        <a:pt x="7965" y="9812"/>
                      </a:cubicBezTo>
                      <a:cubicBezTo>
                        <a:pt x="8215" y="8383"/>
                        <a:pt x="8370" y="7192"/>
                        <a:pt x="8025" y="5775"/>
                      </a:cubicBezTo>
                      <a:cubicBezTo>
                        <a:pt x="7739" y="4597"/>
                        <a:pt x="7156" y="3692"/>
                        <a:pt x="6382" y="2775"/>
                      </a:cubicBezTo>
                      <a:cubicBezTo>
                        <a:pt x="5739" y="2037"/>
                        <a:pt x="5036" y="1049"/>
                        <a:pt x="538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24" name="Google Shape;1890;p29"/>
                <p:cNvSpPr/>
                <p:nvPr/>
              </p:nvSpPr>
              <p:spPr>
                <a:xfrm>
                  <a:off x="5048366" y="3674029"/>
                  <a:ext cx="137264" cy="19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0" h="8669" extrusionOk="0">
                      <a:moveTo>
                        <a:pt x="3358" y="0"/>
                      </a:moveTo>
                      <a:cubicBezTo>
                        <a:pt x="3513" y="1227"/>
                        <a:pt x="3120" y="2477"/>
                        <a:pt x="2274" y="3394"/>
                      </a:cubicBezTo>
                      <a:lnTo>
                        <a:pt x="1691" y="1536"/>
                      </a:lnTo>
                      <a:lnTo>
                        <a:pt x="1691" y="1536"/>
                      </a:lnTo>
                      <a:cubicBezTo>
                        <a:pt x="1846" y="2501"/>
                        <a:pt x="1072" y="3322"/>
                        <a:pt x="608" y="4179"/>
                      </a:cubicBezTo>
                      <a:cubicBezTo>
                        <a:pt x="36" y="5239"/>
                        <a:pt x="0" y="6846"/>
                        <a:pt x="810" y="7811"/>
                      </a:cubicBezTo>
                      <a:cubicBezTo>
                        <a:pt x="1304" y="8401"/>
                        <a:pt x="2144" y="8668"/>
                        <a:pt x="2997" y="8668"/>
                      </a:cubicBezTo>
                      <a:cubicBezTo>
                        <a:pt x="3830" y="8668"/>
                        <a:pt x="4674" y="8413"/>
                        <a:pt x="5215" y="7954"/>
                      </a:cubicBezTo>
                      <a:cubicBezTo>
                        <a:pt x="5989" y="7299"/>
                        <a:pt x="6239" y="5953"/>
                        <a:pt x="6192" y="4989"/>
                      </a:cubicBezTo>
                      <a:cubicBezTo>
                        <a:pt x="6132" y="4048"/>
                        <a:pt x="5882" y="3144"/>
                        <a:pt x="5453" y="2298"/>
                      </a:cubicBezTo>
                      <a:cubicBezTo>
                        <a:pt x="5442" y="2775"/>
                        <a:pt x="5334" y="3239"/>
                        <a:pt x="5144" y="3667"/>
                      </a:cubicBezTo>
                      <a:cubicBezTo>
                        <a:pt x="4584" y="2417"/>
                        <a:pt x="3870" y="1262"/>
                        <a:pt x="335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25" name="Google Shape;1891;p29"/>
                <p:cNvSpPr/>
                <p:nvPr/>
              </p:nvSpPr>
              <p:spPr>
                <a:xfrm>
                  <a:off x="4637978" y="3290876"/>
                  <a:ext cx="940789" cy="694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68" h="31576" extrusionOk="0">
                      <a:moveTo>
                        <a:pt x="1774" y="1"/>
                      </a:moveTo>
                      <a:cubicBezTo>
                        <a:pt x="786" y="1"/>
                        <a:pt x="0" y="786"/>
                        <a:pt x="0" y="1763"/>
                      </a:cubicBezTo>
                      <a:lnTo>
                        <a:pt x="0" y="29814"/>
                      </a:lnTo>
                      <a:cubicBezTo>
                        <a:pt x="0" y="30790"/>
                        <a:pt x="786" y="31576"/>
                        <a:pt x="1774" y="31576"/>
                      </a:cubicBezTo>
                      <a:lnTo>
                        <a:pt x="41005" y="31576"/>
                      </a:lnTo>
                      <a:cubicBezTo>
                        <a:pt x="41982" y="31576"/>
                        <a:pt x="42768" y="30790"/>
                        <a:pt x="42768" y="29814"/>
                      </a:cubicBezTo>
                      <a:lnTo>
                        <a:pt x="42768" y="1763"/>
                      </a:lnTo>
                      <a:cubicBezTo>
                        <a:pt x="42768" y="786"/>
                        <a:pt x="41982" y="1"/>
                        <a:pt x="4100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2925" cap="flat" cmpd="sng">
                  <a:solidFill>
                    <a:schemeClr val="accent4"/>
                  </a:solidFill>
                  <a:prstDash val="solid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+mj-lt"/>
                  </a:endParaRPr>
                </a:p>
              </p:txBody>
            </p:sp>
            <p:sp>
              <p:nvSpPr>
                <p:cNvPr id="2026" name="Google Shape;1892;p29"/>
                <p:cNvSpPr/>
                <p:nvPr/>
              </p:nvSpPr>
              <p:spPr>
                <a:xfrm>
                  <a:off x="4805591" y="3474984"/>
                  <a:ext cx="193556" cy="10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9" h="4656" extrusionOk="0">
                      <a:moveTo>
                        <a:pt x="369" y="1"/>
                      </a:moveTo>
                      <a:cubicBezTo>
                        <a:pt x="167" y="1"/>
                        <a:pt x="0" y="167"/>
                        <a:pt x="0" y="370"/>
                      </a:cubicBezTo>
                      <a:lnTo>
                        <a:pt x="0" y="4299"/>
                      </a:lnTo>
                      <a:cubicBezTo>
                        <a:pt x="0" y="4501"/>
                        <a:pt x="167" y="4656"/>
                        <a:pt x="369" y="4656"/>
                      </a:cubicBezTo>
                      <a:lnTo>
                        <a:pt x="8430" y="4656"/>
                      </a:lnTo>
                      <a:cubicBezTo>
                        <a:pt x="8632" y="4656"/>
                        <a:pt x="8799" y="4501"/>
                        <a:pt x="8799" y="4299"/>
                      </a:cubicBezTo>
                      <a:lnTo>
                        <a:pt x="8799" y="370"/>
                      </a:lnTo>
                      <a:cubicBezTo>
                        <a:pt x="8799" y="167"/>
                        <a:pt x="8632" y="1"/>
                        <a:pt x="8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27" name="Google Shape;1893;p29"/>
                <p:cNvSpPr/>
                <p:nvPr/>
              </p:nvSpPr>
              <p:spPr>
                <a:xfrm>
                  <a:off x="5018517" y="3474984"/>
                  <a:ext cx="193556" cy="10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9" h="4656" extrusionOk="0">
                      <a:moveTo>
                        <a:pt x="369" y="1"/>
                      </a:moveTo>
                      <a:cubicBezTo>
                        <a:pt x="167" y="1"/>
                        <a:pt x="0" y="167"/>
                        <a:pt x="0" y="370"/>
                      </a:cubicBezTo>
                      <a:lnTo>
                        <a:pt x="0" y="4299"/>
                      </a:lnTo>
                      <a:cubicBezTo>
                        <a:pt x="0" y="4501"/>
                        <a:pt x="167" y="4656"/>
                        <a:pt x="369" y="4656"/>
                      </a:cubicBezTo>
                      <a:lnTo>
                        <a:pt x="8430" y="4656"/>
                      </a:lnTo>
                      <a:cubicBezTo>
                        <a:pt x="8632" y="4656"/>
                        <a:pt x="8799" y="4501"/>
                        <a:pt x="8799" y="4299"/>
                      </a:cubicBezTo>
                      <a:lnTo>
                        <a:pt x="8799" y="370"/>
                      </a:lnTo>
                      <a:cubicBezTo>
                        <a:pt x="8799" y="167"/>
                        <a:pt x="8632" y="1"/>
                        <a:pt x="8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28" name="Google Shape;1894;p29"/>
                <p:cNvSpPr/>
                <p:nvPr/>
              </p:nvSpPr>
              <p:spPr>
                <a:xfrm>
                  <a:off x="5231420" y="3474984"/>
                  <a:ext cx="193578" cy="10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0" h="4656" extrusionOk="0">
                      <a:moveTo>
                        <a:pt x="370" y="1"/>
                      </a:moveTo>
                      <a:cubicBezTo>
                        <a:pt x="168" y="1"/>
                        <a:pt x="1" y="167"/>
                        <a:pt x="1" y="370"/>
                      </a:cubicBezTo>
                      <a:lnTo>
                        <a:pt x="1" y="4299"/>
                      </a:lnTo>
                      <a:cubicBezTo>
                        <a:pt x="1" y="4501"/>
                        <a:pt x="168" y="4656"/>
                        <a:pt x="370" y="4656"/>
                      </a:cubicBezTo>
                      <a:lnTo>
                        <a:pt x="8430" y="4656"/>
                      </a:lnTo>
                      <a:cubicBezTo>
                        <a:pt x="8633" y="4656"/>
                        <a:pt x="8800" y="4501"/>
                        <a:pt x="8800" y="4299"/>
                      </a:cubicBezTo>
                      <a:lnTo>
                        <a:pt x="8800" y="370"/>
                      </a:lnTo>
                      <a:cubicBezTo>
                        <a:pt x="8800" y="167"/>
                        <a:pt x="8633" y="1"/>
                        <a:pt x="8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29" name="Google Shape;1895;p29"/>
                <p:cNvSpPr/>
                <p:nvPr/>
              </p:nvSpPr>
              <p:spPr>
                <a:xfrm>
                  <a:off x="4805591" y="3721431"/>
                  <a:ext cx="193556" cy="10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9" h="4656" extrusionOk="0">
                      <a:moveTo>
                        <a:pt x="369" y="0"/>
                      </a:moveTo>
                      <a:cubicBezTo>
                        <a:pt x="167" y="0"/>
                        <a:pt x="0" y="167"/>
                        <a:pt x="0" y="369"/>
                      </a:cubicBezTo>
                      <a:lnTo>
                        <a:pt x="0" y="4287"/>
                      </a:lnTo>
                      <a:cubicBezTo>
                        <a:pt x="0" y="4501"/>
                        <a:pt x="167" y="4656"/>
                        <a:pt x="369" y="4656"/>
                      </a:cubicBezTo>
                      <a:lnTo>
                        <a:pt x="8430" y="4656"/>
                      </a:lnTo>
                      <a:cubicBezTo>
                        <a:pt x="8632" y="4656"/>
                        <a:pt x="8799" y="4501"/>
                        <a:pt x="8799" y="4287"/>
                      </a:cubicBezTo>
                      <a:lnTo>
                        <a:pt x="8799" y="369"/>
                      </a:lnTo>
                      <a:cubicBezTo>
                        <a:pt x="8799" y="167"/>
                        <a:pt x="8632" y="0"/>
                        <a:pt x="8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30" name="Google Shape;1896;p29"/>
                <p:cNvSpPr/>
                <p:nvPr/>
              </p:nvSpPr>
              <p:spPr>
                <a:xfrm>
                  <a:off x="5018517" y="3721431"/>
                  <a:ext cx="193556" cy="10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9" h="4656" extrusionOk="0">
                      <a:moveTo>
                        <a:pt x="369" y="0"/>
                      </a:moveTo>
                      <a:cubicBezTo>
                        <a:pt x="167" y="0"/>
                        <a:pt x="0" y="167"/>
                        <a:pt x="0" y="369"/>
                      </a:cubicBezTo>
                      <a:lnTo>
                        <a:pt x="0" y="4287"/>
                      </a:lnTo>
                      <a:cubicBezTo>
                        <a:pt x="0" y="4501"/>
                        <a:pt x="167" y="4656"/>
                        <a:pt x="369" y="4656"/>
                      </a:cubicBezTo>
                      <a:lnTo>
                        <a:pt x="8430" y="4656"/>
                      </a:lnTo>
                      <a:cubicBezTo>
                        <a:pt x="8632" y="4656"/>
                        <a:pt x="8799" y="4501"/>
                        <a:pt x="8799" y="4287"/>
                      </a:cubicBezTo>
                      <a:lnTo>
                        <a:pt x="8799" y="369"/>
                      </a:lnTo>
                      <a:cubicBezTo>
                        <a:pt x="8799" y="167"/>
                        <a:pt x="8632" y="0"/>
                        <a:pt x="8430" y="0"/>
                      </a:cubicBezTo>
                      <a:close/>
                    </a:path>
                  </a:pathLst>
                </a:custGeom>
                <a:solidFill>
                  <a:srgbClr val="7060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31" name="Google Shape;1897;p29"/>
                <p:cNvSpPr/>
                <p:nvPr/>
              </p:nvSpPr>
              <p:spPr>
                <a:xfrm>
                  <a:off x="5231420" y="3721431"/>
                  <a:ext cx="193578" cy="10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0" h="4656" extrusionOk="0">
                      <a:moveTo>
                        <a:pt x="370" y="0"/>
                      </a:moveTo>
                      <a:cubicBezTo>
                        <a:pt x="168" y="0"/>
                        <a:pt x="1" y="167"/>
                        <a:pt x="1" y="369"/>
                      </a:cubicBezTo>
                      <a:lnTo>
                        <a:pt x="1" y="4287"/>
                      </a:lnTo>
                      <a:cubicBezTo>
                        <a:pt x="1" y="4501"/>
                        <a:pt x="168" y="4656"/>
                        <a:pt x="370" y="4656"/>
                      </a:cubicBezTo>
                      <a:lnTo>
                        <a:pt x="8430" y="4656"/>
                      </a:lnTo>
                      <a:cubicBezTo>
                        <a:pt x="8633" y="4656"/>
                        <a:pt x="8800" y="4501"/>
                        <a:pt x="8800" y="4287"/>
                      </a:cubicBezTo>
                      <a:lnTo>
                        <a:pt x="8800" y="369"/>
                      </a:lnTo>
                      <a:cubicBezTo>
                        <a:pt x="8800" y="167"/>
                        <a:pt x="8633" y="0"/>
                        <a:pt x="843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32" name="Google Shape;1898;p29"/>
                <p:cNvSpPr/>
                <p:nvPr/>
              </p:nvSpPr>
              <p:spPr>
                <a:xfrm>
                  <a:off x="4805591" y="3598076"/>
                  <a:ext cx="87748" cy="102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4668" extrusionOk="0">
                      <a:moveTo>
                        <a:pt x="369" y="1"/>
                      </a:moveTo>
                      <a:cubicBezTo>
                        <a:pt x="167" y="1"/>
                        <a:pt x="0" y="167"/>
                        <a:pt x="0" y="370"/>
                      </a:cubicBezTo>
                      <a:lnTo>
                        <a:pt x="0" y="4299"/>
                      </a:lnTo>
                      <a:cubicBezTo>
                        <a:pt x="0" y="4501"/>
                        <a:pt x="167" y="4668"/>
                        <a:pt x="369" y="4668"/>
                      </a:cubicBezTo>
                      <a:lnTo>
                        <a:pt x="3620" y="4668"/>
                      </a:lnTo>
                      <a:cubicBezTo>
                        <a:pt x="3822" y="4668"/>
                        <a:pt x="3989" y="4501"/>
                        <a:pt x="3989" y="4299"/>
                      </a:cubicBezTo>
                      <a:lnTo>
                        <a:pt x="3989" y="370"/>
                      </a:lnTo>
                      <a:cubicBezTo>
                        <a:pt x="3989" y="167"/>
                        <a:pt x="3822" y="1"/>
                        <a:pt x="36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33" name="Google Shape;1899;p29"/>
                <p:cNvSpPr/>
                <p:nvPr/>
              </p:nvSpPr>
              <p:spPr>
                <a:xfrm>
                  <a:off x="5336981" y="3598076"/>
                  <a:ext cx="88012" cy="102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4668" extrusionOk="0">
                      <a:moveTo>
                        <a:pt x="369" y="1"/>
                      </a:moveTo>
                      <a:cubicBezTo>
                        <a:pt x="167" y="1"/>
                        <a:pt x="0" y="167"/>
                        <a:pt x="0" y="370"/>
                      </a:cubicBezTo>
                      <a:lnTo>
                        <a:pt x="0" y="4299"/>
                      </a:lnTo>
                      <a:cubicBezTo>
                        <a:pt x="0" y="4501"/>
                        <a:pt x="167" y="4668"/>
                        <a:pt x="369" y="4668"/>
                      </a:cubicBezTo>
                      <a:lnTo>
                        <a:pt x="3631" y="4668"/>
                      </a:lnTo>
                      <a:cubicBezTo>
                        <a:pt x="3834" y="4668"/>
                        <a:pt x="4001" y="4501"/>
                        <a:pt x="4001" y="4299"/>
                      </a:cubicBezTo>
                      <a:lnTo>
                        <a:pt x="4001" y="370"/>
                      </a:lnTo>
                      <a:cubicBezTo>
                        <a:pt x="4001" y="167"/>
                        <a:pt x="3834" y="1"/>
                        <a:pt x="36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34" name="Google Shape;1900;p29"/>
                <p:cNvSpPr/>
                <p:nvPr/>
              </p:nvSpPr>
              <p:spPr>
                <a:xfrm>
                  <a:off x="4912692" y="3598076"/>
                  <a:ext cx="193578" cy="102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0" h="4668" extrusionOk="0">
                      <a:moveTo>
                        <a:pt x="370" y="1"/>
                      </a:moveTo>
                      <a:cubicBezTo>
                        <a:pt x="168" y="1"/>
                        <a:pt x="1" y="167"/>
                        <a:pt x="1" y="370"/>
                      </a:cubicBezTo>
                      <a:lnTo>
                        <a:pt x="1" y="4299"/>
                      </a:lnTo>
                      <a:cubicBezTo>
                        <a:pt x="1" y="4501"/>
                        <a:pt x="168" y="4668"/>
                        <a:pt x="370" y="4668"/>
                      </a:cubicBezTo>
                      <a:lnTo>
                        <a:pt x="8431" y="4668"/>
                      </a:lnTo>
                      <a:cubicBezTo>
                        <a:pt x="8633" y="4668"/>
                        <a:pt x="8800" y="4501"/>
                        <a:pt x="8800" y="4299"/>
                      </a:cubicBezTo>
                      <a:lnTo>
                        <a:pt x="8800" y="370"/>
                      </a:lnTo>
                      <a:cubicBezTo>
                        <a:pt x="8800" y="167"/>
                        <a:pt x="8633" y="1"/>
                        <a:pt x="84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35" name="Google Shape;1901;p29"/>
                <p:cNvSpPr/>
                <p:nvPr/>
              </p:nvSpPr>
              <p:spPr>
                <a:xfrm>
                  <a:off x="5125617" y="3598076"/>
                  <a:ext cx="193578" cy="102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0" h="4668" extrusionOk="0">
                      <a:moveTo>
                        <a:pt x="370" y="1"/>
                      </a:moveTo>
                      <a:cubicBezTo>
                        <a:pt x="167" y="1"/>
                        <a:pt x="1" y="167"/>
                        <a:pt x="1" y="370"/>
                      </a:cubicBezTo>
                      <a:lnTo>
                        <a:pt x="1" y="4299"/>
                      </a:lnTo>
                      <a:cubicBezTo>
                        <a:pt x="1" y="4501"/>
                        <a:pt x="167" y="4668"/>
                        <a:pt x="370" y="4668"/>
                      </a:cubicBezTo>
                      <a:lnTo>
                        <a:pt x="8430" y="4668"/>
                      </a:lnTo>
                      <a:cubicBezTo>
                        <a:pt x="8633" y="4668"/>
                        <a:pt x="8799" y="4501"/>
                        <a:pt x="8799" y="4299"/>
                      </a:cubicBezTo>
                      <a:lnTo>
                        <a:pt x="8799" y="370"/>
                      </a:lnTo>
                      <a:cubicBezTo>
                        <a:pt x="8799" y="167"/>
                        <a:pt x="8633" y="1"/>
                        <a:pt x="843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36" name="Google Shape;1902;p29"/>
                <p:cNvSpPr/>
                <p:nvPr/>
              </p:nvSpPr>
              <p:spPr>
                <a:xfrm>
                  <a:off x="4996256" y="3450371"/>
                  <a:ext cx="236517" cy="431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2" h="19636" extrusionOk="0">
                      <a:moveTo>
                        <a:pt x="5382" y="0"/>
                      </a:moveTo>
                      <a:cubicBezTo>
                        <a:pt x="4489" y="715"/>
                        <a:pt x="4179" y="1953"/>
                        <a:pt x="4179" y="3096"/>
                      </a:cubicBezTo>
                      <a:cubicBezTo>
                        <a:pt x="4179" y="4239"/>
                        <a:pt x="4441" y="5370"/>
                        <a:pt x="4465" y="6513"/>
                      </a:cubicBezTo>
                      <a:cubicBezTo>
                        <a:pt x="4489" y="7668"/>
                        <a:pt x="4227" y="8894"/>
                        <a:pt x="3381" y="9668"/>
                      </a:cubicBezTo>
                      <a:cubicBezTo>
                        <a:pt x="3239" y="8954"/>
                        <a:pt x="2846" y="8311"/>
                        <a:pt x="2274" y="7859"/>
                      </a:cubicBezTo>
                      <a:lnTo>
                        <a:pt x="2274" y="7859"/>
                      </a:lnTo>
                      <a:cubicBezTo>
                        <a:pt x="2536" y="9287"/>
                        <a:pt x="1691" y="10145"/>
                        <a:pt x="976" y="11192"/>
                      </a:cubicBezTo>
                      <a:cubicBezTo>
                        <a:pt x="226" y="12288"/>
                        <a:pt x="0" y="13847"/>
                        <a:pt x="202" y="15133"/>
                      </a:cubicBezTo>
                      <a:cubicBezTo>
                        <a:pt x="623" y="17763"/>
                        <a:pt x="2765" y="19636"/>
                        <a:pt x="5434" y="19636"/>
                      </a:cubicBezTo>
                      <a:cubicBezTo>
                        <a:pt x="5484" y="19636"/>
                        <a:pt x="5534" y="19635"/>
                        <a:pt x="5584" y="19634"/>
                      </a:cubicBezTo>
                      <a:cubicBezTo>
                        <a:pt x="5941" y="19622"/>
                        <a:pt x="6287" y="19586"/>
                        <a:pt x="6632" y="19503"/>
                      </a:cubicBezTo>
                      <a:cubicBezTo>
                        <a:pt x="8846" y="19003"/>
                        <a:pt x="10132" y="17074"/>
                        <a:pt x="10537" y="14943"/>
                      </a:cubicBezTo>
                      <a:cubicBezTo>
                        <a:pt x="10751" y="13740"/>
                        <a:pt x="10751" y="12502"/>
                        <a:pt x="10537" y="11299"/>
                      </a:cubicBezTo>
                      <a:cubicBezTo>
                        <a:pt x="10430" y="10621"/>
                        <a:pt x="10251" y="9966"/>
                        <a:pt x="10013" y="9323"/>
                      </a:cubicBezTo>
                      <a:cubicBezTo>
                        <a:pt x="9894" y="9002"/>
                        <a:pt x="9751" y="8692"/>
                        <a:pt x="9596" y="8394"/>
                      </a:cubicBezTo>
                      <a:cubicBezTo>
                        <a:pt x="9513" y="8216"/>
                        <a:pt x="9132" y="7751"/>
                        <a:pt x="9144" y="7573"/>
                      </a:cubicBezTo>
                      <a:lnTo>
                        <a:pt x="9144" y="7573"/>
                      </a:lnTo>
                      <a:cubicBezTo>
                        <a:pt x="9084" y="8454"/>
                        <a:pt x="8656" y="9264"/>
                        <a:pt x="7965" y="9811"/>
                      </a:cubicBezTo>
                      <a:cubicBezTo>
                        <a:pt x="8215" y="8382"/>
                        <a:pt x="8370" y="7180"/>
                        <a:pt x="8025" y="5775"/>
                      </a:cubicBezTo>
                      <a:cubicBezTo>
                        <a:pt x="7739" y="4596"/>
                        <a:pt x="7156" y="3679"/>
                        <a:pt x="6382" y="2775"/>
                      </a:cubicBezTo>
                      <a:cubicBezTo>
                        <a:pt x="5739" y="2025"/>
                        <a:pt x="5036" y="1048"/>
                        <a:pt x="53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037" name="Google Shape;1903;p29"/>
                <p:cNvSpPr/>
                <p:nvPr/>
              </p:nvSpPr>
              <p:spPr>
                <a:xfrm>
                  <a:off x="5048366" y="3660941"/>
                  <a:ext cx="137264" cy="190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0" h="8679" extrusionOk="0">
                      <a:moveTo>
                        <a:pt x="3358" y="0"/>
                      </a:moveTo>
                      <a:cubicBezTo>
                        <a:pt x="3513" y="1226"/>
                        <a:pt x="3120" y="2477"/>
                        <a:pt x="2274" y="3393"/>
                      </a:cubicBezTo>
                      <a:lnTo>
                        <a:pt x="1691" y="1536"/>
                      </a:lnTo>
                      <a:lnTo>
                        <a:pt x="1691" y="1536"/>
                      </a:lnTo>
                      <a:cubicBezTo>
                        <a:pt x="1846" y="2500"/>
                        <a:pt x="1072" y="3334"/>
                        <a:pt x="608" y="4179"/>
                      </a:cubicBezTo>
                      <a:cubicBezTo>
                        <a:pt x="36" y="5239"/>
                        <a:pt x="0" y="6846"/>
                        <a:pt x="810" y="7811"/>
                      </a:cubicBezTo>
                      <a:cubicBezTo>
                        <a:pt x="1305" y="8408"/>
                        <a:pt x="2149" y="8678"/>
                        <a:pt x="3004" y="8678"/>
                      </a:cubicBezTo>
                      <a:cubicBezTo>
                        <a:pt x="3835" y="8678"/>
                        <a:pt x="4675" y="8423"/>
                        <a:pt x="5215" y="7965"/>
                      </a:cubicBezTo>
                      <a:cubicBezTo>
                        <a:pt x="5989" y="7310"/>
                        <a:pt x="6239" y="5953"/>
                        <a:pt x="6192" y="5001"/>
                      </a:cubicBezTo>
                      <a:cubicBezTo>
                        <a:pt x="6132" y="4060"/>
                        <a:pt x="5882" y="3143"/>
                        <a:pt x="5453" y="2298"/>
                      </a:cubicBezTo>
                      <a:cubicBezTo>
                        <a:pt x="5442" y="2774"/>
                        <a:pt x="5334" y="3239"/>
                        <a:pt x="5144" y="3667"/>
                      </a:cubicBezTo>
                      <a:cubicBezTo>
                        <a:pt x="4584" y="2417"/>
                        <a:pt x="3870" y="1262"/>
                        <a:pt x="33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</p:grpSp>
        <p:sp>
          <p:nvSpPr>
            <p:cNvPr id="2042" name="Google Shape;1906;p29"/>
            <p:cNvSpPr txBox="1"/>
            <p:nvPr/>
          </p:nvSpPr>
          <p:spPr>
            <a:xfrm>
              <a:off x="4933082" y="1923085"/>
              <a:ext cx="14235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b="1" dirty="0">
                  <a:latin typeface="+mj-lt"/>
                </a:rPr>
                <a:t>Gradient Leakage Risks</a:t>
              </a:r>
              <a:endParaRPr lang="en-US" dirty="0">
                <a:latin typeface="+mj-lt"/>
              </a:endParaRPr>
            </a:p>
          </p:txBody>
        </p:sp>
        <p:sp>
          <p:nvSpPr>
            <p:cNvPr id="2043" name="Google Shape;1907;p29"/>
            <p:cNvSpPr txBox="1"/>
            <p:nvPr/>
          </p:nvSpPr>
          <p:spPr>
            <a:xfrm flipH="1">
              <a:off x="4783257" y="2431385"/>
              <a:ext cx="1582324" cy="1670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900" dirty="0">
                  <a:latin typeface="+mj-lt"/>
                </a:rPr>
                <a:t>Gradients exchanged during aggregation may reveal information about local datasets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900" dirty="0">
                  <a:latin typeface="+mj-lt"/>
                </a:rPr>
                <a:t>Advanced attacks can infer individual-level patient information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900" dirty="0">
                  <a:latin typeface="+mj-lt"/>
                </a:rPr>
                <a:t>Secure aggregation protocols reduce but do not eliminate this risk</a:t>
              </a:r>
            </a:p>
          </p:txBody>
        </p:sp>
        <p:cxnSp>
          <p:nvCxnSpPr>
            <p:cNvPr id="2044" name="Google Shape;1908;p29"/>
            <p:cNvCxnSpPr>
              <a:cxnSpLocks/>
            </p:cNvCxnSpPr>
            <p:nvPr/>
          </p:nvCxnSpPr>
          <p:spPr>
            <a:xfrm>
              <a:off x="5645079" y="1539610"/>
              <a:ext cx="0" cy="2334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27" name="Group 2126">
            <a:extLst>
              <a:ext uri="{FF2B5EF4-FFF2-40B4-BE49-F238E27FC236}">
                <a16:creationId xmlns:a16="http://schemas.microsoft.com/office/drawing/2014/main" id="{21B23801-13D6-0799-34FE-A4272F397F52}"/>
              </a:ext>
            </a:extLst>
          </p:cNvPr>
          <p:cNvGrpSpPr/>
          <p:nvPr/>
        </p:nvGrpSpPr>
        <p:grpSpPr>
          <a:xfrm>
            <a:off x="7011279" y="449753"/>
            <a:ext cx="1603244" cy="3696734"/>
            <a:chOff x="7011279" y="449753"/>
            <a:chExt cx="1603244" cy="3696734"/>
          </a:xfrm>
        </p:grpSpPr>
        <p:sp>
          <p:nvSpPr>
            <p:cNvPr id="2086" name="Google Shape;1911;p29"/>
            <p:cNvSpPr/>
            <p:nvPr/>
          </p:nvSpPr>
          <p:spPr>
            <a:xfrm>
              <a:off x="7131309" y="2077794"/>
              <a:ext cx="1483214" cy="1608671"/>
            </a:xfrm>
            <a:custGeom>
              <a:avLst/>
              <a:gdLst/>
              <a:ahLst/>
              <a:cxnLst/>
              <a:rect l="l" t="t" r="r" b="b"/>
              <a:pathLst>
                <a:path w="42077" h="48352" extrusionOk="0">
                  <a:moveTo>
                    <a:pt x="1619" y="0"/>
                  </a:moveTo>
                  <a:cubicBezTo>
                    <a:pt x="714" y="0"/>
                    <a:pt x="0" y="714"/>
                    <a:pt x="0" y="1607"/>
                  </a:cubicBezTo>
                  <a:lnTo>
                    <a:pt x="0" y="46744"/>
                  </a:lnTo>
                  <a:cubicBezTo>
                    <a:pt x="0" y="47637"/>
                    <a:pt x="714" y="48351"/>
                    <a:pt x="1619" y="48351"/>
                  </a:cubicBezTo>
                  <a:lnTo>
                    <a:pt x="40458" y="48351"/>
                  </a:lnTo>
                  <a:cubicBezTo>
                    <a:pt x="41350" y="48351"/>
                    <a:pt x="42077" y="47637"/>
                    <a:pt x="42077" y="46744"/>
                  </a:cubicBezTo>
                  <a:lnTo>
                    <a:pt x="42077" y="1607"/>
                  </a:lnTo>
                  <a:cubicBezTo>
                    <a:pt x="42077" y="714"/>
                    <a:pt x="41350" y="0"/>
                    <a:pt x="40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87" name="Google Shape;1913;p29"/>
            <p:cNvSpPr/>
            <p:nvPr/>
          </p:nvSpPr>
          <p:spPr>
            <a:xfrm>
              <a:off x="7131150" y="1791932"/>
              <a:ext cx="1483214" cy="2354555"/>
            </a:xfrm>
            <a:custGeom>
              <a:avLst/>
              <a:gdLst/>
              <a:ahLst/>
              <a:cxnLst/>
              <a:rect l="l" t="t" r="r" b="b"/>
              <a:pathLst>
                <a:path w="42077" h="48019" extrusionOk="0">
                  <a:moveTo>
                    <a:pt x="1393" y="0"/>
                  </a:moveTo>
                  <a:cubicBezTo>
                    <a:pt x="619" y="0"/>
                    <a:pt x="0" y="620"/>
                    <a:pt x="0" y="1382"/>
                  </a:cubicBezTo>
                  <a:lnTo>
                    <a:pt x="0" y="46637"/>
                  </a:lnTo>
                  <a:cubicBezTo>
                    <a:pt x="0" y="47399"/>
                    <a:pt x="619" y="48018"/>
                    <a:pt x="1393" y="48018"/>
                  </a:cubicBezTo>
                  <a:lnTo>
                    <a:pt x="40696" y="48018"/>
                  </a:lnTo>
                  <a:cubicBezTo>
                    <a:pt x="41458" y="48018"/>
                    <a:pt x="42077" y="47399"/>
                    <a:pt x="42077" y="46637"/>
                  </a:cubicBezTo>
                  <a:lnTo>
                    <a:pt x="42077" y="1382"/>
                  </a:lnTo>
                  <a:cubicBezTo>
                    <a:pt x="42077" y="620"/>
                    <a:pt x="41458" y="0"/>
                    <a:pt x="4069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cxnSp>
          <p:nvCxnSpPr>
            <p:cNvPr id="2088" name="Google Shape;1914;p29"/>
            <p:cNvCxnSpPr>
              <a:cxnSpLocks/>
            </p:cNvCxnSpPr>
            <p:nvPr/>
          </p:nvCxnSpPr>
          <p:spPr>
            <a:xfrm>
              <a:off x="7139388" y="2431385"/>
              <a:ext cx="1466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89" name="Google Shape;1915;p29"/>
            <p:cNvGrpSpPr/>
            <p:nvPr/>
          </p:nvGrpSpPr>
          <p:grpSpPr>
            <a:xfrm>
              <a:off x="7131111" y="449753"/>
              <a:ext cx="1483301" cy="1115966"/>
              <a:chOff x="4648050" y="3062263"/>
              <a:chExt cx="1069200" cy="804300"/>
            </a:xfrm>
          </p:grpSpPr>
          <p:sp>
            <p:nvSpPr>
              <p:cNvPr id="2090" name="Google Shape;1916;p29"/>
              <p:cNvSpPr/>
              <p:nvPr/>
            </p:nvSpPr>
            <p:spPr>
              <a:xfrm>
                <a:off x="4648050" y="3076838"/>
                <a:ext cx="1069200" cy="789725"/>
              </a:xfrm>
              <a:custGeom>
                <a:avLst/>
                <a:gdLst/>
                <a:ahLst/>
                <a:cxnLst/>
                <a:rect l="l" t="t" r="r" b="b"/>
                <a:pathLst>
                  <a:path w="42768" h="31589" extrusionOk="0">
                    <a:moveTo>
                      <a:pt x="1762" y="1"/>
                    </a:moveTo>
                    <a:cubicBezTo>
                      <a:pt x="786" y="1"/>
                      <a:pt x="0" y="787"/>
                      <a:pt x="0" y="1775"/>
                    </a:cubicBezTo>
                    <a:lnTo>
                      <a:pt x="0" y="29814"/>
                    </a:lnTo>
                    <a:cubicBezTo>
                      <a:pt x="0" y="30802"/>
                      <a:pt x="786" y="31588"/>
                      <a:pt x="1762" y="31588"/>
                    </a:cubicBezTo>
                    <a:lnTo>
                      <a:pt x="40993" y="31588"/>
                    </a:lnTo>
                    <a:cubicBezTo>
                      <a:pt x="41981" y="31588"/>
                      <a:pt x="42767" y="30802"/>
                      <a:pt x="42767" y="29814"/>
                    </a:cubicBezTo>
                    <a:lnTo>
                      <a:pt x="42767" y="1775"/>
                    </a:lnTo>
                    <a:cubicBezTo>
                      <a:pt x="42767" y="787"/>
                      <a:pt x="41981" y="1"/>
                      <a:pt x="409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2925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91" name="Google Shape;1917;p29"/>
              <p:cNvSpPr/>
              <p:nvPr/>
            </p:nvSpPr>
            <p:spPr>
              <a:xfrm>
                <a:off x="5256750" y="3369138"/>
                <a:ext cx="348875" cy="226250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9050" extrusionOk="0">
                    <a:moveTo>
                      <a:pt x="1608" y="1"/>
                    </a:moveTo>
                    <a:lnTo>
                      <a:pt x="179" y="3763"/>
                    </a:lnTo>
                    <a:cubicBezTo>
                      <a:pt x="0" y="4239"/>
                      <a:pt x="238" y="4787"/>
                      <a:pt x="727" y="4966"/>
                    </a:cubicBezTo>
                    <a:lnTo>
                      <a:pt x="11323" y="8990"/>
                    </a:lnTo>
                    <a:cubicBezTo>
                      <a:pt x="11433" y="9030"/>
                      <a:pt x="11545" y="9049"/>
                      <a:pt x="11654" y="9049"/>
                    </a:cubicBezTo>
                    <a:cubicBezTo>
                      <a:pt x="12034" y="9049"/>
                      <a:pt x="12390" y="8821"/>
                      <a:pt x="12538" y="8442"/>
                    </a:cubicBezTo>
                    <a:lnTo>
                      <a:pt x="13954" y="4680"/>
                    </a:lnTo>
                    <a:lnTo>
                      <a:pt x="160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92" name="Google Shape;1918;p29"/>
              <p:cNvSpPr/>
              <p:nvPr/>
            </p:nvSpPr>
            <p:spPr>
              <a:xfrm>
                <a:off x="5308525" y="3315763"/>
                <a:ext cx="316150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12646" h="5565" extrusionOk="0">
                    <a:moveTo>
                      <a:pt x="974" y="0"/>
                    </a:moveTo>
                    <a:cubicBezTo>
                      <a:pt x="597" y="0"/>
                      <a:pt x="246" y="235"/>
                      <a:pt x="108" y="612"/>
                    </a:cubicBezTo>
                    <a:lnTo>
                      <a:pt x="1" y="886"/>
                    </a:lnTo>
                    <a:lnTo>
                      <a:pt x="12348" y="5565"/>
                    </a:lnTo>
                    <a:lnTo>
                      <a:pt x="12455" y="5291"/>
                    </a:lnTo>
                    <a:cubicBezTo>
                      <a:pt x="12645" y="4803"/>
                      <a:pt x="12395" y="4267"/>
                      <a:pt x="11907" y="4077"/>
                    </a:cubicBezTo>
                    <a:lnTo>
                      <a:pt x="1311" y="64"/>
                    </a:lnTo>
                    <a:cubicBezTo>
                      <a:pt x="1199" y="21"/>
                      <a:pt x="1085" y="0"/>
                      <a:pt x="9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93" name="Google Shape;1919;p29"/>
              <p:cNvSpPr/>
              <p:nvPr/>
            </p:nvSpPr>
            <p:spPr>
              <a:xfrm>
                <a:off x="5296925" y="3337888"/>
                <a:ext cx="320300" cy="147975"/>
              </a:xfrm>
              <a:custGeom>
                <a:avLst/>
                <a:gdLst/>
                <a:ahLst/>
                <a:cxnLst/>
                <a:rect l="l" t="t" r="r" b="b"/>
                <a:pathLst>
                  <a:path w="12812" h="5919" extrusionOk="0">
                    <a:moveTo>
                      <a:pt x="465" y="1"/>
                    </a:moveTo>
                    <a:lnTo>
                      <a:pt x="1" y="1239"/>
                    </a:lnTo>
                    <a:lnTo>
                      <a:pt x="12347" y="5918"/>
                    </a:lnTo>
                    <a:lnTo>
                      <a:pt x="12812" y="4680"/>
                    </a:lnTo>
                    <a:lnTo>
                      <a:pt x="46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94" name="Google Shape;1920;p29"/>
              <p:cNvSpPr/>
              <p:nvPr/>
            </p:nvSpPr>
            <p:spPr>
              <a:xfrm>
                <a:off x="5291875" y="3400288"/>
                <a:ext cx="150925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4473" extrusionOk="0">
                    <a:moveTo>
                      <a:pt x="1237" y="1"/>
                    </a:moveTo>
                    <a:cubicBezTo>
                      <a:pt x="1061" y="1"/>
                      <a:pt x="895" y="104"/>
                      <a:pt x="822" y="279"/>
                    </a:cubicBezTo>
                    <a:lnTo>
                      <a:pt x="84" y="2243"/>
                    </a:lnTo>
                    <a:cubicBezTo>
                      <a:pt x="0" y="2482"/>
                      <a:pt x="107" y="2732"/>
                      <a:pt x="334" y="2815"/>
                    </a:cubicBezTo>
                    <a:lnTo>
                      <a:pt x="4632" y="4446"/>
                    </a:lnTo>
                    <a:cubicBezTo>
                      <a:pt x="4683" y="4464"/>
                      <a:pt x="4736" y="4473"/>
                      <a:pt x="4787" y="4473"/>
                    </a:cubicBezTo>
                    <a:cubicBezTo>
                      <a:pt x="4971" y="4473"/>
                      <a:pt x="5138" y="4361"/>
                      <a:pt x="5203" y="4184"/>
                    </a:cubicBezTo>
                    <a:lnTo>
                      <a:pt x="5953" y="2220"/>
                    </a:lnTo>
                    <a:cubicBezTo>
                      <a:pt x="6037" y="1993"/>
                      <a:pt x="5918" y="1743"/>
                      <a:pt x="5691" y="1648"/>
                    </a:cubicBezTo>
                    <a:lnTo>
                      <a:pt x="1393" y="29"/>
                    </a:lnTo>
                    <a:cubicBezTo>
                      <a:pt x="1342" y="10"/>
                      <a:pt x="1289" y="1"/>
                      <a:pt x="1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95" name="Google Shape;1921;p29"/>
              <p:cNvSpPr/>
              <p:nvPr/>
            </p:nvSpPr>
            <p:spPr>
              <a:xfrm>
                <a:off x="5445125" y="3469913"/>
                <a:ext cx="77750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2641" extrusionOk="0">
                    <a:moveTo>
                      <a:pt x="1606" y="0"/>
                    </a:moveTo>
                    <a:cubicBezTo>
                      <a:pt x="704" y="0"/>
                      <a:pt x="0" y="949"/>
                      <a:pt x="407" y="1863"/>
                    </a:cubicBezTo>
                    <a:cubicBezTo>
                      <a:pt x="644" y="2385"/>
                      <a:pt x="1129" y="2641"/>
                      <a:pt x="1613" y="2641"/>
                    </a:cubicBezTo>
                    <a:cubicBezTo>
                      <a:pt x="2124" y="2641"/>
                      <a:pt x="2633" y="2355"/>
                      <a:pt x="2848" y="1792"/>
                    </a:cubicBezTo>
                    <a:cubicBezTo>
                      <a:pt x="3109" y="1113"/>
                      <a:pt x="2764" y="351"/>
                      <a:pt x="2086" y="89"/>
                    </a:cubicBezTo>
                    <a:cubicBezTo>
                      <a:pt x="1923" y="28"/>
                      <a:pt x="1762" y="0"/>
                      <a:pt x="160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96" name="Google Shape;1922;p29"/>
              <p:cNvSpPr/>
              <p:nvPr/>
            </p:nvSpPr>
            <p:spPr>
              <a:xfrm>
                <a:off x="5499350" y="3490438"/>
                <a:ext cx="77700" cy="661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46" extrusionOk="0">
                    <a:moveTo>
                      <a:pt x="1608" y="1"/>
                    </a:moveTo>
                    <a:cubicBezTo>
                      <a:pt x="710" y="1"/>
                      <a:pt x="0" y="950"/>
                      <a:pt x="417" y="1864"/>
                    </a:cubicBezTo>
                    <a:cubicBezTo>
                      <a:pt x="649" y="2387"/>
                      <a:pt x="1133" y="2646"/>
                      <a:pt x="1618" y="2646"/>
                    </a:cubicBezTo>
                    <a:cubicBezTo>
                      <a:pt x="2128" y="2646"/>
                      <a:pt x="2638" y="2360"/>
                      <a:pt x="2857" y="1793"/>
                    </a:cubicBezTo>
                    <a:cubicBezTo>
                      <a:pt x="3107" y="1114"/>
                      <a:pt x="2774" y="352"/>
                      <a:pt x="2083" y="90"/>
                    </a:cubicBezTo>
                    <a:cubicBezTo>
                      <a:pt x="1923" y="29"/>
                      <a:pt x="1763" y="1"/>
                      <a:pt x="16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97" name="Google Shape;1923;p29"/>
              <p:cNvSpPr/>
              <p:nvPr/>
            </p:nvSpPr>
            <p:spPr>
              <a:xfrm>
                <a:off x="4828425" y="3366738"/>
                <a:ext cx="401550" cy="377475"/>
              </a:xfrm>
              <a:custGeom>
                <a:avLst/>
                <a:gdLst/>
                <a:ahLst/>
                <a:cxnLst/>
                <a:rect l="l" t="t" r="r" b="b"/>
                <a:pathLst>
                  <a:path w="16062" h="15099" extrusionOk="0">
                    <a:moveTo>
                      <a:pt x="2500" y="1"/>
                    </a:moveTo>
                    <a:cubicBezTo>
                      <a:pt x="2320" y="1"/>
                      <a:pt x="2165" y="128"/>
                      <a:pt x="2120" y="299"/>
                    </a:cubicBezTo>
                    <a:lnTo>
                      <a:pt x="143" y="13360"/>
                    </a:lnTo>
                    <a:cubicBezTo>
                      <a:pt x="0" y="14289"/>
                      <a:pt x="857" y="15099"/>
                      <a:pt x="1965" y="15099"/>
                    </a:cubicBezTo>
                    <a:lnTo>
                      <a:pt x="14097" y="15099"/>
                    </a:lnTo>
                    <a:cubicBezTo>
                      <a:pt x="15204" y="15099"/>
                      <a:pt x="16062" y="14289"/>
                      <a:pt x="15919" y="13360"/>
                    </a:cubicBezTo>
                    <a:lnTo>
                      <a:pt x="13942" y="299"/>
                    </a:lnTo>
                    <a:cubicBezTo>
                      <a:pt x="13908" y="128"/>
                      <a:pt x="13743" y="1"/>
                      <a:pt x="13572" y="1"/>
                    </a:cubicBezTo>
                    <a:cubicBezTo>
                      <a:pt x="13565" y="1"/>
                      <a:pt x="13557" y="1"/>
                      <a:pt x="13550" y="2"/>
                    </a:cubicBezTo>
                    <a:lnTo>
                      <a:pt x="2524" y="2"/>
                    </a:lnTo>
                    <a:cubicBezTo>
                      <a:pt x="2516" y="1"/>
                      <a:pt x="2508" y="1"/>
                      <a:pt x="25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98" name="Google Shape;1924;p29"/>
              <p:cNvSpPr/>
              <p:nvPr/>
            </p:nvSpPr>
            <p:spPr>
              <a:xfrm>
                <a:off x="4964750" y="3168238"/>
                <a:ext cx="12920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621" fill="none" extrusionOk="0">
                    <a:moveTo>
                      <a:pt x="0" y="9620"/>
                    </a:moveTo>
                    <a:lnTo>
                      <a:pt x="0" y="2179"/>
                    </a:lnTo>
                    <a:cubicBezTo>
                      <a:pt x="0" y="976"/>
                      <a:pt x="1155" y="0"/>
                      <a:pt x="2584" y="0"/>
                    </a:cubicBezTo>
                    <a:lnTo>
                      <a:pt x="2584" y="0"/>
                    </a:lnTo>
                    <a:cubicBezTo>
                      <a:pt x="4001" y="0"/>
                      <a:pt x="5168" y="976"/>
                      <a:pt x="5168" y="2179"/>
                    </a:cubicBezTo>
                    <a:lnTo>
                      <a:pt x="5168" y="9620"/>
                    </a:lnTo>
                  </a:path>
                </a:pathLst>
              </a:custGeom>
              <a:noFill/>
              <a:ln w="47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099" name="Google Shape;1925;p29"/>
              <p:cNvSpPr/>
              <p:nvPr/>
            </p:nvSpPr>
            <p:spPr>
              <a:xfrm>
                <a:off x="4851625" y="3366738"/>
                <a:ext cx="401275" cy="377475"/>
              </a:xfrm>
              <a:custGeom>
                <a:avLst/>
                <a:gdLst/>
                <a:ahLst/>
                <a:cxnLst/>
                <a:rect l="l" t="t" r="r" b="b"/>
                <a:pathLst>
                  <a:path w="16051" h="15099" extrusionOk="0">
                    <a:moveTo>
                      <a:pt x="2489" y="1"/>
                    </a:moveTo>
                    <a:cubicBezTo>
                      <a:pt x="2309" y="1"/>
                      <a:pt x="2154" y="128"/>
                      <a:pt x="2108" y="299"/>
                    </a:cubicBezTo>
                    <a:lnTo>
                      <a:pt x="132" y="13360"/>
                    </a:lnTo>
                    <a:cubicBezTo>
                      <a:pt x="1" y="14289"/>
                      <a:pt x="846" y="15099"/>
                      <a:pt x="1954" y="15099"/>
                    </a:cubicBezTo>
                    <a:lnTo>
                      <a:pt x="14098" y="15099"/>
                    </a:lnTo>
                    <a:cubicBezTo>
                      <a:pt x="15193" y="15099"/>
                      <a:pt x="16051" y="14289"/>
                      <a:pt x="15920" y="13360"/>
                    </a:cubicBezTo>
                    <a:lnTo>
                      <a:pt x="13931" y="299"/>
                    </a:lnTo>
                    <a:cubicBezTo>
                      <a:pt x="13897" y="128"/>
                      <a:pt x="13732" y="1"/>
                      <a:pt x="13561" y="1"/>
                    </a:cubicBezTo>
                    <a:cubicBezTo>
                      <a:pt x="13553" y="1"/>
                      <a:pt x="13546" y="1"/>
                      <a:pt x="13538" y="2"/>
                    </a:cubicBezTo>
                    <a:lnTo>
                      <a:pt x="2513" y="2"/>
                    </a:lnTo>
                    <a:cubicBezTo>
                      <a:pt x="2505" y="1"/>
                      <a:pt x="2497" y="1"/>
                      <a:pt x="24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00" name="Google Shape;1926;p29"/>
              <p:cNvSpPr/>
              <p:nvPr/>
            </p:nvSpPr>
            <p:spPr>
              <a:xfrm>
                <a:off x="4975150" y="3395638"/>
                <a:ext cx="310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049" extrusionOk="0">
                    <a:moveTo>
                      <a:pt x="620" y="1"/>
                    </a:moveTo>
                    <a:cubicBezTo>
                      <a:pt x="275" y="1"/>
                      <a:pt x="1" y="239"/>
                      <a:pt x="1" y="524"/>
                    </a:cubicBezTo>
                    <a:cubicBezTo>
                      <a:pt x="1" y="810"/>
                      <a:pt x="275" y="1048"/>
                      <a:pt x="620" y="1048"/>
                    </a:cubicBezTo>
                    <a:cubicBezTo>
                      <a:pt x="965" y="1048"/>
                      <a:pt x="1239" y="810"/>
                      <a:pt x="1239" y="524"/>
                    </a:cubicBezTo>
                    <a:cubicBezTo>
                      <a:pt x="1239" y="239"/>
                      <a:pt x="965" y="1"/>
                      <a:pt x="6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01" name="Google Shape;1927;p29"/>
              <p:cNvSpPr/>
              <p:nvPr/>
            </p:nvSpPr>
            <p:spPr>
              <a:xfrm>
                <a:off x="5104350" y="3395638"/>
                <a:ext cx="309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049" extrusionOk="0">
                    <a:moveTo>
                      <a:pt x="619" y="1"/>
                    </a:moveTo>
                    <a:cubicBezTo>
                      <a:pt x="274" y="1"/>
                      <a:pt x="0" y="239"/>
                      <a:pt x="0" y="524"/>
                    </a:cubicBezTo>
                    <a:cubicBezTo>
                      <a:pt x="0" y="810"/>
                      <a:pt x="274" y="1048"/>
                      <a:pt x="619" y="1048"/>
                    </a:cubicBezTo>
                    <a:cubicBezTo>
                      <a:pt x="965" y="1048"/>
                      <a:pt x="1239" y="810"/>
                      <a:pt x="1239" y="524"/>
                    </a:cubicBezTo>
                    <a:cubicBezTo>
                      <a:pt x="1239" y="239"/>
                      <a:pt x="965" y="1"/>
                      <a:pt x="6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02" name="Google Shape;1928;p29"/>
              <p:cNvSpPr/>
              <p:nvPr/>
            </p:nvSpPr>
            <p:spPr>
              <a:xfrm>
                <a:off x="4971600" y="3478388"/>
                <a:ext cx="167300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6966" extrusionOk="0">
                    <a:moveTo>
                      <a:pt x="0" y="0"/>
                    </a:moveTo>
                    <a:cubicBezTo>
                      <a:pt x="0" y="0"/>
                      <a:pt x="250" y="5442"/>
                      <a:pt x="3346" y="6966"/>
                    </a:cubicBezTo>
                    <a:cubicBezTo>
                      <a:pt x="6441" y="5442"/>
                      <a:pt x="6691" y="0"/>
                      <a:pt x="66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03" name="Google Shape;1929;p29"/>
              <p:cNvSpPr/>
              <p:nvPr/>
            </p:nvSpPr>
            <p:spPr>
              <a:xfrm>
                <a:off x="4988850" y="3494163"/>
                <a:ext cx="132775" cy="140525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5621" extrusionOk="0">
                    <a:moveTo>
                      <a:pt x="1" y="0"/>
                    </a:moveTo>
                    <a:cubicBezTo>
                      <a:pt x="167" y="1358"/>
                      <a:pt x="739" y="4430"/>
                      <a:pt x="2656" y="5620"/>
                    </a:cubicBezTo>
                    <a:cubicBezTo>
                      <a:pt x="4561" y="4430"/>
                      <a:pt x="5144" y="1358"/>
                      <a:pt x="53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04" name="Google Shape;1930;p29"/>
              <p:cNvSpPr/>
              <p:nvPr/>
            </p:nvSpPr>
            <p:spPr>
              <a:xfrm>
                <a:off x="5016525" y="3510838"/>
                <a:ext cx="77425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096" extrusionOk="0">
                    <a:moveTo>
                      <a:pt x="1549" y="0"/>
                    </a:moveTo>
                    <a:cubicBezTo>
                      <a:pt x="692" y="0"/>
                      <a:pt x="1" y="691"/>
                      <a:pt x="1" y="1548"/>
                    </a:cubicBezTo>
                    <a:cubicBezTo>
                      <a:pt x="1" y="2405"/>
                      <a:pt x="692" y="3096"/>
                      <a:pt x="1549" y="3096"/>
                    </a:cubicBezTo>
                    <a:cubicBezTo>
                      <a:pt x="2394" y="3096"/>
                      <a:pt x="3097" y="2405"/>
                      <a:pt x="3097" y="1548"/>
                    </a:cubicBezTo>
                    <a:cubicBezTo>
                      <a:pt x="3097" y="691"/>
                      <a:pt x="2394" y="0"/>
                      <a:pt x="15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05" name="Google Shape;1931;p29"/>
              <p:cNvSpPr/>
              <p:nvPr/>
            </p:nvSpPr>
            <p:spPr>
              <a:xfrm>
                <a:off x="5037675" y="3535238"/>
                <a:ext cx="396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32" fill="none" extrusionOk="0">
                    <a:moveTo>
                      <a:pt x="0" y="727"/>
                    </a:moveTo>
                    <a:lnTo>
                      <a:pt x="596" y="1132"/>
                    </a:lnTo>
                    <a:lnTo>
                      <a:pt x="1584" y="1"/>
                    </a:lnTo>
                  </a:path>
                </a:pathLst>
              </a:custGeom>
              <a:noFill/>
              <a:ln w="5950" cap="flat" cmpd="sng">
                <a:solidFill>
                  <a:srgbClr val="000000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06" name="Google Shape;1932;p29"/>
              <p:cNvSpPr/>
              <p:nvPr/>
            </p:nvSpPr>
            <p:spPr>
              <a:xfrm>
                <a:off x="4990650" y="3168238"/>
                <a:ext cx="12920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621" fill="none" extrusionOk="0">
                    <a:moveTo>
                      <a:pt x="0" y="9620"/>
                    </a:moveTo>
                    <a:lnTo>
                      <a:pt x="0" y="2179"/>
                    </a:lnTo>
                    <a:cubicBezTo>
                      <a:pt x="0" y="976"/>
                      <a:pt x="1155" y="0"/>
                      <a:pt x="2584" y="0"/>
                    </a:cubicBezTo>
                    <a:lnTo>
                      <a:pt x="2584" y="0"/>
                    </a:lnTo>
                    <a:cubicBezTo>
                      <a:pt x="4013" y="0"/>
                      <a:pt x="5167" y="976"/>
                      <a:pt x="5167" y="2179"/>
                    </a:cubicBezTo>
                    <a:lnTo>
                      <a:pt x="5167" y="9620"/>
                    </a:lnTo>
                  </a:path>
                </a:pathLst>
              </a:custGeom>
              <a:noFill/>
              <a:ln w="47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07" name="Google Shape;1933;p29"/>
              <p:cNvSpPr/>
              <p:nvPr/>
            </p:nvSpPr>
            <p:spPr>
              <a:xfrm>
                <a:off x="4648050" y="3062263"/>
                <a:ext cx="1069200" cy="789400"/>
              </a:xfrm>
              <a:custGeom>
                <a:avLst/>
                <a:gdLst/>
                <a:ahLst/>
                <a:cxnLst/>
                <a:rect l="l" t="t" r="r" b="b"/>
                <a:pathLst>
                  <a:path w="42768" h="31576" extrusionOk="0">
                    <a:moveTo>
                      <a:pt x="1762" y="1"/>
                    </a:moveTo>
                    <a:cubicBezTo>
                      <a:pt x="786" y="1"/>
                      <a:pt x="0" y="786"/>
                      <a:pt x="0" y="1763"/>
                    </a:cubicBezTo>
                    <a:lnTo>
                      <a:pt x="0" y="29814"/>
                    </a:lnTo>
                    <a:cubicBezTo>
                      <a:pt x="0" y="30790"/>
                      <a:pt x="786" y="31576"/>
                      <a:pt x="1762" y="31576"/>
                    </a:cubicBezTo>
                    <a:lnTo>
                      <a:pt x="40993" y="31576"/>
                    </a:lnTo>
                    <a:cubicBezTo>
                      <a:pt x="41981" y="31576"/>
                      <a:pt x="42767" y="30790"/>
                      <a:pt x="42767" y="29814"/>
                    </a:cubicBezTo>
                    <a:lnTo>
                      <a:pt x="42767" y="1763"/>
                    </a:lnTo>
                    <a:cubicBezTo>
                      <a:pt x="42767" y="786"/>
                      <a:pt x="41981" y="1"/>
                      <a:pt x="40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925" cap="flat" cmpd="sng">
                <a:solidFill>
                  <a:schemeClr val="accent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sp>
            <p:nvSpPr>
              <p:cNvPr id="2108" name="Google Shape;1934;p29"/>
              <p:cNvSpPr/>
              <p:nvPr/>
            </p:nvSpPr>
            <p:spPr>
              <a:xfrm>
                <a:off x="5256750" y="3354263"/>
                <a:ext cx="348875" cy="226350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9054" extrusionOk="0">
                    <a:moveTo>
                      <a:pt x="1608" y="1"/>
                    </a:moveTo>
                    <a:lnTo>
                      <a:pt x="179" y="3763"/>
                    </a:lnTo>
                    <a:cubicBezTo>
                      <a:pt x="0" y="4251"/>
                      <a:pt x="238" y="4787"/>
                      <a:pt x="727" y="4977"/>
                    </a:cubicBezTo>
                    <a:lnTo>
                      <a:pt x="11323" y="8990"/>
                    </a:lnTo>
                    <a:cubicBezTo>
                      <a:pt x="11435" y="9033"/>
                      <a:pt x="11549" y="9054"/>
                      <a:pt x="11661" y="9054"/>
                    </a:cubicBezTo>
                    <a:cubicBezTo>
                      <a:pt x="12039" y="9054"/>
                      <a:pt x="12391" y="8821"/>
                      <a:pt x="12538" y="8454"/>
                    </a:cubicBezTo>
                    <a:lnTo>
                      <a:pt x="13954" y="4680"/>
                    </a:lnTo>
                    <a:lnTo>
                      <a:pt x="160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09" name="Google Shape;1935;p29"/>
              <p:cNvSpPr/>
              <p:nvPr/>
            </p:nvSpPr>
            <p:spPr>
              <a:xfrm>
                <a:off x="5308525" y="3300988"/>
                <a:ext cx="316150" cy="139325"/>
              </a:xfrm>
              <a:custGeom>
                <a:avLst/>
                <a:gdLst/>
                <a:ahLst/>
                <a:cxnLst/>
                <a:rect l="l" t="t" r="r" b="b"/>
                <a:pathLst>
                  <a:path w="12646" h="5573" extrusionOk="0">
                    <a:moveTo>
                      <a:pt x="979" y="1"/>
                    </a:moveTo>
                    <a:cubicBezTo>
                      <a:pt x="600" y="1"/>
                      <a:pt x="247" y="229"/>
                      <a:pt x="108" y="608"/>
                    </a:cubicBezTo>
                    <a:lnTo>
                      <a:pt x="1" y="881"/>
                    </a:lnTo>
                    <a:lnTo>
                      <a:pt x="12348" y="5572"/>
                    </a:lnTo>
                    <a:lnTo>
                      <a:pt x="12455" y="5299"/>
                    </a:lnTo>
                    <a:cubicBezTo>
                      <a:pt x="12645" y="4810"/>
                      <a:pt x="12395" y="4263"/>
                      <a:pt x="11907" y="4084"/>
                    </a:cubicBezTo>
                    <a:lnTo>
                      <a:pt x="1311" y="60"/>
                    </a:lnTo>
                    <a:cubicBezTo>
                      <a:pt x="1201" y="20"/>
                      <a:pt x="1089" y="1"/>
                      <a:pt x="9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10" name="Google Shape;1936;p29"/>
              <p:cNvSpPr/>
              <p:nvPr/>
            </p:nvSpPr>
            <p:spPr>
              <a:xfrm>
                <a:off x="5296925" y="3323313"/>
                <a:ext cx="320300" cy="147950"/>
              </a:xfrm>
              <a:custGeom>
                <a:avLst/>
                <a:gdLst/>
                <a:ahLst/>
                <a:cxnLst/>
                <a:rect l="l" t="t" r="r" b="b"/>
                <a:pathLst>
                  <a:path w="12812" h="5918" extrusionOk="0">
                    <a:moveTo>
                      <a:pt x="465" y="0"/>
                    </a:moveTo>
                    <a:lnTo>
                      <a:pt x="1" y="1239"/>
                    </a:lnTo>
                    <a:lnTo>
                      <a:pt x="12347" y="5918"/>
                    </a:lnTo>
                    <a:lnTo>
                      <a:pt x="12812" y="4679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11" name="Google Shape;1937;p29"/>
              <p:cNvSpPr/>
              <p:nvPr/>
            </p:nvSpPr>
            <p:spPr>
              <a:xfrm>
                <a:off x="5291875" y="3385563"/>
                <a:ext cx="150925" cy="111850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4474" extrusionOk="0">
                    <a:moveTo>
                      <a:pt x="1251" y="1"/>
                    </a:moveTo>
                    <a:cubicBezTo>
                      <a:pt x="1070" y="1"/>
                      <a:pt x="897" y="105"/>
                      <a:pt x="822" y="284"/>
                    </a:cubicBezTo>
                    <a:lnTo>
                      <a:pt x="84" y="2249"/>
                    </a:lnTo>
                    <a:cubicBezTo>
                      <a:pt x="0" y="2475"/>
                      <a:pt x="107" y="2737"/>
                      <a:pt x="334" y="2820"/>
                    </a:cubicBezTo>
                    <a:lnTo>
                      <a:pt x="4632" y="4452"/>
                    </a:lnTo>
                    <a:cubicBezTo>
                      <a:pt x="4679" y="4466"/>
                      <a:pt x="4727" y="4474"/>
                      <a:pt x="4775" y="4474"/>
                    </a:cubicBezTo>
                    <a:cubicBezTo>
                      <a:pt x="4959" y="4474"/>
                      <a:pt x="5137" y="4369"/>
                      <a:pt x="5203" y="4190"/>
                    </a:cubicBezTo>
                    <a:lnTo>
                      <a:pt x="5953" y="2225"/>
                    </a:lnTo>
                    <a:cubicBezTo>
                      <a:pt x="6037" y="1999"/>
                      <a:pt x="5918" y="1749"/>
                      <a:pt x="5691" y="1654"/>
                    </a:cubicBezTo>
                    <a:lnTo>
                      <a:pt x="1393" y="23"/>
                    </a:lnTo>
                    <a:cubicBezTo>
                      <a:pt x="1346" y="8"/>
                      <a:pt x="1299" y="1"/>
                      <a:pt x="1251" y="1"/>
                    </a:cubicBezTo>
                    <a:close/>
                  </a:path>
                </a:pathLst>
              </a:custGeom>
              <a:solidFill>
                <a:srgbClr val="FAFB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12" name="Google Shape;1938;p29"/>
              <p:cNvSpPr/>
              <p:nvPr/>
            </p:nvSpPr>
            <p:spPr>
              <a:xfrm>
                <a:off x="5445125" y="3455313"/>
                <a:ext cx="77750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2642" extrusionOk="0">
                    <a:moveTo>
                      <a:pt x="1606" y="1"/>
                    </a:moveTo>
                    <a:cubicBezTo>
                      <a:pt x="704" y="1"/>
                      <a:pt x="0" y="950"/>
                      <a:pt x="407" y="1864"/>
                    </a:cubicBezTo>
                    <a:cubicBezTo>
                      <a:pt x="644" y="2385"/>
                      <a:pt x="1129" y="2642"/>
                      <a:pt x="1613" y="2642"/>
                    </a:cubicBezTo>
                    <a:cubicBezTo>
                      <a:pt x="2124" y="2642"/>
                      <a:pt x="2633" y="2355"/>
                      <a:pt x="2848" y="1793"/>
                    </a:cubicBezTo>
                    <a:cubicBezTo>
                      <a:pt x="3109" y="1114"/>
                      <a:pt x="2764" y="340"/>
                      <a:pt x="2086" y="90"/>
                    </a:cubicBezTo>
                    <a:cubicBezTo>
                      <a:pt x="1923" y="29"/>
                      <a:pt x="1762" y="1"/>
                      <a:pt x="16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13" name="Google Shape;1939;p29"/>
              <p:cNvSpPr/>
              <p:nvPr/>
            </p:nvSpPr>
            <p:spPr>
              <a:xfrm>
                <a:off x="5499350" y="3475863"/>
                <a:ext cx="77700" cy="66050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2642" extrusionOk="0">
                    <a:moveTo>
                      <a:pt x="1608" y="0"/>
                    </a:moveTo>
                    <a:cubicBezTo>
                      <a:pt x="710" y="0"/>
                      <a:pt x="0" y="949"/>
                      <a:pt x="417" y="1864"/>
                    </a:cubicBezTo>
                    <a:cubicBezTo>
                      <a:pt x="648" y="2385"/>
                      <a:pt x="1130" y="2641"/>
                      <a:pt x="1614" y="2641"/>
                    </a:cubicBezTo>
                    <a:cubicBezTo>
                      <a:pt x="2125" y="2641"/>
                      <a:pt x="2637" y="2355"/>
                      <a:pt x="2857" y="1792"/>
                    </a:cubicBezTo>
                    <a:cubicBezTo>
                      <a:pt x="3107" y="1113"/>
                      <a:pt x="2774" y="340"/>
                      <a:pt x="2083" y="90"/>
                    </a:cubicBezTo>
                    <a:cubicBezTo>
                      <a:pt x="1923" y="28"/>
                      <a:pt x="1763" y="0"/>
                      <a:pt x="16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14" name="Google Shape;1940;p29"/>
              <p:cNvSpPr/>
              <p:nvPr/>
            </p:nvSpPr>
            <p:spPr>
              <a:xfrm>
                <a:off x="4828425" y="3352163"/>
                <a:ext cx="401550" cy="377475"/>
              </a:xfrm>
              <a:custGeom>
                <a:avLst/>
                <a:gdLst/>
                <a:ahLst/>
                <a:cxnLst/>
                <a:rect l="l" t="t" r="r" b="b"/>
                <a:pathLst>
                  <a:path w="16062" h="15099" extrusionOk="0">
                    <a:moveTo>
                      <a:pt x="2486" y="0"/>
                    </a:moveTo>
                    <a:cubicBezTo>
                      <a:pt x="2307" y="0"/>
                      <a:pt x="2154" y="117"/>
                      <a:pt x="2120" y="299"/>
                    </a:cubicBezTo>
                    <a:lnTo>
                      <a:pt x="143" y="13360"/>
                    </a:lnTo>
                    <a:cubicBezTo>
                      <a:pt x="0" y="14277"/>
                      <a:pt x="857" y="15098"/>
                      <a:pt x="1965" y="15098"/>
                    </a:cubicBezTo>
                    <a:lnTo>
                      <a:pt x="14097" y="15098"/>
                    </a:lnTo>
                    <a:cubicBezTo>
                      <a:pt x="15204" y="15098"/>
                      <a:pt x="16062" y="14277"/>
                      <a:pt x="15907" y="13360"/>
                    </a:cubicBezTo>
                    <a:lnTo>
                      <a:pt x="13942" y="299"/>
                    </a:lnTo>
                    <a:cubicBezTo>
                      <a:pt x="13897" y="117"/>
                      <a:pt x="13743" y="0"/>
                      <a:pt x="13564" y="0"/>
                    </a:cubicBezTo>
                    <a:cubicBezTo>
                      <a:pt x="13555" y="0"/>
                      <a:pt x="13546" y="1"/>
                      <a:pt x="13538" y="1"/>
                    </a:cubicBezTo>
                    <a:lnTo>
                      <a:pt x="2512" y="1"/>
                    </a:lnTo>
                    <a:cubicBezTo>
                      <a:pt x="2504" y="1"/>
                      <a:pt x="2495" y="0"/>
                      <a:pt x="24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15" name="Google Shape;1941;p29"/>
              <p:cNvSpPr/>
              <p:nvPr/>
            </p:nvSpPr>
            <p:spPr>
              <a:xfrm>
                <a:off x="4964750" y="3153638"/>
                <a:ext cx="12920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621" fill="none" extrusionOk="0">
                    <a:moveTo>
                      <a:pt x="0" y="9621"/>
                    </a:moveTo>
                    <a:lnTo>
                      <a:pt x="0" y="2180"/>
                    </a:lnTo>
                    <a:cubicBezTo>
                      <a:pt x="0" y="977"/>
                      <a:pt x="1155" y="1"/>
                      <a:pt x="2584" y="1"/>
                    </a:cubicBezTo>
                    <a:lnTo>
                      <a:pt x="2584" y="1"/>
                    </a:lnTo>
                    <a:cubicBezTo>
                      <a:pt x="4001" y="1"/>
                      <a:pt x="5168" y="977"/>
                      <a:pt x="5168" y="2180"/>
                    </a:cubicBezTo>
                    <a:lnTo>
                      <a:pt x="5168" y="962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16" name="Google Shape;1942;p29"/>
              <p:cNvSpPr/>
              <p:nvPr/>
            </p:nvSpPr>
            <p:spPr>
              <a:xfrm>
                <a:off x="4851625" y="3352163"/>
                <a:ext cx="401275" cy="377475"/>
              </a:xfrm>
              <a:custGeom>
                <a:avLst/>
                <a:gdLst/>
                <a:ahLst/>
                <a:cxnLst/>
                <a:rect l="l" t="t" r="r" b="b"/>
                <a:pathLst>
                  <a:path w="16051" h="15099" extrusionOk="0">
                    <a:moveTo>
                      <a:pt x="2487" y="0"/>
                    </a:moveTo>
                    <a:cubicBezTo>
                      <a:pt x="2308" y="0"/>
                      <a:pt x="2154" y="117"/>
                      <a:pt x="2108" y="299"/>
                    </a:cubicBezTo>
                    <a:lnTo>
                      <a:pt x="132" y="13360"/>
                    </a:lnTo>
                    <a:cubicBezTo>
                      <a:pt x="1" y="14277"/>
                      <a:pt x="846" y="15098"/>
                      <a:pt x="1954" y="15098"/>
                    </a:cubicBezTo>
                    <a:lnTo>
                      <a:pt x="14098" y="15098"/>
                    </a:lnTo>
                    <a:cubicBezTo>
                      <a:pt x="15193" y="15098"/>
                      <a:pt x="16051" y="14277"/>
                      <a:pt x="15920" y="13360"/>
                    </a:cubicBezTo>
                    <a:lnTo>
                      <a:pt x="13931" y="299"/>
                    </a:lnTo>
                    <a:cubicBezTo>
                      <a:pt x="13897" y="117"/>
                      <a:pt x="13733" y="0"/>
                      <a:pt x="13563" y="0"/>
                    </a:cubicBezTo>
                    <a:cubicBezTo>
                      <a:pt x="13555" y="0"/>
                      <a:pt x="13546" y="1"/>
                      <a:pt x="13538" y="1"/>
                    </a:cubicBezTo>
                    <a:lnTo>
                      <a:pt x="2513" y="1"/>
                    </a:lnTo>
                    <a:cubicBezTo>
                      <a:pt x="2504" y="1"/>
                      <a:pt x="2496" y="0"/>
                      <a:pt x="24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17" name="Google Shape;1943;p29"/>
              <p:cNvSpPr/>
              <p:nvPr/>
            </p:nvSpPr>
            <p:spPr>
              <a:xfrm>
                <a:off x="4975150" y="3381063"/>
                <a:ext cx="310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048" extrusionOk="0">
                    <a:moveTo>
                      <a:pt x="620" y="0"/>
                    </a:moveTo>
                    <a:cubicBezTo>
                      <a:pt x="275" y="0"/>
                      <a:pt x="1" y="226"/>
                      <a:pt x="1" y="524"/>
                    </a:cubicBezTo>
                    <a:cubicBezTo>
                      <a:pt x="1" y="810"/>
                      <a:pt x="275" y="1048"/>
                      <a:pt x="620" y="1048"/>
                    </a:cubicBezTo>
                    <a:cubicBezTo>
                      <a:pt x="965" y="1048"/>
                      <a:pt x="1239" y="810"/>
                      <a:pt x="1239" y="524"/>
                    </a:cubicBezTo>
                    <a:cubicBezTo>
                      <a:pt x="1239" y="226"/>
                      <a:pt x="965" y="0"/>
                      <a:pt x="6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18" name="Google Shape;1944;p29"/>
              <p:cNvSpPr/>
              <p:nvPr/>
            </p:nvSpPr>
            <p:spPr>
              <a:xfrm>
                <a:off x="5104350" y="3381063"/>
                <a:ext cx="3097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048" extrusionOk="0">
                    <a:moveTo>
                      <a:pt x="619" y="0"/>
                    </a:moveTo>
                    <a:cubicBezTo>
                      <a:pt x="274" y="0"/>
                      <a:pt x="0" y="226"/>
                      <a:pt x="0" y="524"/>
                    </a:cubicBezTo>
                    <a:cubicBezTo>
                      <a:pt x="0" y="810"/>
                      <a:pt x="274" y="1048"/>
                      <a:pt x="619" y="1048"/>
                    </a:cubicBezTo>
                    <a:cubicBezTo>
                      <a:pt x="965" y="1048"/>
                      <a:pt x="1239" y="810"/>
                      <a:pt x="1239" y="524"/>
                    </a:cubicBezTo>
                    <a:cubicBezTo>
                      <a:pt x="1239" y="226"/>
                      <a:pt x="965" y="0"/>
                      <a:pt x="6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19" name="Google Shape;1945;p29"/>
              <p:cNvSpPr/>
              <p:nvPr/>
            </p:nvSpPr>
            <p:spPr>
              <a:xfrm>
                <a:off x="4971600" y="3463513"/>
                <a:ext cx="167300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6966" extrusionOk="0">
                    <a:moveTo>
                      <a:pt x="0" y="0"/>
                    </a:moveTo>
                    <a:cubicBezTo>
                      <a:pt x="0" y="0"/>
                      <a:pt x="250" y="5441"/>
                      <a:pt x="3346" y="6965"/>
                    </a:cubicBezTo>
                    <a:cubicBezTo>
                      <a:pt x="6441" y="5441"/>
                      <a:pt x="6691" y="0"/>
                      <a:pt x="6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20" name="Google Shape;1946;p29"/>
              <p:cNvSpPr/>
              <p:nvPr/>
            </p:nvSpPr>
            <p:spPr>
              <a:xfrm>
                <a:off x="4988850" y="3479288"/>
                <a:ext cx="132775" cy="1405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5620" extrusionOk="0">
                    <a:moveTo>
                      <a:pt x="1" y="0"/>
                    </a:moveTo>
                    <a:cubicBezTo>
                      <a:pt x="167" y="1357"/>
                      <a:pt x="739" y="4429"/>
                      <a:pt x="2656" y="5620"/>
                    </a:cubicBezTo>
                    <a:cubicBezTo>
                      <a:pt x="4561" y="4429"/>
                      <a:pt x="5144" y="1357"/>
                      <a:pt x="53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21" name="Google Shape;1947;p29"/>
              <p:cNvSpPr/>
              <p:nvPr/>
            </p:nvSpPr>
            <p:spPr>
              <a:xfrm>
                <a:off x="5016525" y="3495938"/>
                <a:ext cx="77425" cy="77425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097" extrusionOk="0">
                    <a:moveTo>
                      <a:pt x="1549" y="1"/>
                    </a:moveTo>
                    <a:cubicBezTo>
                      <a:pt x="692" y="1"/>
                      <a:pt x="1" y="691"/>
                      <a:pt x="1" y="1549"/>
                    </a:cubicBezTo>
                    <a:cubicBezTo>
                      <a:pt x="1" y="2406"/>
                      <a:pt x="692" y="3097"/>
                      <a:pt x="1549" y="3097"/>
                    </a:cubicBezTo>
                    <a:cubicBezTo>
                      <a:pt x="2394" y="3097"/>
                      <a:pt x="3097" y="2406"/>
                      <a:pt x="3097" y="1549"/>
                    </a:cubicBezTo>
                    <a:cubicBezTo>
                      <a:pt x="3097" y="691"/>
                      <a:pt x="2394" y="1"/>
                      <a:pt x="1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22" name="Google Shape;1948;p29"/>
              <p:cNvSpPr/>
              <p:nvPr/>
            </p:nvSpPr>
            <p:spPr>
              <a:xfrm>
                <a:off x="5037675" y="3520663"/>
                <a:ext cx="3960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32" fill="none" extrusionOk="0">
                    <a:moveTo>
                      <a:pt x="0" y="726"/>
                    </a:moveTo>
                    <a:lnTo>
                      <a:pt x="596" y="1131"/>
                    </a:lnTo>
                    <a:lnTo>
                      <a:pt x="1584" y="0"/>
                    </a:lnTo>
                  </a:path>
                </a:pathLst>
              </a:custGeom>
              <a:noFill/>
              <a:ln w="19050" cap="flat" cmpd="sng">
                <a:solidFill>
                  <a:schemeClr val="accent6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123" name="Google Shape;1949;p29"/>
              <p:cNvSpPr/>
              <p:nvPr/>
            </p:nvSpPr>
            <p:spPr>
              <a:xfrm>
                <a:off x="4990650" y="3153638"/>
                <a:ext cx="129200" cy="2405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9621" fill="none" extrusionOk="0">
                    <a:moveTo>
                      <a:pt x="0" y="9621"/>
                    </a:moveTo>
                    <a:lnTo>
                      <a:pt x="0" y="2180"/>
                    </a:lnTo>
                    <a:cubicBezTo>
                      <a:pt x="0" y="977"/>
                      <a:pt x="1155" y="1"/>
                      <a:pt x="2584" y="1"/>
                    </a:cubicBezTo>
                    <a:lnTo>
                      <a:pt x="2584" y="1"/>
                    </a:lnTo>
                    <a:cubicBezTo>
                      <a:pt x="4013" y="1"/>
                      <a:pt x="5167" y="977"/>
                      <a:pt x="5167" y="2180"/>
                    </a:cubicBezTo>
                    <a:lnTo>
                      <a:pt x="5167" y="9621"/>
                    </a:lnTo>
                  </a:path>
                </a:pathLst>
              </a:custGeom>
              <a:noFill/>
              <a:ln w="19050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2124" name="Google Shape;1952;p29"/>
            <p:cNvSpPr txBox="1"/>
            <p:nvPr/>
          </p:nvSpPr>
          <p:spPr>
            <a:xfrm>
              <a:off x="7151844" y="1923118"/>
              <a:ext cx="14421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Trust and Identity Management Challenges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2125" name="Google Shape;1953;p29"/>
            <p:cNvSpPr txBox="1"/>
            <p:nvPr/>
          </p:nvSpPr>
          <p:spPr>
            <a:xfrm flipH="1">
              <a:off x="7011279" y="2507124"/>
              <a:ext cx="1582323" cy="14147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900" dirty="0">
                  <a:latin typeface="+mj-lt"/>
                </a:rPr>
                <a:t>Verifying authenticity of participating clients is critical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900" dirty="0">
                  <a:latin typeface="+mj-lt"/>
                </a:rPr>
                <a:t>Identity spoofing or Sybil attacks can distort model updates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900" dirty="0">
                  <a:latin typeface="+mj-lt"/>
                </a:rPr>
                <a:t>Continuous monitoring and attestation mechanisms required</a:t>
              </a:r>
            </a:p>
          </p:txBody>
        </p:sp>
        <p:cxnSp>
          <p:nvCxnSpPr>
            <p:cNvPr id="2126" name="Google Shape;1954;p29"/>
            <p:cNvCxnSpPr>
              <a:cxnSpLocks/>
            </p:cNvCxnSpPr>
            <p:nvPr/>
          </p:nvCxnSpPr>
          <p:spPr>
            <a:xfrm>
              <a:off x="7872913" y="1539610"/>
              <a:ext cx="0" cy="2334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3C44C1A-7F2C-96F0-10A9-BF8C5E6157C1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38/73</a:t>
            </a:r>
            <a:endParaRPr lang="fa-I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FC986-F10B-F6EE-2920-9CDE6DD32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3AAAFA2C-4922-B3AA-02DD-EBCFBA7A21DF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800" i="1" dirty="0">
                <a:solidFill>
                  <a:schemeClr val="tx1"/>
                </a:solidFill>
              </a:rPr>
              <a:t>Security by architecture reduces exposure, but vigilance and verification are indispensable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FCBDE0-93F4-AF02-3929-5F606CD4C9EB}"/>
              </a:ext>
            </a:extLst>
          </p:cNvPr>
          <p:cNvSpPr/>
          <p:nvPr/>
        </p:nvSpPr>
        <p:spPr>
          <a:xfrm>
            <a:off x="1" y="4323806"/>
            <a:ext cx="9144000" cy="81969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 err="1">
                <a:solidFill>
                  <a:schemeClr val="tx1"/>
                </a:solidFill>
              </a:rPr>
              <a:t>Bouacida</a:t>
            </a:r>
            <a:r>
              <a:rPr lang="en-US" sz="1000" dirty="0">
                <a:solidFill>
                  <a:schemeClr val="tx1"/>
                </a:solidFill>
              </a:rPr>
              <a:t> N, Mohapatra P. Vulnerabilities in federated learning. </a:t>
            </a:r>
            <a:r>
              <a:rPr lang="en-US" sz="1000" dirty="0" err="1">
                <a:solidFill>
                  <a:schemeClr val="tx1"/>
                </a:solidFill>
              </a:rPr>
              <a:t>IEEe</a:t>
            </a:r>
            <a:r>
              <a:rPr lang="en-US" sz="1000" dirty="0">
                <a:solidFill>
                  <a:schemeClr val="tx1"/>
                </a:solidFill>
              </a:rPr>
              <a:t> Access. 2021 Apr 23;9:63229-49.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Neto HN, Hribar J, </a:t>
            </a:r>
            <a:r>
              <a:rPr lang="en-US" sz="1000" dirty="0" err="1">
                <a:solidFill>
                  <a:schemeClr val="tx1"/>
                </a:solidFill>
              </a:rPr>
              <a:t>Dusparic</a:t>
            </a:r>
            <a:r>
              <a:rPr lang="en-US" sz="1000" dirty="0">
                <a:solidFill>
                  <a:schemeClr val="tx1"/>
                </a:solidFill>
              </a:rPr>
              <a:t> I, Mattos DM, Fernandes NC. A survey on securing federated learning: Analysis of applications, attacks, challenges, and trends. IEEE Access. 2023 Apr 24;11:41928-53.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B21ED-F225-F055-5043-B7EBB47DDC2A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39/73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65186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3" y="775289"/>
            <a:ext cx="3138986" cy="3138986"/>
          </a:xfrm>
          <a:prstGeom prst="rect">
            <a:avLst/>
          </a:prstGeom>
        </p:spPr>
      </p:pic>
      <p:sp>
        <p:nvSpPr>
          <p:cNvPr id="3" name="Google Shape;2515;p64"/>
          <p:cNvSpPr txBox="1">
            <a:spLocks/>
          </p:cNvSpPr>
          <p:nvPr/>
        </p:nvSpPr>
        <p:spPr>
          <a:xfrm>
            <a:off x="1572157" y="0"/>
            <a:ext cx="5117424" cy="30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lvl="0" algn="ctr" rtl="1">
              <a:buClr>
                <a:srgbClr val="000000"/>
              </a:buClr>
              <a:defRPr/>
            </a:pPr>
            <a:r>
              <a:rPr lang="en-US" sz="2000" dirty="0">
                <a:latin typeface="+mj-lt"/>
              </a:rPr>
              <a:t>Why Security Comes First</a:t>
            </a:r>
            <a:endParaRPr kumimoji="0" lang="fa-IR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sym typeface="Red Hat Display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CE338409-08F8-AF41-AB88-13387D6F890E}"/>
              </a:ext>
            </a:extLst>
          </p:cNvPr>
          <p:cNvSpPr/>
          <p:nvPr/>
        </p:nvSpPr>
        <p:spPr>
          <a:xfrm>
            <a:off x="5139032" y="543615"/>
            <a:ext cx="3738328" cy="308916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+mj-lt"/>
                <a:cs typeface="+mj-cs"/>
              </a:rPr>
              <a:t>Digital Transformation of Healthcare: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+mj-lt"/>
              <a:cs typeface="+mj-cs"/>
            </a:endParaRP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2060"/>
                </a:solidFill>
                <a:latin typeface="+mj-lt"/>
                <a:cs typeface="+mj-cs"/>
              </a:rPr>
              <a:t>Transition from paper-based systems to digital and smart healthcare</a:t>
            </a:r>
          </a:p>
          <a:p>
            <a:pPr lvl="1" algn="ctr"/>
            <a:endParaRPr lang="en-US" sz="1600" dirty="0">
              <a:solidFill>
                <a:srgbClr val="002060"/>
              </a:solidFill>
              <a:latin typeface="+mj-lt"/>
              <a:cs typeface="+mj-cs"/>
            </a:endParaRP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2060"/>
                </a:solidFill>
                <a:latin typeface="+mj-lt"/>
                <a:cs typeface="+mj-cs"/>
              </a:rPr>
              <a:t>Widespread adoption of EHRs, AI-driven decision support, and IoT technologies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54ED0D1A-AAB3-EDAB-EE62-A2143457FAF0}"/>
              </a:ext>
            </a:extLst>
          </p:cNvPr>
          <p:cNvSpPr/>
          <p:nvPr/>
        </p:nvSpPr>
        <p:spPr>
          <a:xfrm>
            <a:off x="5306759" y="521986"/>
            <a:ext cx="3402874" cy="3233213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500" b="1" dirty="0">
                <a:solidFill>
                  <a:srgbClr val="002060"/>
                </a:solidFill>
                <a:latin typeface="+mj-lt"/>
                <a:cs typeface="B Arabic Style" panose="00000400000000000000" pitchFamily="2" charset="-78"/>
              </a:rPr>
              <a:t>Explosion of Connected Medical Systems:</a:t>
            </a:r>
          </a:p>
          <a:p>
            <a:pPr marL="171450" indent="-171450" algn="ctr">
              <a:buFont typeface="Wingdings" panose="05000000000000000000" pitchFamily="2" charset="2"/>
              <a:buChar char="q"/>
            </a:pPr>
            <a:endParaRPr lang="en-US" sz="1500" dirty="0">
              <a:solidFill>
                <a:srgbClr val="002060"/>
              </a:solidFill>
              <a:latin typeface="+mj-lt"/>
              <a:cs typeface="B Arabic Style" panose="00000400000000000000" pitchFamily="2" charset="-78"/>
            </a:endParaRP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002060"/>
                </a:solidFill>
                <a:latin typeface="+mj-lt"/>
                <a:cs typeface="B Arabic Style" panose="00000400000000000000" pitchFamily="2" charset="-78"/>
              </a:rPr>
              <a:t>Rapid growth of connected medical devices and wearables</a:t>
            </a:r>
          </a:p>
          <a:p>
            <a:pPr lvl="1" algn="ctr"/>
            <a:endParaRPr lang="en-US" sz="1500" dirty="0">
              <a:solidFill>
                <a:srgbClr val="002060"/>
              </a:solidFill>
              <a:latin typeface="+mj-lt"/>
              <a:cs typeface="B Arabic Style" panose="00000400000000000000" pitchFamily="2" charset="-78"/>
            </a:endParaRP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002060"/>
                </a:solidFill>
                <a:latin typeface="+mj-lt"/>
                <a:cs typeface="B Arabic Style" panose="00000400000000000000" pitchFamily="2" charset="-78"/>
              </a:rPr>
              <a:t>Real-time data exchange across clinical and non-clinical systems</a:t>
            </a:r>
          </a:p>
          <a:p>
            <a:pPr lvl="1" algn="ctr"/>
            <a:endParaRPr lang="en-US" sz="1500" dirty="0">
              <a:solidFill>
                <a:srgbClr val="002060"/>
              </a:solidFill>
              <a:latin typeface="+mj-lt"/>
              <a:cs typeface="B Arabic Style" panose="00000400000000000000" pitchFamily="2" charset="-78"/>
            </a:endParaRP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rgbClr val="002060"/>
                </a:solidFill>
                <a:latin typeface="+mj-lt"/>
                <a:cs typeface="B Arabic Style" panose="00000400000000000000" pitchFamily="2" charset="-78"/>
              </a:rPr>
              <a:t>Significant expansion of the healthcare attack surface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E9F074B2-DE86-8035-CB6C-4F616F9F6467}"/>
              </a:ext>
            </a:extLst>
          </p:cNvPr>
          <p:cNvSpPr/>
          <p:nvPr/>
        </p:nvSpPr>
        <p:spPr>
          <a:xfrm>
            <a:off x="5306759" y="529462"/>
            <a:ext cx="3402874" cy="3307837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j-lt"/>
              </a:rPr>
              <a:t>Healthcare as a Prime Cyber-Attack Target:</a:t>
            </a:r>
          </a:p>
          <a:p>
            <a:pPr algn="ctr"/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+mj-lt"/>
              </a:rPr>
              <a:t>High value and sensitivity of health data</a:t>
            </a:r>
          </a:p>
          <a:p>
            <a:pPr lvl="1" algn="ctr"/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+mj-lt"/>
              </a:rPr>
              <a:t>Operational criticality and low tolerance for system downtime</a:t>
            </a:r>
          </a:p>
          <a:p>
            <a:pPr lvl="1" algn="ctr"/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+mj-lt"/>
              </a:rPr>
              <a:t>Historically limited cybersecurity maturity in healthcare organizations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EF7E1D2E-DE88-92C8-B94C-6DD4DD04EADB}"/>
              </a:ext>
            </a:extLst>
          </p:cNvPr>
          <p:cNvSpPr/>
          <p:nvPr/>
        </p:nvSpPr>
        <p:spPr>
          <a:xfrm>
            <a:off x="5247743" y="543615"/>
            <a:ext cx="3318382" cy="3233213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+mj-lt"/>
              </a:rPr>
              <a:t>Consequences of Security Breaches:</a:t>
            </a:r>
          </a:p>
          <a:p>
            <a:pPr algn="ctr"/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+mj-lt"/>
              </a:rPr>
              <a:t>Direct risks to patient safety and quality of care</a:t>
            </a:r>
          </a:p>
          <a:p>
            <a:pPr lvl="1" algn="ctr"/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+mj-lt"/>
              </a:rPr>
              <a:t>Disruption of clinical workflows and healthcare services</a:t>
            </a:r>
          </a:p>
          <a:p>
            <a:pPr lvl="1" algn="ctr"/>
            <a:endParaRPr lang="en-US" dirty="0">
              <a:solidFill>
                <a:srgbClr val="002060"/>
              </a:solidFill>
              <a:latin typeface="+mj-lt"/>
            </a:endParaRPr>
          </a:p>
          <a:p>
            <a:pPr marL="171450" lvl="1" indent="-171450" algn="ctr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+mj-lt"/>
              </a:rPr>
              <a:t>Loss of trust among patients, providers, and institutions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527CB-3919-4D0A-15EF-D7EA09DE8977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4/73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70796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30"/>
          <p:cNvSpPr txBox="1">
            <a:spLocks noGrp="1"/>
          </p:cNvSpPr>
          <p:nvPr>
            <p:ph type="title"/>
          </p:nvPr>
        </p:nvSpPr>
        <p:spPr>
          <a:xfrm>
            <a:off x="442777" y="-124788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latin typeface="+mj-lt"/>
              </a:rPr>
              <a:t>Enhancing Security in Federated Learning</a:t>
            </a:r>
          </a:p>
        </p:txBody>
      </p:sp>
      <p:grpSp>
        <p:nvGrpSpPr>
          <p:cNvPr id="1960" name="Google Shape;1960;p30"/>
          <p:cNvGrpSpPr/>
          <p:nvPr/>
        </p:nvGrpSpPr>
        <p:grpSpPr>
          <a:xfrm>
            <a:off x="4103636" y="1118224"/>
            <a:ext cx="2120311" cy="2125153"/>
            <a:chOff x="4103636" y="1310849"/>
            <a:chExt cx="2120311" cy="2125153"/>
          </a:xfrm>
        </p:grpSpPr>
        <p:sp>
          <p:nvSpPr>
            <p:cNvPr id="1961" name="Google Shape;1961;p30"/>
            <p:cNvSpPr/>
            <p:nvPr/>
          </p:nvSpPr>
          <p:spPr>
            <a:xfrm>
              <a:off x="5066911" y="2499213"/>
              <a:ext cx="418050" cy="242450"/>
            </a:xfrm>
            <a:custGeom>
              <a:avLst/>
              <a:gdLst/>
              <a:ahLst/>
              <a:cxnLst/>
              <a:rect l="l" t="t" r="r" b="b"/>
              <a:pathLst>
                <a:path w="14158" h="8211" extrusionOk="0">
                  <a:moveTo>
                    <a:pt x="4086" y="1"/>
                  </a:moveTo>
                  <a:cubicBezTo>
                    <a:pt x="3790" y="1"/>
                    <a:pt x="3495" y="66"/>
                    <a:pt x="3275" y="197"/>
                  </a:cubicBezTo>
                  <a:lnTo>
                    <a:pt x="1787" y="1055"/>
                  </a:lnTo>
                  <a:lnTo>
                    <a:pt x="346" y="1888"/>
                  </a:lnTo>
                  <a:cubicBezTo>
                    <a:pt x="120" y="2031"/>
                    <a:pt x="1" y="2210"/>
                    <a:pt x="1" y="2376"/>
                  </a:cubicBezTo>
                  <a:lnTo>
                    <a:pt x="1" y="2400"/>
                  </a:lnTo>
                  <a:lnTo>
                    <a:pt x="1" y="2436"/>
                  </a:lnTo>
                  <a:cubicBezTo>
                    <a:pt x="13" y="2436"/>
                    <a:pt x="13" y="2448"/>
                    <a:pt x="13" y="2460"/>
                  </a:cubicBezTo>
                  <a:lnTo>
                    <a:pt x="13" y="2495"/>
                  </a:lnTo>
                  <a:cubicBezTo>
                    <a:pt x="13" y="2495"/>
                    <a:pt x="25" y="2507"/>
                    <a:pt x="25" y="2519"/>
                  </a:cubicBezTo>
                  <a:cubicBezTo>
                    <a:pt x="25" y="2531"/>
                    <a:pt x="48" y="2531"/>
                    <a:pt x="48" y="2555"/>
                  </a:cubicBezTo>
                  <a:cubicBezTo>
                    <a:pt x="48" y="2555"/>
                    <a:pt x="60" y="2567"/>
                    <a:pt x="60" y="2579"/>
                  </a:cubicBezTo>
                  <a:cubicBezTo>
                    <a:pt x="60" y="2591"/>
                    <a:pt x="72" y="2591"/>
                    <a:pt x="72" y="2614"/>
                  </a:cubicBezTo>
                  <a:cubicBezTo>
                    <a:pt x="96" y="2614"/>
                    <a:pt x="96" y="2626"/>
                    <a:pt x="108" y="2638"/>
                  </a:cubicBezTo>
                  <a:cubicBezTo>
                    <a:pt x="108" y="2650"/>
                    <a:pt x="108" y="2650"/>
                    <a:pt x="120" y="2674"/>
                  </a:cubicBezTo>
                  <a:lnTo>
                    <a:pt x="156" y="2698"/>
                  </a:lnTo>
                  <a:lnTo>
                    <a:pt x="179" y="2733"/>
                  </a:lnTo>
                  <a:cubicBezTo>
                    <a:pt x="191" y="2733"/>
                    <a:pt x="215" y="2745"/>
                    <a:pt x="227" y="2757"/>
                  </a:cubicBezTo>
                  <a:cubicBezTo>
                    <a:pt x="239" y="2757"/>
                    <a:pt x="239" y="2769"/>
                    <a:pt x="251" y="2769"/>
                  </a:cubicBezTo>
                  <a:cubicBezTo>
                    <a:pt x="275" y="2793"/>
                    <a:pt x="298" y="2805"/>
                    <a:pt x="334" y="2817"/>
                  </a:cubicBezTo>
                  <a:lnTo>
                    <a:pt x="9300" y="7996"/>
                  </a:lnTo>
                  <a:lnTo>
                    <a:pt x="9395" y="8044"/>
                  </a:lnTo>
                  <a:cubicBezTo>
                    <a:pt x="9407" y="8044"/>
                    <a:pt x="9407" y="8055"/>
                    <a:pt x="9419" y="8055"/>
                  </a:cubicBezTo>
                  <a:cubicBezTo>
                    <a:pt x="9442" y="8067"/>
                    <a:pt x="9466" y="8067"/>
                    <a:pt x="9478" y="8091"/>
                  </a:cubicBezTo>
                  <a:cubicBezTo>
                    <a:pt x="9514" y="8103"/>
                    <a:pt x="9562" y="8115"/>
                    <a:pt x="9597" y="8127"/>
                  </a:cubicBezTo>
                  <a:cubicBezTo>
                    <a:pt x="9621" y="8151"/>
                    <a:pt x="9633" y="8151"/>
                    <a:pt x="9645" y="8151"/>
                  </a:cubicBezTo>
                  <a:cubicBezTo>
                    <a:pt x="9681" y="8151"/>
                    <a:pt x="9693" y="8163"/>
                    <a:pt x="9716" y="8163"/>
                  </a:cubicBezTo>
                  <a:cubicBezTo>
                    <a:pt x="9740" y="8175"/>
                    <a:pt x="9752" y="8175"/>
                    <a:pt x="9764" y="8175"/>
                  </a:cubicBezTo>
                  <a:cubicBezTo>
                    <a:pt x="9776" y="8186"/>
                    <a:pt x="9812" y="8186"/>
                    <a:pt x="9823" y="8186"/>
                  </a:cubicBezTo>
                  <a:cubicBezTo>
                    <a:pt x="9835" y="8210"/>
                    <a:pt x="9859" y="8210"/>
                    <a:pt x="9871" y="8210"/>
                  </a:cubicBezTo>
                  <a:lnTo>
                    <a:pt x="10335" y="8210"/>
                  </a:lnTo>
                  <a:cubicBezTo>
                    <a:pt x="10371" y="8210"/>
                    <a:pt x="10419" y="8210"/>
                    <a:pt x="10466" y="8186"/>
                  </a:cubicBezTo>
                  <a:cubicBezTo>
                    <a:pt x="10478" y="8175"/>
                    <a:pt x="10490" y="8175"/>
                    <a:pt x="10514" y="8175"/>
                  </a:cubicBezTo>
                  <a:cubicBezTo>
                    <a:pt x="10526" y="8175"/>
                    <a:pt x="10550" y="8163"/>
                    <a:pt x="10574" y="8163"/>
                  </a:cubicBezTo>
                  <a:cubicBezTo>
                    <a:pt x="10585" y="8163"/>
                    <a:pt x="10597" y="8151"/>
                    <a:pt x="10609" y="8151"/>
                  </a:cubicBezTo>
                  <a:cubicBezTo>
                    <a:pt x="10633" y="8151"/>
                    <a:pt x="10657" y="8127"/>
                    <a:pt x="10669" y="8127"/>
                  </a:cubicBezTo>
                  <a:cubicBezTo>
                    <a:pt x="10693" y="8127"/>
                    <a:pt x="10693" y="8115"/>
                    <a:pt x="10705" y="8115"/>
                  </a:cubicBezTo>
                  <a:cubicBezTo>
                    <a:pt x="10728" y="8115"/>
                    <a:pt x="10764" y="8103"/>
                    <a:pt x="10788" y="8091"/>
                  </a:cubicBezTo>
                  <a:cubicBezTo>
                    <a:pt x="10812" y="8091"/>
                    <a:pt x="10812" y="8067"/>
                    <a:pt x="10824" y="8067"/>
                  </a:cubicBezTo>
                  <a:cubicBezTo>
                    <a:pt x="10847" y="8055"/>
                    <a:pt x="10895" y="8032"/>
                    <a:pt x="10931" y="8008"/>
                  </a:cubicBezTo>
                  <a:lnTo>
                    <a:pt x="12371" y="7174"/>
                  </a:lnTo>
                  <a:lnTo>
                    <a:pt x="13860" y="6317"/>
                  </a:lnTo>
                  <a:cubicBezTo>
                    <a:pt x="13884" y="6305"/>
                    <a:pt x="13907" y="6281"/>
                    <a:pt x="13931" y="6270"/>
                  </a:cubicBezTo>
                  <a:lnTo>
                    <a:pt x="13943" y="6258"/>
                  </a:lnTo>
                  <a:cubicBezTo>
                    <a:pt x="13967" y="6258"/>
                    <a:pt x="13979" y="6246"/>
                    <a:pt x="13991" y="6222"/>
                  </a:cubicBezTo>
                  <a:lnTo>
                    <a:pt x="14003" y="6210"/>
                  </a:lnTo>
                  <a:lnTo>
                    <a:pt x="14038" y="6186"/>
                  </a:lnTo>
                  <a:lnTo>
                    <a:pt x="14050" y="6162"/>
                  </a:lnTo>
                  <a:lnTo>
                    <a:pt x="14086" y="6139"/>
                  </a:lnTo>
                  <a:cubicBezTo>
                    <a:pt x="14086" y="6127"/>
                    <a:pt x="14098" y="6127"/>
                    <a:pt x="14098" y="6103"/>
                  </a:cubicBezTo>
                  <a:cubicBezTo>
                    <a:pt x="14098" y="6103"/>
                    <a:pt x="14110" y="6091"/>
                    <a:pt x="14110" y="6079"/>
                  </a:cubicBezTo>
                  <a:cubicBezTo>
                    <a:pt x="14122" y="6067"/>
                    <a:pt x="14122" y="6067"/>
                    <a:pt x="14122" y="6043"/>
                  </a:cubicBezTo>
                  <a:cubicBezTo>
                    <a:pt x="14122" y="6043"/>
                    <a:pt x="14145" y="6031"/>
                    <a:pt x="14145" y="6020"/>
                  </a:cubicBezTo>
                  <a:lnTo>
                    <a:pt x="14145" y="5984"/>
                  </a:lnTo>
                  <a:cubicBezTo>
                    <a:pt x="14157" y="5984"/>
                    <a:pt x="14157" y="5972"/>
                    <a:pt x="14157" y="5960"/>
                  </a:cubicBezTo>
                  <a:lnTo>
                    <a:pt x="14157" y="5924"/>
                  </a:lnTo>
                  <a:lnTo>
                    <a:pt x="14157" y="5912"/>
                  </a:lnTo>
                  <a:cubicBezTo>
                    <a:pt x="14157" y="5734"/>
                    <a:pt x="14050" y="5555"/>
                    <a:pt x="13884" y="5377"/>
                  </a:cubicBezTo>
                  <a:lnTo>
                    <a:pt x="4906" y="197"/>
                  </a:lnTo>
                  <a:cubicBezTo>
                    <a:pt x="4680" y="66"/>
                    <a:pt x="4382" y="1"/>
                    <a:pt x="40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0"/>
            <p:cNvSpPr/>
            <p:nvPr/>
          </p:nvSpPr>
          <p:spPr>
            <a:xfrm>
              <a:off x="5066557" y="2573238"/>
              <a:ext cx="418405" cy="184252"/>
            </a:xfrm>
            <a:custGeom>
              <a:avLst/>
              <a:gdLst/>
              <a:ahLst/>
              <a:cxnLst/>
              <a:rect l="l" t="t" r="r" b="b"/>
              <a:pathLst>
                <a:path w="14170" h="6240" extrusionOk="0">
                  <a:moveTo>
                    <a:pt x="1" y="0"/>
                  </a:moveTo>
                  <a:lnTo>
                    <a:pt x="1" y="429"/>
                  </a:lnTo>
                  <a:cubicBezTo>
                    <a:pt x="1" y="607"/>
                    <a:pt x="120" y="774"/>
                    <a:pt x="346" y="905"/>
                  </a:cubicBezTo>
                  <a:lnTo>
                    <a:pt x="9312" y="6084"/>
                  </a:lnTo>
                  <a:lnTo>
                    <a:pt x="9407" y="6132"/>
                  </a:lnTo>
                  <a:cubicBezTo>
                    <a:pt x="9419" y="6132"/>
                    <a:pt x="9419" y="6144"/>
                    <a:pt x="9431" y="6144"/>
                  </a:cubicBezTo>
                  <a:cubicBezTo>
                    <a:pt x="9466" y="6144"/>
                    <a:pt x="9478" y="6156"/>
                    <a:pt x="9490" y="6156"/>
                  </a:cubicBezTo>
                  <a:cubicBezTo>
                    <a:pt x="9526" y="6180"/>
                    <a:pt x="9574" y="6191"/>
                    <a:pt x="9609" y="6203"/>
                  </a:cubicBezTo>
                  <a:lnTo>
                    <a:pt x="9657" y="6203"/>
                  </a:lnTo>
                  <a:cubicBezTo>
                    <a:pt x="9693" y="6203"/>
                    <a:pt x="9705" y="6215"/>
                    <a:pt x="9728" y="6215"/>
                  </a:cubicBezTo>
                  <a:lnTo>
                    <a:pt x="9776" y="6215"/>
                  </a:lnTo>
                  <a:cubicBezTo>
                    <a:pt x="9788" y="6239"/>
                    <a:pt x="9824" y="6239"/>
                    <a:pt x="9835" y="6239"/>
                  </a:cubicBezTo>
                  <a:lnTo>
                    <a:pt x="10359" y="6239"/>
                  </a:lnTo>
                  <a:cubicBezTo>
                    <a:pt x="10407" y="6239"/>
                    <a:pt x="10443" y="6215"/>
                    <a:pt x="10490" y="6215"/>
                  </a:cubicBezTo>
                  <a:lnTo>
                    <a:pt x="10526" y="6215"/>
                  </a:lnTo>
                  <a:cubicBezTo>
                    <a:pt x="10538" y="6215"/>
                    <a:pt x="10562" y="6203"/>
                    <a:pt x="10586" y="6203"/>
                  </a:cubicBezTo>
                  <a:cubicBezTo>
                    <a:pt x="10597" y="6203"/>
                    <a:pt x="10609" y="6191"/>
                    <a:pt x="10621" y="6191"/>
                  </a:cubicBezTo>
                  <a:cubicBezTo>
                    <a:pt x="10645" y="6191"/>
                    <a:pt x="10669" y="6180"/>
                    <a:pt x="10681" y="6180"/>
                  </a:cubicBezTo>
                  <a:lnTo>
                    <a:pt x="10705" y="6180"/>
                  </a:lnTo>
                  <a:cubicBezTo>
                    <a:pt x="10705" y="6156"/>
                    <a:pt x="10717" y="6156"/>
                    <a:pt x="10717" y="6156"/>
                  </a:cubicBezTo>
                  <a:cubicBezTo>
                    <a:pt x="10740" y="6156"/>
                    <a:pt x="10776" y="6144"/>
                    <a:pt x="10800" y="6132"/>
                  </a:cubicBezTo>
                  <a:cubicBezTo>
                    <a:pt x="10824" y="6132"/>
                    <a:pt x="10824" y="6120"/>
                    <a:pt x="10836" y="6120"/>
                  </a:cubicBezTo>
                  <a:cubicBezTo>
                    <a:pt x="10859" y="6096"/>
                    <a:pt x="10907" y="6072"/>
                    <a:pt x="10943" y="6060"/>
                  </a:cubicBezTo>
                  <a:lnTo>
                    <a:pt x="12800" y="4965"/>
                  </a:lnTo>
                  <a:lnTo>
                    <a:pt x="13860" y="4358"/>
                  </a:lnTo>
                  <a:cubicBezTo>
                    <a:pt x="13860" y="4346"/>
                    <a:pt x="13872" y="4346"/>
                    <a:pt x="13872" y="4346"/>
                  </a:cubicBezTo>
                  <a:cubicBezTo>
                    <a:pt x="13884" y="4346"/>
                    <a:pt x="13884" y="4334"/>
                    <a:pt x="13896" y="4334"/>
                  </a:cubicBezTo>
                  <a:cubicBezTo>
                    <a:pt x="13919" y="4310"/>
                    <a:pt x="13931" y="4310"/>
                    <a:pt x="13943" y="4298"/>
                  </a:cubicBezTo>
                  <a:lnTo>
                    <a:pt x="13979" y="4275"/>
                  </a:lnTo>
                  <a:cubicBezTo>
                    <a:pt x="13979" y="4251"/>
                    <a:pt x="13991" y="4251"/>
                    <a:pt x="14003" y="4239"/>
                  </a:cubicBezTo>
                  <a:lnTo>
                    <a:pt x="14003" y="4227"/>
                  </a:lnTo>
                  <a:lnTo>
                    <a:pt x="14050" y="4179"/>
                  </a:lnTo>
                  <a:lnTo>
                    <a:pt x="14062" y="4167"/>
                  </a:lnTo>
                  <a:cubicBezTo>
                    <a:pt x="14062" y="4155"/>
                    <a:pt x="14074" y="4155"/>
                    <a:pt x="14074" y="4132"/>
                  </a:cubicBezTo>
                  <a:lnTo>
                    <a:pt x="14098" y="4120"/>
                  </a:lnTo>
                  <a:lnTo>
                    <a:pt x="14098" y="4108"/>
                  </a:lnTo>
                  <a:cubicBezTo>
                    <a:pt x="14110" y="4096"/>
                    <a:pt x="14110" y="4072"/>
                    <a:pt x="14122" y="4060"/>
                  </a:cubicBezTo>
                  <a:cubicBezTo>
                    <a:pt x="14122" y="4060"/>
                    <a:pt x="14134" y="4048"/>
                    <a:pt x="14134" y="4036"/>
                  </a:cubicBezTo>
                  <a:cubicBezTo>
                    <a:pt x="14157" y="4013"/>
                    <a:pt x="14157" y="4001"/>
                    <a:pt x="14157" y="4001"/>
                  </a:cubicBezTo>
                  <a:cubicBezTo>
                    <a:pt x="14169" y="4001"/>
                    <a:pt x="14169" y="3989"/>
                    <a:pt x="14169" y="3977"/>
                  </a:cubicBezTo>
                  <a:lnTo>
                    <a:pt x="14169" y="3941"/>
                  </a:lnTo>
                  <a:lnTo>
                    <a:pt x="14169" y="3917"/>
                  </a:lnTo>
                  <a:lnTo>
                    <a:pt x="14169" y="3882"/>
                  </a:lnTo>
                  <a:lnTo>
                    <a:pt x="14169" y="3393"/>
                  </a:lnTo>
                  <a:cubicBezTo>
                    <a:pt x="14169" y="3405"/>
                    <a:pt x="14169" y="3405"/>
                    <a:pt x="14157" y="3477"/>
                  </a:cubicBezTo>
                  <a:lnTo>
                    <a:pt x="14157" y="3501"/>
                  </a:lnTo>
                  <a:lnTo>
                    <a:pt x="14157" y="3524"/>
                  </a:lnTo>
                  <a:cubicBezTo>
                    <a:pt x="14134" y="3524"/>
                    <a:pt x="14134" y="3536"/>
                    <a:pt x="14134" y="3560"/>
                  </a:cubicBezTo>
                  <a:lnTo>
                    <a:pt x="14134" y="3584"/>
                  </a:lnTo>
                  <a:cubicBezTo>
                    <a:pt x="14134" y="3596"/>
                    <a:pt x="14122" y="3596"/>
                    <a:pt x="14122" y="3620"/>
                  </a:cubicBezTo>
                  <a:cubicBezTo>
                    <a:pt x="14110" y="3632"/>
                    <a:pt x="14110" y="3632"/>
                    <a:pt x="14110" y="3643"/>
                  </a:cubicBezTo>
                  <a:cubicBezTo>
                    <a:pt x="14110" y="3643"/>
                    <a:pt x="14098" y="3655"/>
                    <a:pt x="14098" y="3679"/>
                  </a:cubicBezTo>
                  <a:cubicBezTo>
                    <a:pt x="14098" y="3691"/>
                    <a:pt x="14074" y="3691"/>
                    <a:pt x="14074" y="3703"/>
                  </a:cubicBezTo>
                  <a:lnTo>
                    <a:pt x="14050" y="3739"/>
                  </a:lnTo>
                  <a:lnTo>
                    <a:pt x="14038" y="3751"/>
                  </a:lnTo>
                  <a:lnTo>
                    <a:pt x="14003" y="3774"/>
                  </a:lnTo>
                  <a:lnTo>
                    <a:pt x="13991" y="3798"/>
                  </a:lnTo>
                  <a:cubicBezTo>
                    <a:pt x="13979" y="3798"/>
                    <a:pt x="13955" y="3810"/>
                    <a:pt x="13943" y="3822"/>
                  </a:cubicBezTo>
                  <a:lnTo>
                    <a:pt x="13931" y="3834"/>
                  </a:lnTo>
                  <a:cubicBezTo>
                    <a:pt x="13919" y="3858"/>
                    <a:pt x="13884" y="3870"/>
                    <a:pt x="13860" y="3882"/>
                  </a:cubicBezTo>
                  <a:lnTo>
                    <a:pt x="12372" y="4751"/>
                  </a:lnTo>
                  <a:lnTo>
                    <a:pt x="10919" y="5584"/>
                  </a:lnTo>
                  <a:cubicBezTo>
                    <a:pt x="10895" y="5608"/>
                    <a:pt x="10859" y="5620"/>
                    <a:pt x="10824" y="5644"/>
                  </a:cubicBezTo>
                  <a:cubicBezTo>
                    <a:pt x="10824" y="5644"/>
                    <a:pt x="10800" y="5656"/>
                    <a:pt x="10788" y="5656"/>
                  </a:cubicBezTo>
                  <a:cubicBezTo>
                    <a:pt x="10764" y="5668"/>
                    <a:pt x="10728" y="5668"/>
                    <a:pt x="10705" y="5679"/>
                  </a:cubicBezTo>
                  <a:cubicBezTo>
                    <a:pt x="10681" y="5703"/>
                    <a:pt x="10681" y="5703"/>
                    <a:pt x="10669" y="5703"/>
                  </a:cubicBezTo>
                  <a:cubicBezTo>
                    <a:pt x="10657" y="5703"/>
                    <a:pt x="10621" y="5715"/>
                    <a:pt x="10609" y="5715"/>
                  </a:cubicBezTo>
                  <a:cubicBezTo>
                    <a:pt x="10597" y="5715"/>
                    <a:pt x="10586" y="5727"/>
                    <a:pt x="10562" y="5727"/>
                  </a:cubicBezTo>
                  <a:cubicBezTo>
                    <a:pt x="10550" y="5727"/>
                    <a:pt x="10526" y="5739"/>
                    <a:pt x="10502" y="5739"/>
                  </a:cubicBezTo>
                  <a:cubicBezTo>
                    <a:pt x="10490" y="5763"/>
                    <a:pt x="10478" y="5763"/>
                    <a:pt x="10467" y="5763"/>
                  </a:cubicBezTo>
                  <a:cubicBezTo>
                    <a:pt x="10419" y="5763"/>
                    <a:pt x="10371" y="5775"/>
                    <a:pt x="10324" y="5775"/>
                  </a:cubicBezTo>
                  <a:lnTo>
                    <a:pt x="9871" y="5775"/>
                  </a:lnTo>
                  <a:cubicBezTo>
                    <a:pt x="9847" y="5763"/>
                    <a:pt x="9835" y="5763"/>
                    <a:pt x="9824" y="5763"/>
                  </a:cubicBezTo>
                  <a:cubicBezTo>
                    <a:pt x="9812" y="5763"/>
                    <a:pt x="9776" y="5739"/>
                    <a:pt x="9764" y="5739"/>
                  </a:cubicBezTo>
                  <a:cubicBezTo>
                    <a:pt x="9752" y="5727"/>
                    <a:pt x="9728" y="5727"/>
                    <a:pt x="9716" y="5727"/>
                  </a:cubicBezTo>
                  <a:cubicBezTo>
                    <a:pt x="9693" y="5727"/>
                    <a:pt x="9669" y="5715"/>
                    <a:pt x="9645" y="5715"/>
                  </a:cubicBezTo>
                  <a:cubicBezTo>
                    <a:pt x="9633" y="5703"/>
                    <a:pt x="9609" y="5703"/>
                    <a:pt x="9597" y="5703"/>
                  </a:cubicBezTo>
                  <a:cubicBezTo>
                    <a:pt x="9550" y="5679"/>
                    <a:pt x="9526" y="5668"/>
                    <a:pt x="9478" y="5656"/>
                  </a:cubicBezTo>
                  <a:cubicBezTo>
                    <a:pt x="9466" y="5644"/>
                    <a:pt x="9431" y="5644"/>
                    <a:pt x="9419" y="5620"/>
                  </a:cubicBezTo>
                  <a:cubicBezTo>
                    <a:pt x="9407" y="5620"/>
                    <a:pt x="9407" y="5608"/>
                    <a:pt x="9395" y="5608"/>
                  </a:cubicBezTo>
                  <a:lnTo>
                    <a:pt x="9300" y="5560"/>
                  </a:lnTo>
                  <a:lnTo>
                    <a:pt x="322" y="381"/>
                  </a:lnTo>
                  <a:cubicBezTo>
                    <a:pt x="299" y="369"/>
                    <a:pt x="287" y="357"/>
                    <a:pt x="251" y="345"/>
                  </a:cubicBezTo>
                  <a:cubicBezTo>
                    <a:pt x="239" y="345"/>
                    <a:pt x="239" y="322"/>
                    <a:pt x="227" y="322"/>
                  </a:cubicBezTo>
                  <a:cubicBezTo>
                    <a:pt x="203" y="322"/>
                    <a:pt x="191" y="310"/>
                    <a:pt x="180" y="298"/>
                  </a:cubicBezTo>
                  <a:cubicBezTo>
                    <a:pt x="168" y="286"/>
                    <a:pt x="168" y="262"/>
                    <a:pt x="144" y="262"/>
                  </a:cubicBezTo>
                  <a:lnTo>
                    <a:pt x="120" y="238"/>
                  </a:lnTo>
                  <a:cubicBezTo>
                    <a:pt x="120" y="226"/>
                    <a:pt x="108" y="226"/>
                    <a:pt x="108" y="203"/>
                  </a:cubicBezTo>
                  <a:cubicBezTo>
                    <a:pt x="84" y="203"/>
                    <a:pt x="84" y="191"/>
                    <a:pt x="72" y="179"/>
                  </a:cubicBezTo>
                  <a:cubicBezTo>
                    <a:pt x="72" y="167"/>
                    <a:pt x="60" y="167"/>
                    <a:pt x="60" y="143"/>
                  </a:cubicBezTo>
                  <a:cubicBezTo>
                    <a:pt x="60" y="143"/>
                    <a:pt x="49" y="131"/>
                    <a:pt x="49" y="119"/>
                  </a:cubicBezTo>
                  <a:cubicBezTo>
                    <a:pt x="25" y="107"/>
                    <a:pt x="25" y="107"/>
                    <a:pt x="25" y="84"/>
                  </a:cubicBezTo>
                  <a:cubicBezTo>
                    <a:pt x="25" y="84"/>
                    <a:pt x="13" y="72"/>
                    <a:pt x="13" y="60"/>
                  </a:cubicBezTo>
                  <a:lnTo>
                    <a:pt x="13" y="24"/>
                  </a:lnTo>
                  <a:cubicBezTo>
                    <a:pt x="1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5117551" y="2500364"/>
              <a:ext cx="367411" cy="219507"/>
            </a:xfrm>
            <a:custGeom>
              <a:avLst/>
              <a:gdLst/>
              <a:ahLst/>
              <a:cxnLst/>
              <a:rect l="l" t="t" r="r" b="b"/>
              <a:pathLst>
                <a:path w="12443" h="7434" extrusionOk="0">
                  <a:moveTo>
                    <a:pt x="2304" y="1"/>
                  </a:moveTo>
                  <a:cubicBezTo>
                    <a:pt x="2007" y="1"/>
                    <a:pt x="1709" y="69"/>
                    <a:pt x="1489" y="206"/>
                  </a:cubicBezTo>
                  <a:lnTo>
                    <a:pt x="0" y="1063"/>
                  </a:lnTo>
                  <a:lnTo>
                    <a:pt x="10609" y="7195"/>
                  </a:lnTo>
                  <a:lnTo>
                    <a:pt x="11026" y="7433"/>
                  </a:lnTo>
                  <a:lnTo>
                    <a:pt x="12085" y="6826"/>
                  </a:lnTo>
                  <a:cubicBezTo>
                    <a:pt x="12085" y="6826"/>
                    <a:pt x="12097" y="6826"/>
                    <a:pt x="12097" y="6814"/>
                  </a:cubicBezTo>
                  <a:cubicBezTo>
                    <a:pt x="12109" y="6814"/>
                    <a:pt x="12109" y="6802"/>
                    <a:pt x="12121" y="6802"/>
                  </a:cubicBezTo>
                  <a:cubicBezTo>
                    <a:pt x="12145" y="6778"/>
                    <a:pt x="12157" y="6778"/>
                    <a:pt x="12169" y="6766"/>
                  </a:cubicBezTo>
                  <a:lnTo>
                    <a:pt x="12204" y="6731"/>
                  </a:lnTo>
                  <a:cubicBezTo>
                    <a:pt x="12216" y="6719"/>
                    <a:pt x="12228" y="6719"/>
                    <a:pt x="12228" y="6707"/>
                  </a:cubicBezTo>
                  <a:lnTo>
                    <a:pt x="12228" y="6695"/>
                  </a:lnTo>
                  <a:lnTo>
                    <a:pt x="12276" y="6647"/>
                  </a:lnTo>
                  <a:lnTo>
                    <a:pt x="12288" y="6635"/>
                  </a:lnTo>
                  <a:cubicBezTo>
                    <a:pt x="12299" y="6612"/>
                    <a:pt x="12299" y="6612"/>
                    <a:pt x="12299" y="6600"/>
                  </a:cubicBezTo>
                  <a:lnTo>
                    <a:pt x="12323" y="6588"/>
                  </a:lnTo>
                  <a:lnTo>
                    <a:pt x="12323" y="6576"/>
                  </a:lnTo>
                  <a:cubicBezTo>
                    <a:pt x="12335" y="6552"/>
                    <a:pt x="12335" y="6540"/>
                    <a:pt x="12347" y="6528"/>
                  </a:cubicBezTo>
                  <a:cubicBezTo>
                    <a:pt x="12347" y="6516"/>
                    <a:pt x="12359" y="6492"/>
                    <a:pt x="12359" y="6492"/>
                  </a:cubicBezTo>
                  <a:cubicBezTo>
                    <a:pt x="12359" y="6481"/>
                    <a:pt x="12359" y="6481"/>
                    <a:pt x="12383" y="6469"/>
                  </a:cubicBezTo>
                  <a:cubicBezTo>
                    <a:pt x="12383" y="6457"/>
                    <a:pt x="12383" y="6433"/>
                    <a:pt x="12395" y="6433"/>
                  </a:cubicBezTo>
                  <a:lnTo>
                    <a:pt x="12395" y="6409"/>
                  </a:lnTo>
                  <a:lnTo>
                    <a:pt x="12395" y="6373"/>
                  </a:lnTo>
                  <a:lnTo>
                    <a:pt x="12395" y="6350"/>
                  </a:lnTo>
                  <a:lnTo>
                    <a:pt x="12395" y="5861"/>
                  </a:lnTo>
                  <a:lnTo>
                    <a:pt x="12442" y="5873"/>
                  </a:lnTo>
                  <a:cubicBezTo>
                    <a:pt x="12442" y="5695"/>
                    <a:pt x="12335" y="5516"/>
                    <a:pt x="12097" y="5385"/>
                  </a:cubicBezTo>
                  <a:lnTo>
                    <a:pt x="3120" y="206"/>
                  </a:lnTo>
                  <a:cubicBezTo>
                    <a:pt x="2899" y="69"/>
                    <a:pt x="2602" y="1"/>
                    <a:pt x="2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4892906" y="1758663"/>
              <a:ext cx="834979" cy="1076514"/>
            </a:xfrm>
            <a:custGeom>
              <a:avLst/>
              <a:gdLst/>
              <a:ahLst/>
              <a:cxnLst/>
              <a:rect l="l" t="t" r="r" b="b"/>
              <a:pathLst>
                <a:path w="28278" h="36458" extrusionOk="0">
                  <a:moveTo>
                    <a:pt x="1000" y="0"/>
                  </a:moveTo>
                  <a:cubicBezTo>
                    <a:pt x="977" y="0"/>
                    <a:pt x="965" y="0"/>
                    <a:pt x="953" y="24"/>
                  </a:cubicBezTo>
                  <a:cubicBezTo>
                    <a:pt x="941" y="24"/>
                    <a:pt x="917" y="24"/>
                    <a:pt x="905" y="36"/>
                  </a:cubicBezTo>
                  <a:cubicBezTo>
                    <a:pt x="893" y="36"/>
                    <a:pt x="881" y="48"/>
                    <a:pt x="857" y="48"/>
                  </a:cubicBezTo>
                  <a:lnTo>
                    <a:pt x="822" y="48"/>
                  </a:lnTo>
                  <a:cubicBezTo>
                    <a:pt x="798" y="48"/>
                    <a:pt x="786" y="60"/>
                    <a:pt x="774" y="60"/>
                  </a:cubicBezTo>
                  <a:lnTo>
                    <a:pt x="762" y="60"/>
                  </a:lnTo>
                  <a:cubicBezTo>
                    <a:pt x="738" y="60"/>
                    <a:pt x="738" y="60"/>
                    <a:pt x="727" y="84"/>
                  </a:cubicBezTo>
                  <a:cubicBezTo>
                    <a:pt x="715" y="84"/>
                    <a:pt x="703" y="96"/>
                    <a:pt x="703" y="96"/>
                  </a:cubicBezTo>
                  <a:cubicBezTo>
                    <a:pt x="679" y="96"/>
                    <a:pt x="667" y="108"/>
                    <a:pt x="655" y="108"/>
                  </a:cubicBezTo>
                  <a:cubicBezTo>
                    <a:pt x="286" y="334"/>
                    <a:pt x="48" y="798"/>
                    <a:pt x="48" y="1465"/>
                  </a:cubicBezTo>
                  <a:lnTo>
                    <a:pt x="0" y="18658"/>
                  </a:lnTo>
                  <a:cubicBezTo>
                    <a:pt x="0" y="19991"/>
                    <a:pt x="941" y="21610"/>
                    <a:pt x="2096" y="22289"/>
                  </a:cubicBezTo>
                  <a:lnTo>
                    <a:pt x="26146" y="36172"/>
                  </a:lnTo>
                  <a:cubicBezTo>
                    <a:pt x="26480" y="36365"/>
                    <a:pt x="26798" y="36458"/>
                    <a:pt x="27083" y="36458"/>
                  </a:cubicBezTo>
                  <a:cubicBezTo>
                    <a:pt x="27307" y="36458"/>
                    <a:pt x="27509" y="36401"/>
                    <a:pt x="27682" y="36291"/>
                  </a:cubicBezTo>
                  <a:cubicBezTo>
                    <a:pt x="27694" y="36291"/>
                    <a:pt x="27706" y="36279"/>
                    <a:pt x="27706" y="36279"/>
                  </a:cubicBezTo>
                  <a:cubicBezTo>
                    <a:pt x="27710" y="36283"/>
                    <a:pt x="27714" y="36284"/>
                    <a:pt x="27718" y="36284"/>
                  </a:cubicBezTo>
                  <a:cubicBezTo>
                    <a:pt x="27726" y="36284"/>
                    <a:pt x="27734" y="36279"/>
                    <a:pt x="27742" y="36279"/>
                  </a:cubicBezTo>
                  <a:cubicBezTo>
                    <a:pt x="27754" y="36255"/>
                    <a:pt x="27778" y="36255"/>
                    <a:pt x="27778" y="36243"/>
                  </a:cubicBezTo>
                  <a:lnTo>
                    <a:pt x="27801" y="36219"/>
                  </a:lnTo>
                  <a:lnTo>
                    <a:pt x="27837" y="36183"/>
                  </a:lnTo>
                  <a:lnTo>
                    <a:pt x="27861" y="36160"/>
                  </a:lnTo>
                  <a:lnTo>
                    <a:pt x="27897" y="36124"/>
                  </a:lnTo>
                  <a:cubicBezTo>
                    <a:pt x="27908" y="36112"/>
                    <a:pt x="27908" y="36100"/>
                    <a:pt x="27920" y="36100"/>
                  </a:cubicBezTo>
                  <a:lnTo>
                    <a:pt x="27932" y="36076"/>
                  </a:lnTo>
                  <a:lnTo>
                    <a:pt x="27956" y="36064"/>
                  </a:lnTo>
                  <a:cubicBezTo>
                    <a:pt x="27968" y="36053"/>
                    <a:pt x="27968" y="36041"/>
                    <a:pt x="27980" y="36041"/>
                  </a:cubicBezTo>
                  <a:cubicBezTo>
                    <a:pt x="27992" y="36017"/>
                    <a:pt x="27992" y="36005"/>
                    <a:pt x="28016" y="36005"/>
                  </a:cubicBezTo>
                  <a:cubicBezTo>
                    <a:pt x="28028" y="35993"/>
                    <a:pt x="28028" y="35981"/>
                    <a:pt x="28039" y="35957"/>
                  </a:cubicBezTo>
                  <a:cubicBezTo>
                    <a:pt x="28039" y="35945"/>
                    <a:pt x="28051" y="35933"/>
                    <a:pt x="28051" y="35933"/>
                  </a:cubicBezTo>
                  <a:cubicBezTo>
                    <a:pt x="28075" y="35922"/>
                    <a:pt x="28075" y="35898"/>
                    <a:pt x="28087" y="35886"/>
                  </a:cubicBezTo>
                  <a:cubicBezTo>
                    <a:pt x="28087" y="35874"/>
                    <a:pt x="28099" y="35874"/>
                    <a:pt x="28099" y="35862"/>
                  </a:cubicBezTo>
                  <a:lnTo>
                    <a:pt x="28099" y="35838"/>
                  </a:lnTo>
                  <a:cubicBezTo>
                    <a:pt x="28099" y="35826"/>
                    <a:pt x="28111" y="35814"/>
                    <a:pt x="28111" y="35802"/>
                  </a:cubicBezTo>
                  <a:cubicBezTo>
                    <a:pt x="28111" y="35779"/>
                    <a:pt x="28135" y="35767"/>
                    <a:pt x="28135" y="35755"/>
                  </a:cubicBezTo>
                  <a:cubicBezTo>
                    <a:pt x="28135" y="35743"/>
                    <a:pt x="28147" y="35719"/>
                    <a:pt x="28147" y="35707"/>
                  </a:cubicBezTo>
                  <a:cubicBezTo>
                    <a:pt x="28147" y="35695"/>
                    <a:pt x="28159" y="35683"/>
                    <a:pt x="28159" y="35660"/>
                  </a:cubicBezTo>
                  <a:cubicBezTo>
                    <a:pt x="28159" y="35648"/>
                    <a:pt x="28170" y="35636"/>
                    <a:pt x="28170" y="35600"/>
                  </a:cubicBezTo>
                  <a:lnTo>
                    <a:pt x="28170" y="35588"/>
                  </a:lnTo>
                  <a:cubicBezTo>
                    <a:pt x="28170" y="35576"/>
                    <a:pt x="28170" y="35576"/>
                    <a:pt x="28182" y="35564"/>
                  </a:cubicBezTo>
                  <a:cubicBezTo>
                    <a:pt x="28182" y="35541"/>
                    <a:pt x="28206" y="35517"/>
                    <a:pt x="28206" y="35505"/>
                  </a:cubicBezTo>
                  <a:lnTo>
                    <a:pt x="28206" y="35481"/>
                  </a:lnTo>
                  <a:lnTo>
                    <a:pt x="28206" y="35457"/>
                  </a:lnTo>
                  <a:cubicBezTo>
                    <a:pt x="28206" y="35445"/>
                    <a:pt x="28206" y="35410"/>
                    <a:pt x="28218" y="35398"/>
                  </a:cubicBezTo>
                  <a:lnTo>
                    <a:pt x="28218" y="35362"/>
                  </a:lnTo>
                  <a:lnTo>
                    <a:pt x="28218" y="35338"/>
                  </a:lnTo>
                  <a:cubicBezTo>
                    <a:pt x="28218" y="35326"/>
                    <a:pt x="28218" y="35291"/>
                    <a:pt x="28230" y="35267"/>
                  </a:cubicBezTo>
                  <a:lnTo>
                    <a:pt x="28230" y="35243"/>
                  </a:lnTo>
                  <a:lnTo>
                    <a:pt x="28230" y="35219"/>
                  </a:lnTo>
                  <a:lnTo>
                    <a:pt x="28230" y="35148"/>
                  </a:lnTo>
                  <a:lnTo>
                    <a:pt x="28230" y="35124"/>
                  </a:lnTo>
                  <a:lnTo>
                    <a:pt x="28230" y="35100"/>
                  </a:lnTo>
                  <a:lnTo>
                    <a:pt x="28230" y="34981"/>
                  </a:lnTo>
                  <a:lnTo>
                    <a:pt x="28278" y="17788"/>
                  </a:lnTo>
                  <a:cubicBezTo>
                    <a:pt x="28278" y="17717"/>
                    <a:pt x="28278" y="17622"/>
                    <a:pt x="28266" y="17550"/>
                  </a:cubicBezTo>
                  <a:lnTo>
                    <a:pt x="28266" y="17538"/>
                  </a:lnTo>
                  <a:cubicBezTo>
                    <a:pt x="28266" y="17467"/>
                    <a:pt x="28242" y="17372"/>
                    <a:pt x="28230" y="17288"/>
                  </a:cubicBezTo>
                  <a:cubicBezTo>
                    <a:pt x="28218" y="17193"/>
                    <a:pt x="28206" y="17122"/>
                    <a:pt x="28182" y="17026"/>
                  </a:cubicBezTo>
                  <a:lnTo>
                    <a:pt x="28182" y="17003"/>
                  </a:lnTo>
                  <a:cubicBezTo>
                    <a:pt x="28170" y="16931"/>
                    <a:pt x="28147" y="16836"/>
                    <a:pt x="28123" y="16764"/>
                  </a:cubicBezTo>
                  <a:lnTo>
                    <a:pt x="28123" y="16753"/>
                  </a:lnTo>
                  <a:cubicBezTo>
                    <a:pt x="28099" y="16657"/>
                    <a:pt x="28063" y="16586"/>
                    <a:pt x="28039" y="16491"/>
                  </a:cubicBezTo>
                  <a:lnTo>
                    <a:pt x="28039" y="16479"/>
                  </a:lnTo>
                  <a:cubicBezTo>
                    <a:pt x="28004" y="16407"/>
                    <a:pt x="27980" y="16312"/>
                    <a:pt x="27932" y="16241"/>
                  </a:cubicBezTo>
                  <a:lnTo>
                    <a:pt x="27932" y="16229"/>
                  </a:lnTo>
                  <a:cubicBezTo>
                    <a:pt x="27908" y="16157"/>
                    <a:pt x="27861" y="16062"/>
                    <a:pt x="27813" y="15991"/>
                  </a:cubicBezTo>
                  <a:cubicBezTo>
                    <a:pt x="27813" y="15991"/>
                    <a:pt x="27813" y="15979"/>
                    <a:pt x="27801" y="15979"/>
                  </a:cubicBezTo>
                  <a:cubicBezTo>
                    <a:pt x="27766" y="15919"/>
                    <a:pt x="27730" y="15836"/>
                    <a:pt x="27694" y="15776"/>
                  </a:cubicBezTo>
                  <a:cubicBezTo>
                    <a:pt x="27682" y="15764"/>
                    <a:pt x="27682" y="15752"/>
                    <a:pt x="27670" y="15717"/>
                  </a:cubicBezTo>
                  <a:cubicBezTo>
                    <a:pt x="27635" y="15681"/>
                    <a:pt x="27623" y="15645"/>
                    <a:pt x="27587" y="15598"/>
                  </a:cubicBezTo>
                  <a:lnTo>
                    <a:pt x="27504" y="15467"/>
                  </a:lnTo>
                  <a:cubicBezTo>
                    <a:pt x="27456" y="15395"/>
                    <a:pt x="27408" y="15324"/>
                    <a:pt x="27349" y="15264"/>
                  </a:cubicBezTo>
                  <a:lnTo>
                    <a:pt x="27170" y="15038"/>
                  </a:lnTo>
                  <a:cubicBezTo>
                    <a:pt x="27111" y="14967"/>
                    <a:pt x="27051" y="14907"/>
                    <a:pt x="26992" y="14824"/>
                  </a:cubicBezTo>
                  <a:lnTo>
                    <a:pt x="26980" y="14812"/>
                  </a:lnTo>
                  <a:lnTo>
                    <a:pt x="26801" y="14633"/>
                  </a:lnTo>
                  <a:lnTo>
                    <a:pt x="26789" y="14621"/>
                  </a:lnTo>
                  <a:cubicBezTo>
                    <a:pt x="26730" y="14562"/>
                    <a:pt x="26670" y="14514"/>
                    <a:pt x="26611" y="14467"/>
                  </a:cubicBezTo>
                  <a:lnTo>
                    <a:pt x="26599" y="14455"/>
                  </a:lnTo>
                  <a:cubicBezTo>
                    <a:pt x="26539" y="14407"/>
                    <a:pt x="26480" y="14347"/>
                    <a:pt x="26396" y="14312"/>
                  </a:cubicBezTo>
                  <a:cubicBezTo>
                    <a:pt x="26396" y="14312"/>
                    <a:pt x="26384" y="14312"/>
                    <a:pt x="26384" y="14288"/>
                  </a:cubicBezTo>
                  <a:cubicBezTo>
                    <a:pt x="26313" y="14252"/>
                    <a:pt x="26254" y="14205"/>
                    <a:pt x="26182" y="14157"/>
                  </a:cubicBezTo>
                  <a:lnTo>
                    <a:pt x="2131" y="274"/>
                  </a:lnTo>
                  <a:lnTo>
                    <a:pt x="2036" y="227"/>
                  </a:lnTo>
                  <a:cubicBezTo>
                    <a:pt x="2036" y="227"/>
                    <a:pt x="2024" y="227"/>
                    <a:pt x="2024" y="215"/>
                  </a:cubicBezTo>
                  <a:cubicBezTo>
                    <a:pt x="2012" y="215"/>
                    <a:pt x="1989" y="203"/>
                    <a:pt x="1989" y="203"/>
                  </a:cubicBezTo>
                  <a:cubicBezTo>
                    <a:pt x="1977" y="179"/>
                    <a:pt x="1965" y="179"/>
                    <a:pt x="1953" y="167"/>
                  </a:cubicBezTo>
                  <a:cubicBezTo>
                    <a:pt x="1953" y="167"/>
                    <a:pt x="1929" y="167"/>
                    <a:pt x="1929" y="155"/>
                  </a:cubicBezTo>
                  <a:cubicBezTo>
                    <a:pt x="1917" y="155"/>
                    <a:pt x="1905" y="143"/>
                    <a:pt x="1893" y="143"/>
                  </a:cubicBezTo>
                  <a:cubicBezTo>
                    <a:pt x="1870" y="120"/>
                    <a:pt x="1846" y="120"/>
                    <a:pt x="1834" y="108"/>
                  </a:cubicBezTo>
                  <a:cubicBezTo>
                    <a:pt x="1810" y="108"/>
                    <a:pt x="1798" y="96"/>
                    <a:pt x="1786" y="96"/>
                  </a:cubicBezTo>
                  <a:cubicBezTo>
                    <a:pt x="1774" y="96"/>
                    <a:pt x="1750" y="84"/>
                    <a:pt x="1739" y="84"/>
                  </a:cubicBezTo>
                  <a:cubicBezTo>
                    <a:pt x="1727" y="84"/>
                    <a:pt x="1715" y="60"/>
                    <a:pt x="1691" y="60"/>
                  </a:cubicBezTo>
                  <a:cubicBezTo>
                    <a:pt x="1679" y="60"/>
                    <a:pt x="1667" y="48"/>
                    <a:pt x="1655" y="48"/>
                  </a:cubicBezTo>
                  <a:lnTo>
                    <a:pt x="1631" y="48"/>
                  </a:lnTo>
                  <a:cubicBezTo>
                    <a:pt x="1619" y="48"/>
                    <a:pt x="1608" y="36"/>
                    <a:pt x="1596" y="36"/>
                  </a:cubicBezTo>
                  <a:cubicBezTo>
                    <a:pt x="1572" y="36"/>
                    <a:pt x="1560" y="36"/>
                    <a:pt x="1560" y="24"/>
                  </a:cubicBezTo>
                  <a:lnTo>
                    <a:pt x="1548" y="24"/>
                  </a:lnTo>
                  <a:cubicBezTo>
                    <a:pt x="1536" y="24"/>
                    <a:pt x="1512" y="24"/>
                    <a:pt x="1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4913988" y="1750573"/>
              <a:ext cx="834979" cy="1085992"/>
            </a:xfrm>
            <a:custGeom>
              <a:avLst/>
              <a:gdLst/>
              <a:ahLst/>
              <a:cxnLst/>
              <a:rect l="l" t="t" r="r" b="b"/>
              <a:pathLst>
                <a:path w="28278" h="36779" extrusionOk="0">
                  <a:moveTo>
                    <a:pt x="1132" y="1"/>
                  </a:moveTo>
                  <a:cubicBezTo>
                    <a:pt x="1108" y="1"/>
                    <a:pt x="1072" y="13"/>
                    <a:pt x="1025" y="13"/>
                  </a:cubicBezTo>
                  <a:lnTo>
                    <a:pt x="1013" y="13"/>
                  </a:lnTo>
                  <a:cubicBezTo>
                    <a:pt x="965" y="24"/>
                    <a:pt x="929" y="24"/>
                    <a:pt x="882" y="36"/>
                  </a:cubicBezTo>
                  <a:lnTo>
                    <a:pt x="870" y="36"/>
                  </a:lnTo>
                  <a:cubicBezTo>
                    <a:pt x="846" y="36"/>
                    <a:pt x="822" y="60"/>
                    <a:pt x="810" y="72"/>
                  </a:cubicBezTo>
                  <a:cubicBezTo>
                    <a:pt x="786" y="72"/>
                    <a:pt x="786" y="72"/>
                    <a:pt x="775" y="84"/>
                  </a:cubicBezTo>
                  <a:cubicBezTo>
                    <a:pt x="751" y="96"/>
                    <a:pt x="715" y="120"/>
                    <a:pt x="703" y="132"/>
                  </a:cubicBezTo>
                  <a:lnTo>
                    <a:pt x="1" y="536"/>
                  </a:lnTo>
                  <a:cubicBezTo>
                    <a:pt x="13" y="536"/>
                    <a:pt x="36" y="513"/>
                    <a:pt x="48" y="513"/>
                  </a:cubicBezTo>
                  <a:cubicBezTo>
                    <a:pt x="60" y="513"/>
                    <a:pt x="72" y="501"/>
                    <a:pt x="72" y="501"/>
                  </a:cubicBezTo>
                  <a:cubicBezTo>
                    <a:pt x="96" y="501"/>
                    <a:pt x="96" y="489"/>
                    <a:pt x="108" y="489"/>
                  </a:cubicBezTo>
                  <a:lnTo>
                    <a:pt x="120" y="489"/>
                  </a:lnTo>
                  <a:cubicBezTo>
                    <a:pt x="132" y="489"/>
                    <a:pt x="155" y="477"/>
                    <a:pt x="167" y="477"/>
                  </a:cubicBezTo>
                  <a:lnTo>
                    <a:pt x="215" y="477"/>
                  </a:lnTo>
                  <a:cubicBezTo>
                    <a:pt x="227" y="477"/>
                    <a:pt x="239" y="453"/>
                    <a:pt x="251" y="453"/>
                  </a:cubicBezTo>
                  <a:cubicBezTo>
                    <a:pt x="274" y="453"/>
                    <a:pt x="286" y="453"/>
                    <a:pt x="298" y="441"/>
                  </a:cubicBezTo>
                  <a:cubicBezTo>
                    <a:pt x="310" y="441"/>
                    <a:pt x="334" y="441"/>
                    <a:pt x="346" y="429"/>
                  </a:cubicBezTo>
                  <a:lnTo>
                    <a:pt x="846" y="429"/>
                  </a:lnTo>
                  <a:cubicBezTo>
                    <a:pt x="870" y="429"/>
                    <a:pt x="882" y="429"/>
                    <a:pt x="894" y="441"/>
                  </a:cubicBezTo>
                  <a:lnTo>
                    <a:pt x="905" y="441"/>
                  </a:lnTo>
                  <a:cubicBezTo>
                    <a:pt x="929" y="441"/>
                    <a:pt x="941" y="441"/>
                    <a:pt x="941" y="453"/>
                  </a:cubicBezTo>
                  <a:cubicBezTo>
                    <a:pt x="953" y="453"/>
                    <a:pt x="965" y="453"/>
                    <a:pt x="989" y="477"/>
                  </a:cubicBezTo>
                  <a:lnTo>
                    <a:pt x="1001" y="477"/>
                  </a:lnTo>
                  <a:cubicBezTo>
                    <a:pt x="1013" y="477"/>
                    <a:pt x="1025" y="489"/>
                    <a:pt x="1048" y="489"/>
                  </a:cubicBezTo>
                  <a:cubicBezTo>
                    <a:pt x="1060" y="489"/>
                    <a:pt x="1072" y="501"/>
                    <a:pt x="1084" y="501"/>
                  </a:cubicBezTo>
                  <a:cubicBezTo>
                    <a:pt x="1108" y="501"/>
                    <a:pt x="1120" y="513"/>
                    <a:pt x="1132" y="513"/>
                  </a:cubicBezTo>
                  <a:cubicBezTo>
                    <a:pt x="1144" y="513"/>
                    <a:pt x="1167" y="536"/>
                    <a:pt x="1179" y="536"/>
                  </a:cubicBezTo>
                  <a:cubicBezTo>
                    <a:pt x="1191" y="548"/>
                    <a:pt x="1227" y="548"/>
                    <a:pt x="1239" y="560"/>
                  </a:cubicBezTo>
                  <a:cubicBezTo>
                    <a:pt x="1251" y="560"/>
                    <a:pt x="1263" y="572"/>
                    <a:pt x="1286" y="572"/>
                  </a:cubicBezTo>
                  <a:cubicBezTo>
                    <a:pt x="1286" y="572"/>
                    <a:pt x="1298" y="572"/>
                    <a:pt x="1298" y="596"/>
                  </a:cubicBezTo>
                  <a:cubicBezTo>
                    <a:pt x="1310" y="608"/>
                    <a:pt x="1322" y="608"/>
                    <a:pt x="1346" y="620"/>
                  </a:cubicBezTo>
                  <a:cubicBezTo>
                    <a:pt x="1358" y="620"/>
                    <a:pt x="1370" y="632"/>
                    <a:pt x="1370" y="632"/>
                  </a:cubicBezTo>
                  <a:cubicBezTo>
                    <a:pt x="1370" y="632"/>
                    <a:pt x="1382" y="632"/>
                    <a:pt x="1382" y="655"/>
                  </a:cubicBezTo>
                  <a:lnTo>
                    <a:pt x="1477" y="691"/>
                  </a:lnTo>
                  <a:lnTo>
                    <a:pt x="25528" y="14586"/>
                  </a:lnTo>
                  <a:cubicBezTo>
                    <a:pt x="25599" y="14621"/>
                    <a:pt x="25659" y="14669"/>
                    <a:pt x="25730" y="14717"/>
                  </a:cubicBezTo>
                  <a:cubicBezTo>
                    <a:pt x="25730" y="14717"/>
                    <a:pt x="25754" y="14717"/>
                    <a:pt x="25754" y="14729"/>
                  </a:cubicBezTo>
                  <a:cubicBezTo>
                    <a:pt x="25813" y="14776"/>
                    <a:pt x="25885" y="14824"/>
                    <a:pt x="25944" y="14883"/>
                  </a:cubicBezTo>
                  <a:lnTo>
                    <a:pt x="25956" y="14895"/>
                  </a:lnTo>
                  <a:cubicBezTo>
                    <a:pt x="26016" y="14943"/>
                    <a:pt x="26075" y="15002"/>
                    <a:pt x="26135" y="15038"/>
                  </a:cubicBezTo>
                  <a:lnTo>
                    <a:pt x="26147" y="15062"/>
                  </a:lnTo>
                  <a:lnTo>
                    <a:pt x="26325" y="15241"/>
                  </a:lnTo>
                  <a:lnTo>
                    <a:pt x="26349" y="15253"/>
                  </a:lnTo>
                  <a:cubicBezTo>
                    <a:pt x="26409" y="15312"/>
                    <a:pt x="26468" y="15383"/>
                    <a:pt x="26528" y="15455"/>
                  </a:cubicBezTo>
                  <a:lnTo>
                    <a:pt x="26706" y="15681"/>
                  </a:lnTo>
                  <a:cubicBezTo>
                    <a:pt x="26742" y="15753"/>
                    <a:pt x="26802" y="15812"/>
                    <a:pt x="26849" y="15895"/>
                  </a:cubicBezTo>
                  <a:lnTo>
                    <a:pt x="26944" y="16026"/>
                  </a:lnTo>
                  <a:cubicBezTo>
                    <a:pt x="26968" y="16074"/>
                    <a:pt x="26980" y="16098"/>
                    <a:pt x="27016" y="16145"/>
                  </a:cubicBezTo>
                  <a:cubicBezTo>
                    <a:pt x="27028" y="16157"/>
                    <a:pt x="27028" y="16169"/>
                    <a:pt x="27040" y="16205"/>
                  </a:cubicBezTo>
                  <a:cubicBezTo>
                    <a:pt x="27075" y="16265"/>
                    <a:pt x="27123" y="16336"/>
                    <a:pt x="27147" y="16395"/>
                  </a:cubicBezTo>
                  <a:cubicBezTo>
                    <a:pt x="27147" y="16395"/>
                    <a:pt x="27147" y="16407"/>
                    <a:pt x="27159" y="16407"/>
                  </a:cubicBezTo>
                  <a:cubicBezTo>
                    <a:pt x="27206" y="16491"/>
                    <a:pt x="27242" y="16574"/>
                    <a:pt x="27278" y="16646"/>
                  </a:cubicBezTo>
                  <a:lnTo>
                    <a:pt x="27278" y="16669"/>
                  </a:lnTo>
                  <a:cubicBezTo>
                    <a:pt x="27314" y="16741"/>
                    <a:pt x="27361" y="16824"/>
                    <a:pt x="27385" y="16907"/>
                  </a:cubicBezTo>
                  <a:lnTo>
                    <a:pt x="27385" y="16919"/>
                  </a:lnTo>
                  <a:cubicBezTo>
                    <a:pt x="27421" y="17003"/>
                    <a:pt x="27445" y="17086"/>
                    <a:pt x="27480" y="17169"/>
                  </a:cubicBezTo>
                  <a:lnTo>
                    <a:pt x="27480" y="17181"/>
                  </a:lnTo>
                  <a:cubicBezTo>
                    <a:pt x="27504" y="17265"/>
                    <a:pt x="27516" y="17348"/>
                    <a:pt x="27540" y="17419"/>
                  </a:cubicBezTo>
                  <a:lnTo>
                    <a:pt x="27540" y="17455"/>
                  </a:lnTo>
                  <a:cubicBezTo>
                    <a:pt x="27552" y="17538"/>
                    <a:pt x="27564" y="17622"/>
                    <a:pt x="27575" y="17705"/>
                  </a:cubicBezTo>
                  <a:cubicBezTo>
                    <a:pt x="27599" y="17800"/>
                    <a:pt x="27611" y="17872"/>
                    <a:pt x="27611" y="17955"/>
                  </a:cubicBezTo>
                  <a:lnTo>
                    <a:pt x="27611" y="17979"/>
                  </a:lnTo>
                  <a:lnTo>
                    <a:pt x="27611" y="18098"/>
                  </a:lnTo>
                  <a:lnTo>
                    <a:pt x="27611" y="18110"/>
                  </a:lnTo>
                  <a:lnTo>
                    <a:pt x="27611" y="18229"/>
                  </a:lnTo>
                  <a:lnTo>
                    <a:pt x="27564" y="35422"/>
                  </a:lnTo>
                  <a:lnTo>
                    <a:pt x="27564" y="35541"/>
                  </a:lnTo>
                  <a:lnTo>
                    <a:pt x="27564" y="35565"/>
                  </a:lnTo>
                  <a:lnTo>
                    <a:pt x="27564" y="35576"/>
                  </a:lnTo>
                  <a:lnTo>
                    <a:pt x="27564" y="35660"/>
                  </a:lnTo>
                  <a:lnTo>
                    <a:pt x="27564" y="35684"/>
                  </a:lnTo>
                  <a:lnTo>
                    <a:pt x="27564" y="35695"/>
                  </a:lnTo>
                  <a:cubicBezTo>
                    <a:pt x="27564" y="35731"/>
                    <a:pt x="27564" y="35743"/>
                    <a:pt x="27552" y="35779"/>
                  </a:cubicBezTo>
                  <a:lnTo>
                    <a:pt x="27552" y="35803"/>
                  </a:lnTo>
                  <a:lnTo>
                    <a:pt x="27552" y="35838"/>
                  </a:lnTo>
                  <a:cubicBezTo>
                    <a:pt x="27552" y="35850"/>
                    <a:pt x="27552" y="35874"/>
                    <a:pt x="27540" y="35898"/>
                  </a:cubicBezTo>
                  <a:lnTo>
                    <a:pt x="27540" y="35922"/>
                  </a:lnTo>
                  <a:lnTo>
                    <a:pt x="27540" y="35934"/>
                  </a:lnTo>
                  <a:cubicBezTo>
                    <a:pt x="27540" y="35957"/>
                    <a:pt x="27516" y="35981"/>
                    <a:pt x="27516" y="35993"/>
                  </a:cubicBezTo>
                  <a:cubicBezTo>
                    <a:pt x="27516" y="36017"/>
                    <a:pt x="27516" y="36017"/>
                    <a:pt x="27504" y="36029"/>
                  </a:cubicBezTo>
                  <a:lnTo>
                    <a:pt x="27504" y="36041"/>
                  </a:lnTo>
                  <a:cubicBezTo>
                    <a:pt x="27504" y="36053"/>
                    <a:pt x="27492" y="36076"/>
                    <a:pt x="27492" y="36100"/>
                  </a:cubicBezTo>
                  <a:cubicBezTo>
                    <a:pt x="27492" y="36112"/>
                    <a:pt x="27480" y="36136"/>
                    <a:pt x="27480" y="36148"/>
                  </a:cubicBezTo>
                  <a:cubicBezTo>
                    <a:pt x="27480" y="36160"/>
                    <a:pt x="27456" y="36172"/>
                    <a:pt x="27456" y="36196"/>
                  </a:cubicBezTo>
                  <a:cubicBezTo>
                    <a:pt x="27456" y="36207"/>
                    <a:pt x="27445" y="36219"/>
                    <a:pt x="27445" y="36231"/>
                  </a:cubicBezTo>
                  <a:cubicBezTo>
                    <a:pt x="27445" y="36255"/>
                    <a:pt x="27433" y="36267"/>
                    <a:pt x="27433" y="36279"/>
                  </a:cubicBezTo>
                  <a:lnTo>
                    <a:pt x="27433" y="36291"/>
                  </a:lnTo>
                  <a:cubicBezTo>
                    <a:pt x="27433" y="36315"/>
                    <a:pt x="27421" y="36315"/>
                    <a:pt x="27421" y="36327"/>
                  </a:cubicBezTo>
                  <a:cubicBezTo>
                    <a:pt x="27421" y="36338"/>
                    <a:pt x="27397" y="36350"/>
                    <a:pt x="27385" y="36374"/>
                  </a:cubicBezTo>
                  <a:cubicBezTo>
                    <a:pt x="27385" y="36386"/>
                    <a:pt x="27373" y="36398"/>
                    <a:pt x="27373" y="36398"/>
                  </a:cubicBezTo>
                  <a:cubicBezTo>
                    <a:pt x="27361" y="36410"/>
                    <a:pt x="27361" y="36434"/>
                    <a:pt x="27337" y="36446"/>
                  </a:cubicBezTo>
                  <a:cubicBezTo>
                    <a:pt x="27325" y="36457"/>
                    <a:pt x="27325" y="36469"/>
                    <a:pt x="27314" y="36469"/>
                  </a:cubicBezTo>
                  <a:cubicBezTo>
                    <a:pt x="27302" y="36493"/>
                    <a:pt x="27302" y="36505"/>
                    <a:pt x="27278" y="36505"/>
                  </a:cubicBezTo>
                  <a:lnTo>
                    <a:pt x="27266" y="36517"/>
                  </a:lnTo>
                  <a:lnTo>
                    <a:pt x="27254" y="36529"/>
                  </a:lnTo>
                  <a:cubicBezTo>
                    <a:pt x="27242" y="36553"/>
                    <a:pt x="27242" y="36565"/>
                    <a:pt x="27218" y="36565"/>
                  </a:cubicBezTo>
                  <a:lnTo>
                    <a:pt x="27194" y="36588"/>
                  </a:lnTo>
                  <a:lnTo>
                    <a:pt x="27159" y="36624"/>
                  </a:lnTo>
                  <a:lnTo>
                    <a:pt x="27135" y="36660"/>
                  </a:lnTo>
                  <a:lnTo>
                    <a:pt x="27099" y="36684"/>
                  </a:lnTo>
                  <a:lnTo>
                    <a:pt x="27087" y="36696"/>
                  </a:lnTo>
                  <a:cubicBezTo>
                    <a:pt x="27087" y="36696"/>
                    <a:pt x="27075" y="36696"/>
                    <a:pt x="27075" y="36719"/>
                  </a:cubicBezTo>
                  <a:cubicBezTo>
                    <a:pt x="27064" y="36731"/>
                    <a:pt x="27040" y="36731"/>
                    <a:pt x="27040" y="36743"/>
                  </a:cubicBezTo>
                  <a:cubicBezTo>
                    <a:pt x="27038" y="36744"/>
                    <a:pt x="27037" y="36746"/>
                    <a:pt x="27036" y="36747"/>
                  </a:cubicBezTo>
                  <a:lnTo>
                    <a:pt x="27036" y="36747"/>
                  </a:lnTo>
                  <a:lnTo>
                    <a:pt x="27683" y="36374"/>
                  </a:lnTo>
                  <a:cubicBezTo>
                    <a:pt x="27718" y="36362"/>
                    <a:pt x="27742" y="36327"/>
                    <a:pt x="27778" y="36315"/>
                  </a:cubicBezTo>
                  <a:lnTo>
                    <a:pt x="27790" y="36303"/>
                  </a:lnTo>
                  <a:cubicBezTo>
                    <a:pt x="27814" y="36267"/>
                    <a:pt x="27849" y="36255"/>
                    <a:pt x="27873" y="36219"/>
                  </a:cubicBezTo>
                  <a:lnTo>
                    <a:pt x="27956" y="36148"/>
                  </a:lnTo>
                  <a:lnTo>
                    <a:pt x="27968" y="36136"/>
                  </a:lnTo>
                  <a:cubicBezTo>
                    <a:pt x="27992" y="36100"/>
                    <a:pt x="28016" y="36076"/>
                    <a:pt x="28040" y="36041"/>
                  </a:cubicBezTo>
                  <a:cubicBezTo>
                    <a:pt x="28076" y="36005"/>
                    <a:pt x="28087" y="35957"/>
                    <a:pt x="28111" y="35910"/>
                  </a:cubicBezTo>
                  <a:cubicBezTo>
                    <a:pt x="28135" y="35886"/>
                    <a:pt x="28147" y="35838"/>
                    <a:pt x="28159" y="35803"/>
                  </a:cubicBezTo>
                  <a:lnTo>
                    <a:pt x="28159" y="35791"/>
                  </a:lnTo>
                  <a:cubicBezTo>
                    <a:pt x="28159" y="35779"/>
                    <a:pt x="28159" y="35779"/>
                    <a:pt x="28171" y="35767"/>
                  </a:cubicBezTo>
                  <a:cubicBezTo>
                    <a:pt x="28195" y="35743"/>
                    <a:pt x="28195" y="35719"/>
                    <a:pt x="28195" y="35707"/>
                  </a:cubicBezTo>
                  <a:lnTo>
                    <a:pt x="28195" y="35684"/>
                  </a:lnTo>
                  <a:cubicBezTo>
                    <a:pt x="28195" y="35672"/>
                    <a:pt x="28195" y="35672"/>
                    <a:pt x="28207" y="35660"/>
                  </a:cubicBezTo>
                  <a:cubicBezTo>
                    <a:pt x="28207" y="35636"/>
                    <a:pt x="28218" y="35612"/>
                    <a:pt x="28218" y="35600"/>
                  </a:cubicBezTo>
                  <a:lnTo>
                    <a:pt x="28218" y="35565"/>
                  </a:lnTo>
                  <a:lnTo>
                    <a:pt x="28218" y="35541"/>
                  </a:lnTo>
                  <a:cubicBezTo>
                    <a:pt x="28218" y="35517"/>
                    <a:pt x="28218" y="35505"/>
                    <a:pt x="28230" y="35493"/>
                  </a:cubicBezTo>
                  <a:lnTo>
                    <a:pt x="28230" y="35457"/>
                  </a:lnTo>
                  <a:lnTo>
                    <a:pt x="28230" y="35434"/>
                  </a:lnTo>
                  <a:lnTo>
                    <a:pt x="28230" y="35386"/>
                  </a:lnTo>
                  <a:lnTo>
                    <a:pt x="28230" y="35362"/>
                  </a:lnTo>
                  <a:lnTo>
                    <a:pt x="28230" y="35314"/>
                  </a:lnTo>
                  <a:lnTo>
                    <a:pt x="28230" y="35267"/>
                  </a:lnTo>
                  <a:lnTo>
                    <a:pt x="28230" y="35255"/>
                  </a:lnTo>
                  <a:lnTo>
                    <a:pt x="28230" y="35195"/>
                  </a:lnTo>
                  <a:lnTo>
                    <a:pt x="28230" y="35160"/>
                  </a:lnTo>
                  <a:lnTo>
                    <a:pt x="28230" y="35148"/>
                  </a:lnTo>
                  <a:lnTo>
                    <a:pt x="28230" y="35041"/>
                  </a:lnTo>
                  <a:lnTo>
                    <a:pt x="28278" y="17860"/>
                  </a:lnTo>
                  <a:cubicBezTo>
                    <a:pt x="28278" y="17646"/>
                    <a:pt x="28266" y="17622"/>
                    <a:pt x="28266" y="17586"/>
                  </a:cubicBezTo>
                  <a:lnTo>
                    <a:pt x="28266" y="17479"/>
                  </a:lnTo>
                  <a:lnTo>
                    <a:pt x="28266" y="17443"/>
                  </a:lnTo>
                  <a:lnTo>
                    <a:pt x="28266" y="17419"/>
                  </a:lnTo>
                  <a:lnTo>
                    <a:pt x="28266" y="17396"/>
                  </a:lnTo>
                  <a:cubicBezTo>
                    <a:pt x="28266" y="17360"/>
                    <a:pt x="28254" y="17324"/>
                    <a:pt x="28254" y="17288"/>
                  </a:cubicBezTo>
                  <a:cubicBezTo>
                    <a:pt x="28254" y="17265"/>
                    <a:pt x="28254" y="17217"/>
                    <a:pt x="28230" y="17181"/>
                  </a:cubicBezTo>
                  <a:cubicBezTo>
                    <a:pt x="28230" y="17157"/>
                    <a:pt x="28218" y="17122"/>
                    <a:pt x="28218" y="17086"/>
                  </a:cubicBezTo>
                  <a:cubicBezTo>
                    <a:pt x="28218" y="17050"/>
                    <a:pt x="28207" y="17003"/>
                    <a:pt x="28207" y="16979"/>
                  </a:cubicBezTo>
                  <a:cubicBezTo>
                    <a:pt x="28207" y="16967"/>
                    <a:pt x="28207" y="16943"/>
                    <a:pt x="28195" y="16931"/>
                  </a:cubicBezTo>
                  <a:lnTo>
                    <a:pt x="28195" y="16907"/>
                  </a:lnTo>
                  <a:cubicBezTo>
                    <a:pt x="28195" y="16884"/>
                    <a:pt x="28171" y="16872"/>
                    <a:pt x="28171" y="16860"/>
                  </a:cubicBezTo>
                  <a:cubicBezTo>
                    <a:pt x="28159" y="16824"/>
                    <a:pt x="28159" y="16788"/>
                    <a:pt x="28147" y="16753"/>
                  </a:cubicBezTo>
                  <a:cubicBezTo>
                    <a:pt x="28135" y="16729"/>
                    <a:pt x="28135" y="16693"/>
                    <a:pt x="28135" y="16681"/>
                  </a:cubicBezTo>
                  <a:lnTo>
                    <a:pt x="28135" y="16669"/>
                  </a:lnTo>
                  <a:lnTo>
                    <a:pt x="28135" y="16646"/>
                  </a:lnTo>
                  <a:cubicBezTo>
                    <a:pt x="28111" y="16622"/>
                    <a:pt x="28099" y="16574"/>
                    <a:pt x="28099" y="16550"/>
                  </a:cubicBezTo>
                  <a:cubicBezTo>
                    <a:pt x="28087" y="16515"/>
                    <a:pt x="28076" y="16467"/>
                    <a:pt x="28076" y="16443"/>
                  </a:cubicBezTo>
                  <a:lnTo>
                    <a:pt x="28076" y="16431"/>
                  </a:lnTo>
                  <a:lnTo>
                    <a:pt x="28076" y="16407"/>
                  </a:lnTo>
                  <a:cubicBezTo>
                    <a:pt x="28052" y="16384"/>
                    <a:pt x="28052" y="16372"/>
                    <a:pt x="28040" y="16348"/>
                  </a:cubicBezTo>
                  <a:cubicBezTo>
                    <a:pt x="28028" y="16324"/>
                    <a:pt x="28016" y="16276"/>
                    <a:pt x="27992" y="16253"/>
                  </a:cubicBezTo>
                  <a:cubicBezTo>
                    <a:pt x="27980" y="16217"/>
                    <a:pt x="27980" y="16205"/>
                    <a:pt x="27968" y="16169"/>
                  </a:cubicBezTo>
                  <a:lnTo>
                    <a:pt x="27968" y="16157"/>
                  </a:lnTo>
                  <a:lnTo>
                    <a:pt x="27968" y="16145"/>
                  </a:lnTo>
                  <a:cubicBezTo>
                    <a:pt x="27956" y="16110"/>
                    <a:pt x="27933" y="16074"/>
                    <a:pt x="27921" y="16038"/>
                  </a:cubicBezTo>
                  <a:cubicBezTo>
                    <a:pt x="27909" y="16014"/>
                    <a:pt x="27897" y="15967"/>
                    <a:pt x="27861" y="15931"/>
                  </a:cubicBezTo>
                  <a:cubicBezTo>
                    <a:pt x="27861" y="15931"/>
                    <a:pt x="27861" y="15919"/>
                    <a:pt x="27849" y="15919"/>
                  </a:cubicBezTo>
                  <a:cubicBezTo>
                    <a:pt x="27849" y="15919"/>
                    <a:pt x="27849" y="15907"/>
                    <a:pt x="27837" y="15907"/>
                  </a:cubicBezTo>
                  <a:lnTo>
                    <a:pt x="27790" y="15812"/>
                  </a:lnTo>
                  <a:cubicBezTo>
                    <a:pt x="27778" y="15788"/>
                    <a:pt x="27742" y="15741"/>
                    <a:pt x="27730" y="15717"/>
                  </a:cubicBezTo>
                  <a:cubicBezTo>
                    <a:pt x="27718" y="15693"/>
                    <a:pt x="27718" y="15669"/>
                    <a:pt x="27695" y="15657"/>
                  </a:cubicBezTo>
                  <a:lnTo>
                    <a:pt x="27683" y="15633"/>
                  </a:lnTo>
                  <a:cubicBezTo>
                    <a:pt x="27671" y="15610"/>
                    <a:pt x="27635" y="15574"/>
                    <a:pt x="27623" y="15550"/>
                  </a:cubicBezTo>
                  <a:lnTo>
                    <a:pt x="27540" y="15419"/>
                  </a:lnTo>
                  <a:lnTo>
                    <a:pt x="27516" y="15395"/>
                  </a:lnTo>
                  <a:cubicBezTo>
                    <a:pt x="27480" y="15336"/>
                    <a:pt x="27433" y="15264"/>
                    <a:pt x="27385" y="15205"/>
                  </a:cubicBezTo>
                  <a:cubicBezTo>
                    <a:pt x="27361" y="15157"/>
                    <a:pt x="27325" y="15133"/>
                    <a:pt x="27302" y="15086"/>
                  </a:cubicBezTo>
                  <a:cubicBezTo>
                    <a:pt x="27266" y="15062"/>
                    <a:pt x="27254" y="15026"/>
                    <a:pt x="27218" y="14979"/>
                  </a:cubicBezTo>
                  <a:lnTo>
                    <a:pt x="27135" y="14895"/>
                  </a:lnTo>
                  <a:cubicBezTo>
                    <a:pt x="27099" y="14860"/>
                    <a:pt x="27075" y="14836"/>
                    <a:pt x="27064" y="14800"/>
                  </a:cubicBezTo>
                  <a:lnTo>
                    <a:pt x="27040" y="14788"/>
                  </a:lnTo>
                  <a:lnTo>
                    <a:pt x="27028" y="14776"/>
                  </a:lnTo>
                  <a:lnTo>
                    <a:pt x="26968" y="14717"/>
                  </a:lnTo>
                  <a:lnTo>
                    <a:pt x="26885" y="14621"/>
                  </a:lnTo>
                  <a:lnTo>
                    <a:pt x="26849" y="14598"/>
                  </a:lnTo>
                  <a:lnTo>
                    <a:pt x="26837" y="14586"/>
                  </a:lnTo>
                  <a:lnTo>
                    <a:pt x="26790" y="14538"/>
                  </a:lnTo>
                  <a:cubicBezTo>
                    <a:pt x="26766" y="14502"/>
                    <a:pt x="26730" y="14479"/>
                    <a:pt x="26706" y="14467"/>
                  </a:cubicBezTo>
                  <a:cubicBezTo>
                    <a:pt x="26683" y="14443"/>
                    <a:pt x="26671" y="14431"/>
                    <a:pt x="26659" y="14431"/>
                  </a:cubicBezTo>
                  <a:lnTo>
                    <a:pt x="26647" y="14419"/>
                  </a:lnTo>
                  <a:lnTo>
                    <a:pt x="26611" y="14383"/>
                  </a:lnTo>
                  <a:cubicBezTo>
                    <a:pt x="26587" y="14360"/>
                    <a:pt x="26552" y="14348"/>
                    <a:pt x="26528" y="14312"/>
                  </a:cubicBezTo>
                  <a:cubicBezTo>
                    <a:pt x="26504" y="14300"/>
                    <a:pt x="26480" y="14288"/>
                    <a:pt x="26468" y="14264"/>
                  </a:cubicBezTo>
                  <a:cubicBezTo>
                    <a:pt x="26468" y="14264"/>
                    <a:pt x="26444" y="14264"/>
                    <a:pt x="26444" y="14252"/>
                  </a:cubicBezTo>
                  <a:cubicBezTo>
                    <a:pt x="26444" y="14252"/>
                    <a:pt x="26432" y="14252"/>
                    <a:pt x="26432" y="14240"/>
                  </a:cubicBezTo>
                  <a:cubicBezTo>
                    <a:pt x="26409" y="14229"/>
                    <a:pt x="26373" y="14193"/>
                    <a:pt x="26349" y="14181"/>
                  </a:cubicBezTo>
                  <a:cubicBezTo>
                    <a:pt x="26313" y="14169"/>
                    <a:pt x="26290" y="14133"/>
                    <a:pt x="26254" y="14121"/>
                  </a:cubicBezTo>
                  <a:lnTo>
                    <a:pt x="26242" y="14110"/>
                  </a:lnTo>
                  <a:lnTo>
                    <a:pt x="2191" y="215"/>
                  </a:lnTo>
                  <a:cubicBezTo>
                    <a:pt x="2156" y="203"/>
                    <a:pt x="2144" y="191"/>
                    <a:pt x="2120" y="191"/>
                  </a:cubicBezTo>
                  <a:cubicBezTo>
                    <a:pt x="2096" y="191"/>
                    <a:pt x="2096" y="179"/>
                    <a:pt x="2084" y="179"/>
                  </a:cubicBezTo>
                  <a:cubicBezTo>
                    <a:pt x="2072" y="179"/>
                    <a:pt x="2060" y="155"/>
                    <a:pt x="2060" y="155"/>
                  </a:cubicBezTo>
                  <a:cubicBezTo>
                    <a:pt x="2037" y="155"/>
                    <a:pt x="2037" y="144"/>
                    <a:pt x="2025" y="144"/>
                  </a:cubicBezTo>
                  <a:cubicBezTo>
                    <a:pt x="2013" y="144"/>
                    <a:pt x="2001" y="132"/>
                    <a:pt x="1977" y="132"/>
                  </a:cubicBezTo>
                  <a:cubicBezTo>
                    <a:pt x="1965" y="132"/>
                    <a:pt x="1965" y="120"/>
                    <a:pt x="1953" y="120"/>
                  </a:cubicBezTo>
                  <a:lnTo>
                    <a:pt x="1941" y="120"/>
                  </a:lnTo>
                  <a:cubicBezTo>
                    <a:pt x="1906" y="96"/>
                    <a:pt x="1882" y="84"/>
                    <a:pt x="1846" y="84"/>
                  </a:cubicBezTo>
                  <a:cubicBezTo>
                    <a:pt x="1822" y="72"/>
                    <a:pt x="1787" y="72"/>
                    <a:pt x="1763" y="60"/>
                  </a:cubicBezTo>
                  <a:lnTo>
                    <a:pt x="1739" y="60"/>
                  </a:lnTo>
                  <a:cubicBezTo>
                    <a:pt x="1727" y="60"/>
                    <a:pt x="1727" y="60"/>
                    <a:pt x="1715" y="36"/>
                  </a:cubicBezTo>
                  <a:cubicBezTo>
                    <a:pt x="1703" y="36"/>
                    <a:pt x="1679" y="24"/>
                    <a:pt x="1667" y="24"/>
                  </a:cubicBezTo>
                  <a:lnTo>
                    <a:pt x="1656" y="24"/>
                  </a:lnTo>
                  <a:cubicBezTo>
                    <a:pt x="1644" y="24"/>
                    <a:pt x="1620" y="24"/>
                    <a:pt x="1620" y="13"/>
                  </a:cubicBezTo>
                  <a:lnTo>
                    <a:pt x="1560" y="13"/>
                  </a:lnTo>
                  <a:cubicBezTo>
                    <a:pt x="1548" y="13"/>
                    <a:pt x="1537" y="13"/>
                    <a:pt x="1537" y="1"/>
                  </a:cubicBezTo>
                  <a:close/>
                  <a:moveTo>
                    <a:pt x="27036" y="36747"/>
                  </a:moveTo>
                  <a:lnTo>
                    <a:pt x="27022" y="36755"/>
                  </a:lnTo>
                  <a:lnTo>
                    <a:pt x="27022" y="36755"/>
                  </a:lnTo>
                  <a:cubicBezTo>
                    <a:pt x="27027" y="36755"/>
                    <a:pt x="27030" y="36753"/>
                    <a:pt x="27036" y="36747"/>
                  </a:cubicBezTo>
                  <a:close/>
                  <a:moveTo>
                    <a:pt x="27022" y="36755"/>
                  </a:moveTo>
                  <a:cubicBezTo>
                    <a:pt x="27020" y="36755"/>
                    <a:pt x="27018" y="36755"/>
                    <a:pt x="27016" y="36755"/>
                  </a:cubicBezTo>
                  <a:cubicBezTo>
                    <a:pt x="27010" y="36755"/>
                    <a:pt x="27008" y="36760"/>
                    <a:pt x="27004" y="36765"/>
                  </a:cubicBezTo>
                  <a:lnTo>
                    <a:pt x="27004" y="36765"/>
                  </a:lnTo>
                  <a:lnTo>
                    <a:pt x="27022" y="36755"/>
                  </a:lnTo>
                  <a:close/>
                  <a:moveTo>
                    <a:pt x="27004" y="36765"/>
                  </a:moveTo>
                  <a:lnTo>
                    <a:pt x="26980" y="36779"/>
                  </a:lnTo>
                  <a:cubicBezTo>
                    <a:pt x="26993" y="36779"/>
                    <a:pt x="26999" y="36772"/>
                    <a:pt x="27004" y="367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4928043" y="1805405"/>
              <a:ext cx="765028" cy="923945"/>
            </a:xfrm>
            <a:custGeom>
              <a:avLst/>
              <a:gdLst/>
              <a:ahLst/>
              <a:cxnLst/>
              <a:rect l="l" t="t" r="r" b="b"/>
              <a:pathLst>
                <a:path w="25909" h="31291" extrusionOk="0">
                  <a:moveTo>
                    <a:pt x="37" y="1"/>
                  </a:moveTo>
                  <a:lnTo>
                    <a:pt x="1" y="16253"/>
                  </a:lnTo>
                  <a:lnTo>
                    <a:pt x="25861" y="31291"/>
                  </a:lnTo>
                  <a:lnTo>
                    <a:pt x="25909" y="15015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4986065" y="1310849"/>
              <a:ext cx="305698" cy="474891"/>
            </a:xfrm>
            <a:custGeom>
              <a:avLst/>
              <a:gdLst/>
              <a:ahLst/>
              <a:cxnLst/>
              <a:rect l="l" t="t" r="r" b="b"/>
              <a:pathLst>
                <a:path w="10353" h="16083" extrusionOk="0">
                  <a:moveTo>
                    <a:pt x="1774" y="5784"/>
                  </a:moveTo>
                  <a:cubicBezTo>
                    <a:pt x="2013" y="5880"/>
                    <a:pt x="2274" y="5987"/>
                    <a:pt x="2584" y="6094"/>
                  </a:cubicBezTo>
                  <a:lnTo>
                    <a:pt x="2608" y="6094"/>
                  </a:lnTo>
                  <a:cubicBezTo>
                    <a:pt x="3192" y="6281"/>
                    <a:pt x="3709" y="6348"/>
                    <a:pt x="4148" y="6348"/>
                  </a:cubicBezTo>
                  <a:cubicBezTo>
                    <a:pt x="4577" y="6348"/>
                    <a:pt x="4933" y="6283"/>
                    <a:pt x="5203" y="6201"/>
                  </a:cubicBezTo>
                  <a:cubicBezTo>
                    <a:pt x="5608" y="6082"/>
                    <a:pt x="5834" y="5927"/>
                    <a:pt x="5834" y="5927"/>
                  </a:cubicBezTo>
                  <a:cubicBezTo>
                    <a:pt x="5834" y="5927"/>
                    <a:pt x="6204" y="7535"/>
                    <a:pt x="7811" y="9118"/>
                  </a:cubicBezTo>
                  <a:cubicBezTo>
                    <a:pt x="8109" y="9368"/>
                    <a:pt x="8382" y="9571"/>
                    <a:pt x="8632" y="9737"/>
                  </a:cubicBezTo>
                  <a:lnTo>
                    <a:pt x="8632" y="9963"/>
                  </a:lnTo>
                  <a:lnTo>
                    <a:pt x="8835" y="10083"/>
                  </a:lnTo>
                  <a:lnTo>
                    <a:pt x="8823" y="10975"/>
                  </a:lnTo>
                  <a:cubicBezTo>
                    <a:pt x="8823" y="11285"/>
                    <a:pt x="8692" y="11499"/>
                    <a:pt x="8490" y="11559"/>
                  </a:cubicBezTo>
                  <a:cubicBezTo>
                    <a:pt x="8406" y="11976"/>
                    <a:pt x="8311" y="12404"/>
                    <a:pt x="8144" y="12797"/>
                  </a:cubicBezTo>
                  <a:cubicBezTo>
                    <a:pt x="7821" y="13529"/>
                    <a:pt x="7302" y="14116"/>
                    <a:pt x="6441" y="14116"/>
                  </a:cubicBezTo>
                  <a:cubicBezTo>
                    <a:pt x="6098" y="14116"/>
                    <a:pt x="5700" y="14023"/>
                    <a:pt x="5239" y="13809"/>
                  </a:cubicBezTo>
                  <a:cubicBezTo>
                    <a:pt x="5227" y="13785"/>
                    <a:pt x="5192" y="13785"/>
                    <a:pt x="5180" y="13773"/>
                  </a:cubicBezTo>
                  <a:cubicBezTo>
                    <a:pt x="5168" y="13773"/>
                    <a:pt x="5168" y="13762"/>
                    <a:pt x="5156" y="13762"/>
                  </a:cubicBezTo>
                  <a:lnTo>
                    <a:pt x="5120" y="13762"/>
                  </a:lnTo>
                  <a:cubicBezTo>
                    <a:pt x="3513" y="12642"/>
                    <a:pt x="2667" y="10928"/>
                    <a:pt x="2239" y="9392"/>
                  </a:cubicBezTo>
                  <a:cubicBezTo>
                    <a:pt x="2215" y="9368"/>
                    <a:pt x="2215" y="9321"/>
                    <a:pt x="2203" y="9273"/>
                  </a:cubicBezTo>
                  <a:cubicBezTo>
                    <a:pt x="2060" y="8737"/>
                    <a:pt x="1965" y="8225"/>
                    <a:pt x="1893" y="7761"/>
                  </a:cubicBezTo>
                  <a:cubicBezTo>
                    <a:pt x="1679" y="7463"/>
                    <a:pt x="1560" y="7118"/>
                    <a:pt x="1560" y="6796"/>
                  </a:cubicBezTo>
                  <a:lnTo>
                    <a:pt x="1560" y="5880"/>
                  </a:lnTo>
                  <a:lnTo>
                    <a:pt x="1774" y="5999"/>
                  </a:lnTo>
                  <a:lnTo>
                    <a:pt x="1774" y="5784"/>
                  </a:lnTo>
                  <a:close/>
                  <a:moveTo>
                    <a:pt x="3369" y="1"/>
                  </a:moveTo>
                  <a:cubicBezTo>
                    <a:pt x="2884" y="1"/>
                    <a:pt x="2439" y="144"/>
                    <a:pt x="2072" y="450"/>
                  </a:cubicBezTo>
                  <a:cubicBezTo>
                    <a:pt x="965" y="1343"/>
                    <a:pt x="0" y="4153"/>
                    <a:pt x="0" y="6022"/>
                  </a:cubicBezTo>
                  <a:lnTo>
                    <a:pt x="0" y="6046"/>
                  </a:lnTo>
                  <a:cubicBezTo>
                    <a:pt x="0" y="6582"/>
                    <a:pt x="36" y="7106"/>
                    <a:pt x="108" y="7606"/>
                  </a:cubicBezTo>
                  <a:cubicBezTo>
                    <a:pt x="119" y="7749"/>
                    <a:pt x="131" y="7868"/>
                    <a:pt x="167" y="7987"/>
                  </a:cubicBezTo>
                  <a:cubicBezTo>
                    <a:pt x="179" y="8106"/>
                    <a:pt x="215" y="8237"/>
                    <a:pt x="239" y="8356"/>
                  </a:cubicBezTo>
                  <a:cubicBezTo>
                    <a:pt x="274" y="8475"/>
                    <a:pt x="286" y="8594"/>
                    <a:pt x="310" y="8713"/>
                  </a:cubicBezTo>
                  <a:cubicBezTo>
                    <a:pt x="334" y="8785"/>
                    <a:pt x="346" y="8856"/>
                    <a:pt x="369" y="8940"/>
                  </a:cubicBezTo>
                  <a:lnTo>
                    <a:pt x="369" y="8951"/>
                  </a:lnTo>
                  <a:cubicBezTo>
                    <a:pt x="369" y="8975"/>
                    <a:pt x="393" y="8999"/>
                    <a:pt x="393" y="9023"/>
                  </a:cubicBezTo>
                  <a:cubicBezTo>
                    <a:pt x="393" y="9035"/>
                    <a:pt x="405" y="9070"/>
                    <a:pt x="405" y="9082"/>
                  </a:cubicBezTo>
                  <a:lnTo>
                    <a:pt x="453" y="9261"/>
                  </a:lnTo>
                  <a:cubicBezTo>
                    <a:pt x="477" y="9356"/>
                    <a:pt x="489" y="9428"/>
                    <a:pt x="524" y="9511"/>
                  </a:cubicBezTo>
                  <a:cubicBezTo>
                    <a:pt x="524" y="9535"/>
                    <a:pt x="524" y="9535"/>
                    <a:pt x="536" y="9547"/>
                  </a:cubicBezTo>
                  <a:cubicBezTo>
                    <a:pt x="572" y="9630"/>
                    <a:pt x="596" y="9713"/>
                    <a:pt x="608" y="9785"/>
                  </a:cubicBezTo>
                  <a:cubicBezTo>
                    <a:pt x="643" y="9868"/>
                    <a:pt x="667" y="9952"/>
                    <a:pt x="703" y="10035"/>
                  </a:cubicBezTo>
                  <a:cubicBezTo>
                    <a:pt x="715" y="10071"/>
                    <a:pt x="715" y="10094"/>
                    <a:pt x="727" y="10130"/>
                  </a:cubicBezTo>
                  <a:cubicBezTo>
                    <a:pt x="750" y="10190"/>
                    <a:pt x="774" y="10225"/>
                    <a:pt x="786" y="10285"/>
                  </a:cubicBezTo>
                  <a:cubicBezTo>
                    <a:pt x="822" y="10380"/>
                    <a:pt x="870" y="10464"/>
                    <a:pt x="893" y="10547"/>
                  </a:cubicBezTo>
                  <a:cubicBezTo>
                    <a:pt x="929" y="10618"/>
                    <a:pt x="953" y="10690"/>
                    <a:pt x="1001" y="10761"/>
                  </a:cubicBezTo>
                  <a:cubicBezTo>
                    <a:pt x="1048" y="10868"/>
                    <a:pt x="1108" y="10975"/>
                    <a:pt x="1143" y="11083"/>
                  </a:cubicBezTo>
                  <a:cubicBezTo>
                    <a:pt x="1191" y="11154"/>
                    <a:pt x="1227" y="11226"/>
                    <a:pt x="1262" y="11297"/>
                  </a:cubicBezTo>
                  <a:cubicBezTo>
                    <a:pt x="1286" y="11333"/>
                    <a:pt x="1298" y="11356"/>
                    <a:pt x="1310" y="11380"/>
                  </a:cubicBezTo>
                  <a:cubicBezTo>
                    <a:pt x="1358" y="11452"/>
                    <a:pt x="1382" y="11511"/>
                    <a:pt x="1429" y="11583"/>
                  </a:cubicBezTo>
                  <a:cubicBezTo>
                    <a:pt x="1429" y="11595"/>
                    <a:pt x="1441" y="11595"/>
                    <a:pt x="1441" y="11618"/>
                  </a:cubicBezTo>
                  <a:cubicBezTo>
                    <a:pt x="1465" y="11630"/>
                    <a:pt x="1477" y="11654"/>
                    <a:pt x="1477" y="11678"/>
                  </a:cubicBezTo>
                  <a:cubicBezTo>
                    <a:pt x="1489" y="11702"/>
                    <a:pt x="1524" y="11737"/>
                    <a:pt x="1536" y="11773"/>
                  </a:cubicBezTo>
                  <a:cubicBezTo>
                    <a:pt x="1548" y="11809"/>
                    <a:pt x="1560" y="11833"/>
                    <a:pt x="1584" y="11857"/>
                  </a:cubicBezTo>
                  <a:cubicBezTo>
                    <a:pt x="1608" y="11892"/>
                    <a:pt x="1643" y="11940"/>
                    <a:pt x="1655" y="11976"/>
                  </a:cubicBezTo>
                  <a:cubicBezTo>
                    <a:pt x="1679" y="12011"/>
                    <a:pt x="1715" y="12059"/>
                    <a:pt x="1727" y="12095"/>
                  </a:cubicBezTo>
                  <a:cubicBezTo>
                    <a:pt x="1739" y="12118"/>
                    <a:pt x="1774" y="12154"/>
                    <a:pt x="1798" y="12190"/>
                  </a:cubicBezTo>
                  <a:cubicBezTo>
                    <a:pt x="1822" y="12226"/>
                    <a:pt x="1846" y="12249"/>
                    <a:pt x="1882" y="12297"/>
                  </a:cubicBezTo>
                  <a:cubicBezTo>
                    <a:pt x="1917" y="12357"/>
                    <a:pt x="1965" y="12428"/>
                    <a:pt x="2013" y="12488"/>
                  </a:cubicBezTo>
                  <a:cubicBezTo>
                    <a:pt x="2013" y="12511"/>
                    <a:pt x="2024" y="12511"/>
                    <a:pt x="2024" y="12523"/>
                  </a:cubicBezTo>
                  <a:cubicBezTo>
                    <a:pt x="2060" y="12571"/>
                    <a:pt x="2084" y="12607"/>
                    <a:pt x="2120" y="12642"/>
                  </a:cubicBezTo>
                  <a:cubicBezTo>
                    <a:pt x="2144" y="12690"/>
                    <a:pt x="2191" y="12726"/>
                    <a:pt x="2215" y="12773"/>
                  </a:cubicBezTo>
                  <a:cubicBezTo>
                    <a:pt x="2251" y="12809"/>
                    <a:pt x="2274" y="12845"/>
                    <a:pt x="2310" y="12880"/>
                  </a:cubicBezTo>
                  <a:cubicBezTo>
                    <a:pt x="2358" y="12928"/>
                    <a:pt x="2382" y="12988"/>
                    <a:pt x="2429" y="13023"/>
                  </a:cubicBezTo>
                  <a:cubicBezTo>
                    <a:pt x="2501" y="13119"/>
                    <a:pt x="2572" y="13190"/>
                    <a:pt x="2632" y="13285"/>
                  </a:cubicBezTo>
                  <a:cubicBezTo>
                    <a:pt x="2691" y="13357"/>
                    <a:pt x="2775" y="13428"/>
                    <a:pt x="2834" y="13488"/>
                  </a:cubicBezTo>
                  <a:lnTo>
                    <a:pt x="3013" y="13666"/>
                  </a:lnTo>
                  <a:lnTo>
                    <a:pt x="3036" y="13702"/>
                  </a:lnTo>
                  <a:cubicBezTo>
                    <a:pt x="3084" y="13762"/>
                    <a:pt x="3144" y="13797"/>
                    <a:pt x="3203" y="13845"/>
                  </a:cubicBezTo>
                  <a:lnTo>
                    <a:pt x="3263" y="13904"/>
                  </a:lnTo>
                  <a:cubicBezTo>
                    <a:pt x="3322" y="13964"/>
                    <a:pt x="3382" y="14012"/>
                    <a:pt x="3441" y="14071"/>
                  </a:cubicBezTo>
                  <a:cubicBezTo>
                    <a:pt x="3513" y="14143"/>
                    <a:pt x="3608" y="14214"/>
                    <a:pt x="3679" y="14274"/>
                  </a:cubicBezTo>
                  <a:cubicBezTo>
                    <a:pt x="3739" y="14321"/>
                    <a:pt x="3798" y="14369"/>
                    <a:pt x="3846" y="14416"/>
                  </a:cubicBezTo>
                  <a:cubicBezTo>
                    <a:pt x="3906" y="14452"/>
                    <a:pt x="3941" y="14500"/>
                    <a:pt x="4001" y="14535"/>
                  </a:cubicBezTo>
                  <a:cubicBezTo>
                    <a:pt x="4025" y="14547"/>
                    <a:pt x="4037" y="14559"/>
                    <a:pt x="4049" y="14559"/>
                  </a:cubicBezTo>
                  <a:cubicBezTo>
                    <a:pt x="4096" y="14595"/>
                    <a:pt x="4120" y="14619"/>
                    <a:pt x="4168" y="14655"/>
                  </a:cubicBezTo>
                  <a:lnTo>
                    <a:pt x="4179" y="14666"/>
                  </a:lnTo>
                  <a:cubicBezTo>
                    <a:pt x="4227" y="14714"/>
                    <a:pt x="4287" y="14738"/>
                    <a:pt x="4334" y="14785"/>
                  </a:cubicBezTo>
                  <a:cubicBezTo>
                    <a:pt x="4572" y="14964"/>
                    <a:pt x="4822" y="15107"/>
                    <a:pt x="5072" y="15262"/>
                  </a:cubicBezTo>
                  <a:cubicBezTo>
                    <a:pt x="5992" y="15794"/>
                    <a:pt x="6863" y="16082"/>
                    <a:pt x="7612" y="16082"/>
                  </a:cubicBezTo>
                  <a:cubicBezTo>
                    <a:pt x="7784" y="16082"/>
                    <a:pt x="7950" y="16067"/>
                    <a:pt x="8109" y="16036"/>
                  </a:cubicBezTo>
                  <a:cubicBezTo>
                    <a:pt x="8144" y="16036"/>
                    <a:pt x="8168" y="16024"/>
                    <a:pt x="8216" y="16024"/>
                  </a:cubicBezTo>
                  <a:cubicBezTo>
                    <a:pt x="8228" y="16024"/>
                    <a:pt x="8251" y="16024"/>
                    <a:pt x="8251" y="16000"/>
                  </a:cubicBezTo>
                  <a:cubicBezTo>
                    <a:pt x="8263" y="16000"/>
                    <a:pt x="8275" y="15988"/>
                    <a:pt x="8311" y="15988"/>
                  </a:cubicBezTo>
                  <a:cubicBezTo>
                    <a:pt x="8323" y="15988"/>
                    <a:pt x="8347" y="15976"/>
                    <a:pt x="8370" y="15976"/>
                  </a:cubicBezTo>
                  <a:lnTo>
                    <a:pt x="8501" y="15928"/>
                  </a:lnTo>
                  <a:cubicBezTo>
                    <a:pt x="8549" y="15917"/>
                    <a:pt x="8585" y="15905"/>
                    <a:pt x="8621" y="15869"/>
                  </a:cubicBezTo>
                  <a:cubicBezTo>
                    <a:pt x="8632" y="15857"/>
                    <a:pt x="8668" y="15857"/>
                    <a:pt x="8680" y="15845"/>
                  </a:cubicBezTo>
                  <a:cubicBezTo>
                    <a:pt x="8692" y="15821"/>
                    <a:pt x="8728" y="15821"/>
                    <a:pt x="8740" y="15809"/>
                  </a:cubicBezTo>
                  <a:cubicBezTo>
                    <a:pt x="8847" y="15750"/>
                    <a:pt x="8930" y="15690"/>
                    <a:pt x="9025" y="15619"/>
                  </a:cubicBezTo>
                  <a:lnTo>
                    <a:pt x="9061" y="15571"/>
                  </a:lnTo>
                  <a:cubicBezTo>
                    <a:pt x="9121" y="15524"/>
                    <a:pt x="9168" y="15488"/>
                    <a:pt x="9216" y="15428"/>
                  </a:cubicBezTo>
                  <a:lnTo>
                    <a:pt x="9263" y="15381"/>
                  </a:lnTo>
                  <a:cubicBezTo>
                    <a:pt x="9275" y="15369"/>
                    <a:pt x="9287" y="15333"/>
                    <a:pt x="9299" y="15321"/>
                  </a:cubicBezTo>
                  <a:cubicBezTo>
                    <a:pt x="9335" y="15286"/>
                    <a:pt x="9347" y="15262"/>
                    <a:pt x="9383" y="15226"/>
                  </a:cubicBezTo>
                  <a:cubicBezTo>
                    <a:pt x="9525" y="15047"/>
                    <a:pt x="9644" y="14833"/>
                    <a:pt x="9764" y="14571"/>
                  </a:cubicBezTo>
                  <a:cubicBezTo>
                    <a:pt x="9775" y="14547"/>
                    <a:pt x="9799" y="14512"/>
                    <a:pt x="9799" y="14500"/>
                  </a:cubicBezTo>
                  <a:cubicBezTo>
                    <a:pt x="9799" y="14488"/>
                    <a:pt x="9811" y="14440"/>
                    <a:pt x="9823" y="14416"/>
                  </a:cubicBezTo>
                  <a:cubicBezTo>
                    <a:pt x="9835" y="14381"/>
                    <a:pt x="9835" y="14357"/>
                    <a:pt x="9859" y="14321"/>
                  </a:cubicBezTo>
                  <a:cubicBezTo>
                    <a:pt x="9871" y="14297"/>
                    <a:pt x="9871" y="14262"/>
                    <a:pt x="9883" y="14238"/>
                  </a:cubicBezTo>
                  <a:lnTo>
                    <a:pt x="9978" y="13964"/>
                  </a:lnTo>
                  <a:cubicBezTo>
                    <a:pt x="9990" y="13940"/>
                    <a:pt x="9990" y="13904"/>
                    <a:pt x="10002" y="13881"/>
                  </a:cubicBezTo>
                  <a:cubicBezTo>
                    <a:pt x="10014" y="13821"/>
                    <a:pt x="10037" y="13738"/>
                    <a:pt x="10049" y="13678"/>
                  </a:cubicBezTo>
                  <a:cubicBezTo>
                    <a:pt x="10061" y="13607"/>
                    <a:pt x="10073" y="13547"/>
                    <a:pt x="10097" y="13476"/>
                  </a:cubicBezTo>
                  <a:cubicBezTo>
                    <a:pt x="10097" y="13440"/>
                    <a:pt x="10109" y="13404"/>
                    <a:pt x="10109" y="13369"/>
                  </a:cubicBezTo>
                  <a:cubicBezTo>
                    <a:pt x="10109" y="13345"/>
                    <a:pt x="10121" y="13297"/>
                    <a:pt x="10121" y="13261"/>
                  </a:cubicBezTo>
                  <a:cubicBezTo>
                    <a:pt x="10133" y="13190"/>
                    <a:pt x="10133" y="13119"/>
                    <a:pt x="10156" y="13047"/>
                  </a:cubicBezTo>
                  <a:lnTo>
                    <a:pt x="10156" y="13023"/>
                  </a:lnTo>
                  <a:cubicBezTo>
                    <a:pt x="10168" y="12928"/>
                    <a:pt x="10180" y="12809"/>
                    <a:pt x="10180" y="12690"/>
                  </a:cubicBezTo>
                  <a:cubicBezTo>
                    <a:pt x="10180" y="12642"/>
                    <a:pt x="10180" y="12595"/>
                    <a:pt x="10192" y="12571"/>
                  </a:cubicBezTo>
                  <a:lnTo>
                    <a:pt x="10192" y="12476"/>
                  </a:lnTo>
                  <a:lnTo>
                    <a:pt x="10192" y="12416"/>
                  </a:lnTo>
                  <a:cubicBezTo>
                    <a:pt x="10192" y="12297"/>
                    <a:pt x="10216" y="12178"/>
                    <a:pt x="10216" y="12059"/>
                  </a:cubicBezTo>
                  <a:lnTo>
                    <a:pt x="10216" y="11928"/>
                  </a:lnTo>
                  <a:lnTo>
                    <a:pt x="10216" y="11880"/>
                  </a:lnTo>
                  <a:cubicBezTo>
                    <a:pt x="10257" y="11894"/>
                    <a:pt x="10285" y="11900"/>
                    <a:pt x="10304" y="11900"/>
                  </a:cubicBezTo>
                  <a:cubicBezTo>
                    <a:pt x="10353" y="11900"/>
                    <a:pt x="10347" y="11863"/>
                    <a:pt x="10347" y="11821"/>
                  </a:cubicBezTo>
                  <a:lnTo>
                    <a:pt x="10347" y="11749"/>
                  </a:lnTo>
                  <a:cubicBezTo>
                    <a:pt x="10347" y="11583"/>
                    <a:pt x="10335" y="11404"/>
                    <a:pt x="10299" y="11214"/>
                  </a:cubicBezTo>
                  <a:cubicBezTo>
                    <a:pt x="10299" y="11190"/>
                    <a:pt x="10299" y="11154"/>
                    <a:pt x="10287" y="11130"/>
                  </a:cubicBezTo>
                  <a:cubicBezTo>
                    <a:pt x="10252" y="10904"/>
                    <a:pt x="10228" y="10654"/>
                    <a:pt x="10192" y="10392"/>
                  </a:cubicBezTo>
                  <a:cubicBezTo>
                    <a:pt x="10192" y="10368"/>
                    <a:pt x="10180" y="10333"/>
                    <a:pt x="10180" y="10309"/>
                  </a:cubicBezTo>
                  <a:cubicBezTo>
                    <a:pt x="10168" y="10249"/>
                    <a:pt x="10168" y="10190"/>
                    <a:pt x="10156" y="10118"/>
                  </a:cubicBezTo>
                  <a:lnTo>
                    <a:pt x="10109" y="9892"/>
                  </a:lnTo>
                  <a:cubicBezTo>
                    <a:pt x="10097" y="9832"/>
                    <a:pt x="10097" y="9785"/>
                    <a:pt x="10073" y="9725"/>
                  </a:cubicBezTo>
                  <a:cubicBezTo>
                    <a:pt x="10061" y="9654"/>
                    <a:pt x="10049" y="9559"/>
                    <a:pt x="10037" y="9487"/>
                  </a:cubicBezTo>
                  <a:cubicBezTo>
                    <a:pt x="9883" y="8725"/>
                    <a:pt x="9692" y="7927"/>
                    <a:pt x="9466" y="7154"/>
                  </a:cubicBezTo>
                  <a:cubicBezTo>
                    <a:pt x="9442" y="7070"/>
                    <a:pt x="9418" y="6987"/>
                    <a:pt x="9394" y="6915"/>
                  </a:cubicBezTo>
                  <a:cubicBezTo>
                    <a:pt x="9394" y="6892"/>
                    <a:pt x="9383" y="6868"/>
                    <a:pt x="9383" y="6832"/>
                  </a:cubicBezTo>
                  <a:cubicBezTo>
                    <a:pt x="9347" y="6761"/>
                    <a:pt x="9335" y="6677"/>
                    <a:pt x="9299" y="6594"/>
                  </a:cubicBezTo>
                  <a:cubicBezTo>
                    <a:pt x="9287" y="6558"/>
                    <a:pt x="9275" y="6511"/>
                    <a:pt x="9263" y="6451"/>
                  </a:cubicBezTo>
                  <a:lnTo>
                    <a:pt x="9216" y="6320"/>
                  </a:lnTo>
                  <a:lnTo>
                    <a:pt x="9121" y="6046"/>
                  </a:lnTo>
                  <a:cubicBezTo>
                    <a:pt x="9085" y="5915"/>
                    <a:pt x="9037" y="5796"/>
                    <a:pt x="8990" y="5665"/>
                  </a:cubicBezTo>
                  <a:cubicBezTo>
                    <a:pt x="8978" y="5618"/>
                    <a:pt x="8966" y="5558"/>
                    <a:pt x="8930" y="5511"/>
                  </a:cubicBezTo>
                  <a:cubicBezTo>
                    <a:pt x="8906" y="5451"/>
                    <a:pt x="8882" y="5380"/>
                    <a:pt x="8859" y="5320"/>
                  </a:cubicBezTo>
                  <a:cubicBezTo>
                    <a:pt x="8680" y="4856"/>
                    <a:pt x="8490" y="4415"/>
                    <a:pt x="8287" y="4034"/>
                  </a:cubicBezTo>
                  <a:cubicBezTo>
                    <a:pt x="7489" y="2451"/>
                    <a:pt x="6346" y="1224"/>
                    <a:pt x="5180" y="558"/>
                  </a:cubicBezTo>
                  <a:cubicBezTo>
                    <a:pt x="4562" y="198"/>
                    <a:pt x="3938" y="1"/>
                    <a:pt x="33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0"/>
            <p:cNvSpPr/>
            <p:nvPr/>
          </p:nvSpPr>
          <p:spPr>
            <a:xfrm>
              <a:off x="5038447" y="1481636"/>
              <a:ext cx="202175" cy="123071"/>
            </a:xfrm>
            <a:custGeom>
              <a:avLst/>
              <a:gdLst/>
              <a:ahLst/>
              <a:cxnLst/>
              <a:rect l="l" t="t" r="r" b="b"/>
              <a:pathLst>
                <a:path w="6847" h="4168" extrusionOk="0">
                  <a:moveTo>
                    <a:pt x="0" y="0"/>
                  </a:moveTo>
                  <a:lnTo>
                    <a:pt x="0" y="227"/>
                  </a:lnTo>
                  <a:lnTo>
                    <a:pt x="3025" y="1965"/>
                  </a:lnTo>
                  <a:lnTo>
                    <a:pt x="3025" y="2405"/>
                  </a:lnTo>
                  <a:lnTo>
                    <a:pt x="3822" y="2870"/>
                  </a:lnTo>
                  <a:lnTo>
                    <a:pt x="3822" y="2429"/>
                  </a:lnTo>
                  <a:lnTo>
                    <a:pt x="6847" y="4168"/>
                  </a:lnTo>
                  <a:lnTo>
                    <a:pt x="6847" y="3941"/>
                  </a:lnTo>
                  <a:cubicBezTo>
                    <a:pt x="6608" y="3775"/>
                    <a:pt x="6335" y="3572"/>
                    <a:pt x="6037" y="3334"/>
                  </a:cubicBezTo>
                  <a:cubicBezTo>
                    <a:pt x="4430" y="1751"/>
                    <a:pt x="4060" y="143"/>
                    <a:pt x="4060" y="143"/>
                  </a:cubicBezTo>
                  <a:cubicBezTo>
                    <a:pt x="4060" y="143"/>
                    <a:pt x="3834" y="298"/>
                    <a:pt x="3441" y="417"/>
                  </a:cubicBezTo>
                  <a:cubicBezTo>
                    <a:pt x="3165" y="499"/>
                    <a:pt x="2806" y="564"/>
                    <a:pt x="2375" y="564"/>
                  </a:cubicBezTo>
                  <a:cubicBezTo>
                    <a:pt x="1935" y="564"/>
                    <a:pt x="1418" y="497"/>
                    <a:pt x="834" y="310"/>
                  </a:cubicBezTo>
                  <a:lnTo>
                    <a:pt x="822" y="310"/>
                  </a:lnTo>
                  <a:cubicBezTo>
                    <a:pt x="500" y="203"/>
                    <a:pt x="239" y="10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0"/>
            <p:cNvSpPr/>
            <p:nvPr/>
          </p:nvSpPr>
          <p:spPr>
            <a:xfrm>
              <a:off x="5041960" y="1539274"/>
              <a:ext cx="195147" cy="149468"/>
            </a:xfrm>
            <a:custGeom>
              <a:avLst/>
              <a:gdLst/>
              <a:ahLst/>
              <a:cxnLst/>
              <a:rect l="l" t="t" r="r" b="b"/>
              <a:pathLst>
                <a:path w="6609" h="5062" extrusionOk="0">
                  <a:moveTo>
                    <a:pt x="0" y="1"/>
                  </a:moveTo>
                  <a:cubicBezTo>
                    <a:pt x="72" y="453"/>
                    <a:pt x="167" y="977"/>
                    <a:pt x="310" y="1513"/>
                  </a:cubicBezTo>
                  <a:cubicBezTo>
                    <a:pt x="322" y="1561"/>
                    <a:pt x="322" y="1608"/>
                    <a:pt x="346" y="1632"/>
                  </a:cubicBezTo>
                  <a:cubicBezTo>
                    <a:pt x="441" y="1704"/>
                    <a:pt x="596" y="1799"/>
                    <a:pt x="762" y="1882"/>
                  </a:cubicBezTo>
                  <a:cubicBezTo>
                    <a:pt x="1345" y="2234"/>
                    <a:pt x="2179" y="2635"/>
                    <a:pt x="2813" y="2635"/>
                  </a:cubicBezTo>
                  <a:cubicBezTo>
                    <a:pt x="2995" y="2635"/>
                    <a:pt x="3160" y="2602"/>
                    <a:pt x="3299" y="2525"/>
                  </a:cubicBezTo>
                  <a:cubicBezTo>
                    <a:pt x="3918" y="3585"/>
                    <a:pt x="5073" y="4382"/>
                    <a:pt x="5835" y="4823"/>
                  </a:cubicBezTo>
                  <a:cubicBezTo>
                    <a:pt x="6001" y="4918"/>
                    <a:pt x="6144" y="5002"/>
                    <a:pt x="6263" y="5061"/>
                  </a:cubicBezTo>
                  <a:cubicBezTo>
                    <a:pt x="6430" y="4668"/>
                    <a:pt x="6537" y="4240"/>
                    <a:pt x="6608" y="3823"/>
                  </a:cubicBezTo>
                  <a:lnTo>
                    <a:pt x="6608" y="3823"/>
                  </a:lnTo>
                  <a:cubicBezTo>
                    <a:pt x="6573" y="3828"/>
                    <a:pt x="6537" y="3831"/>
                    <a:pt x="6501" y="3831"/>
                  </a:cubicBezTo>
                  <a:cubicBezTo>
                    <a:pt x="6381" y="3831"/>
                    <a:pt x="6258" y="3798"/>
                    <a:pt x="6120" y="3716"/>
                  </a:cubicBezTo>
                  <a:lnTo>
                    <a:pt x="4537" y="2811"/>
                  </a:lnTo>
                  <a:cubicBezTo>
                    <a:pt x="4072" y="2537"/>
                    <a:pt x="3715" y="1918"/>
                    <a:pt x="3703" y="1394"/>
                  </a:cubicBezTo>
                  <a:lnTo>
                    <a:pt x="2906" y="930"/>
                  </a:lnTo>
                  <a:cubicBezTo>
                    <a:pt x="2889" y="1290"/>
                    <a:pt x="2701" y="1497"/>
                    <a:pt x="2438" y="1497"/>
                  </a:cubicBezTo>
                  <a:cubicBezTo>
                    <a:pt x="2327" y="1497"/>
                    <a:pt x="2203" y="1460"/>
                    <a:pt x="2072" y="1382"/>
                  </a:cubicBezTo>
                  <a:lnTo>
                    <a:pt x="489" y="477"/>
                  </a:lnTo>
                  <a:cubicBezTo>
                    <a:pt x="310" y="370"/>
                    <a:pt x="131" y="19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5031773" y="1484087"/>
              <a:ext cx="95285" cy="99921"/>
            </a:xfrm>
            <a:custGeom>
              <a:avLst/>
              <a:gdLst/>
              <a:ahLst/>
              <a:cxnLst/>
              <a:rect l="l" t="t" r="r" b="b"/>
              <a:pathLst>
                <a:path w="3227" h="3384" extrusionOk="0">
                  <a:moveTo>
                    <a:pt x="0" y="1"/>
                  </a:moveTo>
                  <a:lnTo>
                    <a:pt x="0" y="917"/>
                  </a:lnTo>
                  <a:cubicBezTo>
                    <a:pt x="0" y="1239"/>
                    <a:pt x="119" y="1584"/>
                    <a:pt x="322" y="1882"/>
                  </a:cubicBezTo>
                  <a:cubicBezTo>
                    <a:pt x="465" y="2072"/>
                    <a:pt x="643" y="2251"/>
                    <a:pt x="822" y="2358"/>
                  </a:cubicBezTo>
                  <a:lnTo>
                    <a:pt x="2393" y="3263"/>
                  </a:lnTo>
                  <a:cubicBezTo>
                    <a:pt x="2529" y="3345"/>
                    <a:pt x="2656" y="3383"/>
                    <a:pt x="2770" y="3383"/>
                  </a:cubicBezTo>
                  <a:cubicBezTo>
                    <a:pt x="3035" y="3383"/>
                    <a:pt x="3218" y="3173"/>
                    <a:pt x="3227" y="2822"/>
                  </a:cubicBezTo>
                  <a:lnTo>
                    <a:pt x="2512" y="2406"/>
                  </a:lnTo>
                  <a:lnTo>
                    <a:pt x="2512" y="1906"/>
                  </a:lnTo>
                  <a:lnTo>
                    <a:pt x="3227" y="2311"/>
                  </a:lnTo>
                  <a:lnTo>
                    <a:pt x="3227" y="1870"/>
                  </a:lnTo>
                  <a:lnTo>
                    <a:pt x="203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5151301" y="1552650"/>
              <a:ext cx="95994" cy="100128"/>
            </a:xfrm>
            <a:custGeom>
              <a:avLst/>
              <a:gdLst/>
              <a:ahLst/>
              <a:cxnLst/>
              <a:rect l="l" t="t" r="r" b="b"/>
              <a:pathLst>
                <a:path w="3251" h="3391" extrusionOk="0">
                  <a:moveTo>
                    <a:pt x="0" y="0"/>
                  </a:moveTo>
                  <a:lnTo>
                    <a:pt x="0" y="453"/>
                  </a:lnTo>
                  <a:lnTo>
                    <a:pt x="715" y="870"/>
                  </a:lnTo>
                  <a:lnTo>
                    <a:pt x="715" y="1358"/>
                  </a:lnTo>
                  <a:lnTo>
                    <a:pt x="0" y="941"/>
                  </a:lnTo>
                  <a:lnTo>
                    <a:pt x="0" y="941"/>
                  </a:lnTo>
                  <a:cubicBezTo>
                    <a:pt x="12" y="1465"/>
                    <a:pt x="393" y="2084"/>
                    <a:pt x="834" y="2358"/>
                  </a:cubicBezTo>
                  <a:lnTo>
                    <a:pt x="2417" y="3263"/>
                  </a:lnTo>
                  <a:cubicBezTo>
                    <a:pt x="2545" y="3348"/>
                    <a:pt x="2672" y="3390"/>
                    <a:pt x="2783" y="3390"/>
                  </a:cubicBezTo>
                  <a:cubicBezTo>
                    <a:pt x="2827" y="3390"/>
                    <a:pt x="2868" y="3383"/>
                    <a:pt x="2905" y="3370"/>
                  </a:cubicBezTo>
                  <a:cubicBezTo>
                    <a:pt x="3108" y="3310"/>
                    <a:pt x="3251" y="3096"/>
                    <a:pt x="3251" y="2786"/>
                  </a:cubicBezTo>
                  <a:lnTo>
                    <a:pt x="3251" y="1882"/>
                  </a:lnTo>
                  <a:lnTo>
                    <a:pt x="3025" y="1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5105947" y="1540337"/>
              <a:ext cx="66466" cy="52411"/>
            </a:xfrm>
            <a:custGeom>
              <a:avLst/>
              <a:gdLst/>
              <a:ahLst/>
              <a:cxnLst/>
              <a:rect l="l" t="t" r="r" b="b"/>
              <a:pathLst>
                <a:path w="2251" h="1775" extrusionOk="0">
                  <a:moveTo>
                    <a:pt x="0" y="1"/>
                  </a:moveTo>
                  <a:lnTo>
                    <a:pt x="0" y="477"/>
                  </a:lnTo>
                  <a:lnTo>
                    <a:pt x="739" y="894"/>
                  </a:lnTo>
                  <a:lnTo>
                    <a:pt x="1536" y="1358"/>
                  </a:lnTo>
                  <a:lnTo>
                    <a:pt x="2251" y="1775"/>
                  </a:lnTo>
                  <a:lnTo>
                    <a:pt x="2251" y="1298"/>
                  </a:lnTo>
                  <a:lnTo>
                    <a:pt x="1536" y="882"/>
                  </a:lnTo>
                  <a:lnTo>
                    <a:pt x="739" y="4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5052147" y="1588496"/>
              <a:ext cx="174419" cy="139163"/>
            </a:xfrm>
            <a:custGeom>
              <a:avLst/>
              <a:gdLst/>
              <a:ahLst/>
              <a:cxnLst/>
              <a:rect l="l" t="t" r="r" b="b"/>
              <a:pathLst>
                <a:path w="5907" h="4713" extrusionOk="0">
                  <a:moveTo>
                    <a:pt x="1" y="1"/>
                  </a:moveTo>
                  <a:cubicBezTo>
                    <a:pt x="429" y="1525"/>
                    <a:pt x="1275" y="3239"/>
                    <a:pt x="2882" y="4359"/>
                  </a:cubicBezTo>
                  <a:lnTo>
                    <a:pt x="2918" y="4359"/>
                  </a:lnTo>
                  <a:cubicBezTo>
                    <a:pt x="2930" y="4359"/>
                    <a:pt x="2930" y="4370"/>
                    <a:pt x="2942" y="4370"/>
                  </a:cubicBezTo>
                  <a:cubicBezTo>
                    <a:pt x="2954" y="4382"/>
                    <a:pt x="2989" y="4382"/>
                    <a:pt x="3001" y="4406"/>
                  </a:cubicBezTo>
                  <a:cubicBezTo>
                    <a:pt x="3462" y="4620"/>
                    <a:pt x="3860" y="4713"/>
                    <a:pt x="4203" y="4713"/>
                  </a:cubicBezTo>
                  <a:cubicBezTo>
                    <a:pt x="5064" y="4713"/>
                    <a:pt x="5583" y="4126"/>
                    <a:pt x="5906" y="3394"/>
                  </a:cubicBezTo>
                  <a:cubicBezTo>
                    <a:pt x="5799" y="3335"/>
                    <a:pt x="5656" y="3239"/>
                    <a:pt x="5490" y="3180"/>
                  </a:cubicBezTo>
                  <a:cubicBezTo>
                    <a:pt x="4728" y="2751"/>
                    <a:pt x="3573" y="1942"/>
                    <a:pt x="2954" y="894"/>
                  </a:cubicBezTo>
                  <a:cubicBezTo>
                    <a:pt x="2820" y="966"/>
                    <a:pt x="2661" y="997"/>
                    <a:pt x="2486" y="997"/>
                  </a:cubicBezTo>
                  <a:cubicBezTo>
                    <a:pt x="1851" y="997"/>
                    <a:pt x="1006" y="587"/>
                    <a:pt x="417" y="251"/>
                  </a:cubicBezTo>
                  <a:cubicBezTo>
                    <a:pt x="251" y="156"/>
                    <a:pt x="120" y="7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5138988" y="1613831"/>
              <a:ext cx="384" cy="30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0"/>
                  </a:move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C2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5138988" y="1717531"/>
              <a:ext cx="1801" cy="1093"/>
            </a:xfrm>
            <a:custGeom>
              <a:avLst/>
              <a:gdLst/>
              <a:ahLst/>
              <a:cxnLst/>
              <a:rect l="l" t="t" r="r" b="b"/>
              <a:pathLst>
                <a:path w="61" h="37" extrusionOk="0">
                  <a:moveTo>
                    <a:pt x="60" y="36"/>
                  </a:moveTo>
                  <a:lnTo>
                    <a:pt x="60" y="36"/>
                  </a:lnTo>
                  <a:cubicBezTo>
                    <a:pt x="48" y="12"/>
                    <a:pt x="13" y="12"/>
                    <a:pt x="1" y="0"/>
                  </a:cubicBezTo>
                  <a:cubicBezTo>
                    <a:pt x="13" y="12"/>
                    <a:pt x="48" y="12"/>
                    <a:pt x="60" y="36"/>
                  </a:cubicBezTo>
                  <a:close/>
                </a:path>
              </a:pathLst>
            </a:custGeom>
            <a:solidFill>
              <a:srgbClr val="2C2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5138988" y="1613477"/>
              <a:ext cx="30" cy="384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2"/>
                  </a:moveTo>
                  <a:lnTo>
                    <a:pt x="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C2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5034224" y="2067344"/>
              <a:ext cx="142765" cy="226535"/>
            </a:xfrm>
            <a:custGeom>
              <a:avLst/>
              <a:gdLst/>
              <a:ahLst/>
              <a:cxnLst/>
              <a:rect l="l" t="t" r="r" b="b"/>
              <a:pathLst>
                <a:path w="4835" h="7672" extrusionOk="0">
                  <a:moveTo>
                    <a:pt x="2060" y="0"/>
                  </a:moveTo>
                  <a:cubicBezTo>
                    <a:pt x="2048" y="0"/>
                    <a:pt x="2048" y="0"/>
                    <a:pt x="2025" y="12"/>
                  </a:cubicBezTo>
                  <a:lnTo>
                    <a:pt x="2001" y="12"/>
                  </a:lnTo>
                  <a:cubicBezTo>
                    <a:pt x="1989" y="12"/>
                    <a:pt x="1965" y="12"/>
                    <a:pt x="1965" y="24"/>
                  </a:cubicBezTo>
                  <a:lnTo>
                    <a:pt x="1941" y="24"/>
                  </a:lnTo>
                  <a:cubicBezTo>
                    <a:pt x="1929" y="24"/>
                    <a:pt x="1906" y="24"/>
                    <a:pt x="1894" y="48"/>
                  </a:cubicBezTo>
                  <a:lnTo>
                    <a:pt x="1870" y="48"/>
                  </a:lnTo>
                  <a:cubicBezTo>
                    <a:pt x="1846" y="48"/>
                    <a:pt x="1834" y="48"/>
                    <a:pt x="1822" y="60"/>
                  </a:cubicBezTo>
                  <a:lnTo>
                    <a:pt x="1786" y="60"/>
                  </a:lnTo>
                  <a:cubicBezTo>
                    <a:pt x="1751" y="72"/>
                    <a:pt x="1703" y="72"/>
                    <a:pt x="1656" y="83"/>
                  </a:cubicBezTo>
                  <a:cubicBezTo>
                    <a:pt x="1608" y="107"/>
                    <a:pt x="1572" y="107"/>
                    <a:pt x="1513" y="119"/>
                  </a:cubicBezTo>
                  <a:cubicBezTo>
                    <a:pt x="1465" y="119"/>
                    <a:pt x="1417" y="131"/>
                    <a:pt x="1358" y="131"/>
                  </a:cubicBezTo>
                  <a:lnTo>
                    <a:pt x="1346" y="131"/>
                  </a:lnTo>
                  <a:cubicBezTo>
                    <a:pt x="1298" y="131"/>
                    <a:pt x="1239" y="143"/>
                    <a:pt x="1191" y="143"/>
                  </a:cubicBezTo>
                  <a:lnTo>
                    <a:pt x="1179" y="143"/>
                  </a:lnTo>
                  <a:cubicBezTo>
                    <a:pt x="1120" y="143"/>
                    <a:pt x="1060" y="167"/>
                    <a:pt x="1001" y="167"/>
                  </a:cubicBezTo>
                  <a:lnTo>
                    <a:pt x="524" y="167"/>
                  </a:lnTo>
                  <a:cubicBezTo>
                    <a:pt x="477" y="167"/>
                    <a:pt x="441" y="143"/>
                    <a:pt x="382" y="143"/>
                  </a:cubicBezTo>
                  <a:lnTo>
                    <a:pt x="322" y="143"/>
                  </a:lnTo>
                  <a:cubicBezTo>
                    <a:pt x="286" y="143"/>
                    <a:pt x="262" y="131"/>
                    <a:pt x="215" y="131"/>
                  </a:cubicBezTo>
                  <a:lnTo>
                    <a:pt x="179" y="131"/>
                  </a:lnTo>
                  <a:cubicBezTo>
                    <a:pt x="155" y="131"/>
                    <a:pt x="120" y="119"/>
                    <a:pt x="96" y="119"/>
                  </a:cubicBezTo>
                  <a:lnTo>
                    <a:pt x="84" y="119"/>
                  </a:lnTo>
                  <a:cubicBezTo>
                    <a:pt x="60" y="119"/>
                    <a:pt x="48" y="119"/>
                    <a:pt x="48" y="107"/>
                  </a:cubicBezTo>
                  <a:cubicBezTo>
                    <a:pt x="36" y="107"/>
                    <a:pt x="24" y="83"/>
                    <a:pt x="1" y="83"/>
                  </a:cubicBezTo>
                  <a:lnTo>
                    <a:pt x="1" y="2703"/>
                  </a:lnTo>
                  <a:lnTo>
                    <a:pt x="1" y="3001"/>
                  </a:lnTo>
                  <a:cubicBezTo>
                    <a:pt x="1" y="3215"/>
                    <a:pt x="48" y="3453"/>
                    <a:pt x="120" y="3703"/>
                  </a:cubicBezTo>
                  <a:cubicBezTo>
                    <a:pt x="596" y="5882"/>
                    <a:pt x="2406" y="7644"/>
                    <a:pt x="2406" y="7644"/>
                  </a:cubicBezTo>
                  <a:cubicBezTo>
                    <a:pt x="2406" y="7644"/>
                    <a:pt x="2554" y="7671"/>
                    <a:pt x="2777" y="7671"/>
                  </a:cubicBezTo>
                  <a:cubicBezTo>
                    <a:pt x="3085" y="7671"/>
                    <a:pt x="3536" y="7619"/>
                    <a:pt x="3930" y="7370"/>
                  </a:cubicBezTo>
                  <a:cubicBezTo>
                    <a:pt x="3930" y="7370"/>
                    <a:pt x="3953" y="7370"/>
                    <a:pt x="3953" y="7346"/>
                  </a:cubicBezTo>
                  <a:cubicBezTo>
                    <a:pt x="3989" y="7424"/>
                    <a:pt x="4012" y="7443"/>
                    <a:pt x="4032" y="7443"/>
                  </a:cubicBezTo>
                  <a:cubicBezTo>
                    <a:pt x="4046" y="7443"/>
                    <a:pt x="4058" y="7434"/>
                    <a:pt x="4072" y="7430"/>
                  </a:cubicBezTo>
                  <a:lnTo>
                    <a:pt x="4084" y="7418"/>
                  </a:lnTo>
                  <a:cubicBezTo>
                    <a:pt x="4120" y="7394"/>
                    <a:pt x="4132" y="7382"/>
                    <a:pt x="4156" y="7358"/>
                  </a:cubicBezTo>
                  <a:lnTo>
                    <a:pt x="4180" y="7334"/>
                  </a:lnTo>
                  <a:cubicBezTo>
                    <a:pt x="4203" y="7322"/>
                    <a:pt x="4215" y="7299"/>
                    <a:pt x="4251" y="7263"/>
                  </a:cubicBezTo>
                  <a:lnTo>
                    <a:pt x="4263" y="7251"/>
                  </a:lnTo>
                  <a:lnTo>
                    <a:pt x="4323" y="7191"/>
                  </a:lnTo>
                  <a:lnTo>
                    <a:pt x="4334" y="7180"/>
                  </a:lnTo>
                  <a:cubicBezTo>
                    <a:pt x="4370" y="7144"/>
                    <a:pt x="4382" y="7120"/>
                    <a:pt x="4418" y="7084"/>
                  </a:cubicBezTo>
                  <a:lnTo>
                    <a:pt x="4430" y="7072"/>
                  </a:lnTo>
                  <a:cubicBezTo>
                    <a:pt x="4442" y="7037"/>
                    <a:pt x="4477" y="7013"/>
                    <a:pt x="4489" y="6977"/>
                  </a:cubicBezTo>
                  <a:cubicBezTo>
                    <a:pt x="4489" y="6977"/>
                    <a:pt x="4489" y="6965"/>
                    <a:pt x="4501" y="6965"/>
                  </a:cubicBezTo>
                  <a:cubicBezTo>
                    <a:pt x="4513" y="6930"/>
                    <a:pt x="4549" y="6906"/>
                    <a:pt x="4561" y="6858"/>
                  </a:cubicBezTo>
                  <a:cubicBezTo>
                    <a:pt x="4561" y="6846"/>
                    <a:pt x="4573" y="6846"/>
                    <a:pt x="4573" y="6834"/>
                  </a:cubicBezTo>
                  <a:cubicBezTo>
                    <a:pt x="4596" y="6799"/>
                    <a:pt x="4608" y="6751"/>
                    <a:pt x="4632" y="6727"/>
                  </a:cubicBezTo>
                  <a:lnTo>
                    <a:pt x="4632" y="6715"/>
                  </a:lnTo>
                  <a:cubicBezTo>
                    <a:pt x="4656" y="6668"/>
                    <a:pt x="4668" y="6632"/>
                    <a:pt x="4680" y="6596"/>
                  </a:cubicBezTo>
                  <a:cubicBezTo>
                    <a:pt x="4680" y="6572"/>
                    <a:pt x="4692" y="6572"/>
                    <a:pt x="4692" y="6560"/>
                  </a:cubicBezTo>
                  <a:lnTo>
                    <a:pt x="4739" y="6429"/>
                  </a:lnTo>
                  <a:cubicBezTo>
                    <a:pt x="4751" y="6394"/>
                    <a:pt x="4751" y="6382"/>
                    <a:pt x="4775" y="6358"/>
                  </a:cubicBezTo>
                  <a:lnTo>
                    <a:pt x="4775" y="6334"/>
                  </a:lnTo>
                  <a:cubicBezTo>
                    <a:pt x="4787" y="6310"/>
                    <a:pt x="4787" y="6299"/>
                    <a:pt x="4799" y="6263"/>
                  </a:cubicBezTo>
                  <a:lnTo>
                    <a:pt x="4799" y="6239"/>
                  </a:lnTo>
                  <a:cubicBezTo>
                    <a:pt x="4799" y="6215"/>
                    <a:pt x="4811" y="6203"/>
                    <a:pt x="4811" y="6191"/>
                  </a:cubicBezTo>
                  <a:lnTo>
                    <a:pt x="4811" y="6156"/>
                  </a:lnTo>
                  <a:cubicBezTo>
                    <a:pt x="4811" y="6144"/>
                    <a:pt x="4811" y="6132"/>
                    <a:pt x="4834" y="6120"/>
                  </a:cubicBezTo>
                  <a:lnTo>
                    <a:pt x="4834" y="6084"/>
                  </a:lnTo>
                  <a:lnTo>
                    <a:pt x="4834" y="6060"/>
                  </a:lnTo>
                  <a:lnTo>
                    <a:pt x="4834" y="6013"/>
                  </a:lnTo>
                  <a:lnTo>
                    <a:pt x="4834" y="5977"/>
                  </a:lnTo>
                  <a:lnTo>
                    <a:pt x="4834" y="5941"/>
                  </a:lnTo>
                  <a:lnTo>
                    <a:pt x="4834" y="5918"/>
                  </a:lnTo>
                  <a:lnTo>
                    <a:pt x="4834" y="5846"/>
                  </a:lnTo>
                  <a:lnTo>
                    <a:pt x="4834" y="5548"/>
                  </a:lnTo>
                  <a:lnTo>
                    <a:pt x="4834" y="2929"/>
                  </a:lnTo>
                  <a:cubicBezTo>
                    <a:pt x="4799" y="2905"/>
                    <a:pt x="4775" y="2881"/>
                    <a:pt x="4739" y="2858"/>
                  </a:cubicBezTo>
                  <a:cubicBezTo>
                    <a:pt x="4715" y="2822"/>
                    <a:pt x="4668" y="2798"/>
                    <a:pt x="4632" y="2750"/>
                  </a:cubicBezTo>
                  <a:lnTo>
                    <a:pt x="4561" y="2679"/>
                  </a:lnTo>
                  <a:lnTo>
                    <a:pt x="4549" y="2667"/>
                  </a:lnTo>
                  <a:lnTo>
                    <a:pt x="4501" y="2620"/>
                  </a:lnTo>
                  <a:lnTo>
                    <a:pt x="4453" y="2572"/>
                  </a:lnTo>
                  <a:lnTo>
                    <a:pt x="4334" y="2453"/>
                  </a:lnTo>
                  <a:lnTo>
                    <a:pt x="4323" y="2441"/>
                  </a:lnTo>
                  <a:lnTo>
                    <a:pt x="4311" y="2429"/>
                  </a:lnTo>
                  <a:lnTo>
                    <a:pt x="4251" y="2369"/>
                  </a:lnTo>
                  <a:cubicBezTo>
                    <a:pt x="4239" y="2346"/>
                    <a:pt x="4215" y="2334"/>
                    <a:pt x="4215" y="2322"/>
                  </a:cubicBezTo>
                  <a:lnTo>
                    <a:pt x="4144" y="2250"/>
                  </a:lnTo>
                  <a:lnTo>
                    <a:pt x="4120" y="2215"/>
                  </a:lnTo>
                  <a:cubicBezTo>
                    <a:pt x="4084" y="2167"/>
                    <a:pt x="4037" y="2131"/>
                    <a:pt x="4013" y="2084"/>
                  </a:cubicBezTo>
                  <a:lnTo>
                    <a:pt x="3977" y="2048"/>
                  </a:lnTo>
                  <a:cubicBezTo>
                    <a:pt x="3953" y="2024"/>
                    <a:pt x="3918" y="1977"/>
                    <a:pt x="3894" y="1953"/>
                  </a:cubicBezTo>
                  <a:lnTo>
                    <a:pt x="3870" y="1929"/>
                  </a:lnTo>
                  <a:lnTo>
                    <a:pt x="3870" y="1917"/>
                  </a:lnTo>
                  <a:cubicBezTo>
                    <a:pt x="3834" y="1858"/>
                    <a:pt x="3775" y="1798"/>
                    <a:pt x="3727" y="1738"/>
                  </a:cubicBezTo>
                  <a:cubicBezTo>
                    <a:pt x="3727" y="1727"/>
                    <a:pt x="3715" y="1727"/>
                    <a:pt x="3715" y="1715"/>
                  </a:cubicBezTo>
                  <a:cubicBezTo>
                    <a:pt x="3668" y="1655"/>
                    <a:pt x="3620" y="1596"/>
                    <a:pt x="3561" y="1536"/>
                  </a:cubicBezTo>
                  <a:cubicBezTo>
                    <a:pt x="3561" y="1536"/>
                    <a:pt x="3561" y="1512"/>
                    <a:pt x="3549" y="1512"/>
                  </a:cubicBezTo>
                  <a:lnTo>
                    <a:pt x="3537" y="1500"/>
                  </a:lnTo>
                  <a:cubicBezTo>
                    <a:pt x="3501" y="1453"/>
                    <a:pt x="3453" y="1417"/>
                    <a:pt x="3430" y="1369"/>
                  </a:cubicBezTo>
                  <a:cubicBezTo>
                    <a:pt x="3430" y="1369"/>
                    <a:pt x="3430" y="1357"/>
                    <a:pt x="3418" y="1357"/>
                  </a:cubicBezTo>
                  <a:cubicBezTo>
                    <a:pt x="3382" y="1310"/>
                    <a:pt x="3358" y="1274"/>
                    <a:pt x="3322" y="1238"/>
                  </a:cubicBezTo>
                  <a:cubicBezTo>
                    <a:pt x="3310" y="1215"/>
                    <a:pt x="3310" y="1203"/>
                    <a:pt x="3299" y="1203"/>
                  </a:cubicBezTo>
                  <a:cubicBezTo>
                    <a:pt x="3263" y="1155"/>
                    <a:pt x="3239" y="1119"/>
                    <a:pt x="3191" y="1072"/>
                  </a:cubicBezTo>
                  <a:lnTo>
                    <a:pt x="3096" y="941"/>
                  </a:lnTo>
                  <a:lnTo>
                    <a:pt x="3084" y="917"/>
                  </a:lnTo>
                  <a:cubicBezTo>
                    <a:pt x="3084" y="905"/>
                    <a:pt x="3072" y="905"/>
                    <a:pt x="3072" y="893"/>
                  </a:cubicBezTo>
                  <a:cubicBezTo>
                    <a:pt x="3060" y="881"/>
                    <a:pt x="3060" y="857"/>
                    <a:pt x="3037" y="857"/>
                  </a:cubicBezTo>
                  <a:cubicBezTo>
                    <a:pt x="3025" y="845"/>
                    <a:pt x="3013" y="822"/>
                    <a:pt x="3001" y="798"/>
                  </a:cubicBezTo>
                  <a:lnTo>
                    <a:pt x="2965" y="774"/>
                  </a:lnTo>
                  <a:cubicBezTo>
                    <a:pt x="2953" y="762"/>
                    <a:pt x="2941" y="726"/>
                    <a:pt x="2918" y="715"/>
                  </a:cubicBezTo>
                  <a:cubicBezTo>
                    <a:pt x="2918" y="703"/>
                    <a:pt x="2906" y="703"/>
                    <a:pt x="2906" y="679"/>
                  </a:cubicBezTo>
                  <a:cubicBezTo>
                    <a:pt x="2858" y="619"/>
                    <a:pt x="2834" y="584"/>
                    <a:pt x="2787" y="524"/>
                  </a:cubicBezTo>
                  <a:cubicBezTo>
                    <a:pt x="2787" y="500"/>
                    <a:pt x="2775" y="500"/>
                    <a:pt x="2775" y="488"/>
                  </a:cubicBezTo>
                  <a:cubicBezTo>
                    <a:pt x="2763" y="476"/>
                    <a:pt x="2739" y="464"/>
                    <a:pt x="2739" y="441"/>
                  </a:cubicBezTo>
                  <a:cubicBezTo>
                    <a:pt x="2739" y="429"/>
                    <a:pt x="2727" y="429"/>
                    <a:pt x="2727" y="417"/>
                  </a:cubicBezTo>
                  <a:cubicBezTo>
                    <a:pt x="2715" y="405"/>
                    <a:pt x="2715" y="381"/>
                    <a:pt x="2703" y="369"/>
                  </a:cubicBezTo>
                  <a:cubicBezTo>
                    <a:pt x="2703" y="357"/>
                    <a:pt x="2679" y="357"/>
                    <a:pt x="2679" y="345"/>
                  </a:cubicBezTo>
                  <a:cubicBezTo>
                    <a:pt x="2668" y="322"/>
                    <a:pt x="2668" y="310"/>
                    <a:pt x="2656" y="298"/>
                  </a:cubicBezTo>
                  <a:cubicBezTo>
                    <a:pt x="2656" y="286"/>
                    <a:pt x="2644" y="286"/>
                    <a:pt x="2644" y="262"/>
                  </a:cubicBezTo>
                  <a:cubicBezTo>
                    <a:pt x="2620" y="250"/>
                    <a:pt x="2620" y="238"/>
                    <a:pt x="2608" y="238"/>
                  </a:cubicBezTo>
                  <a:lnTo>
                    <a:pt x="2596" y="226"/>
                  </a:lnTo>
                  <a:cubicBezTo>
                    <a:pt x="2584" y="203"/>
                    <a:pt x="2584" y="191"/>
                    <a:pt x="2560" y="191"/>
                  </a:cubicBezTo>
                  <a:cubicBezTo>
                    <a:pt x="2560" y="191"/>
                    <a:pt x="2560" y="179"/>
                    <a:pt x="2548" y="179"/>
                  </a:cubicBezTo>
                  <a:cubicBezTo>
                    <a:pt x="2537" y="167"/>
                    <a:pt x="2537" y="143"/>
                    <a:pt x="2525" y="131"/>
                  </a:cubicBezTo>
                  <a:cubicBezTo>
                    <a:pt x="2501" y="119"/>
                    <a:pt x="2501" y="107"/>
                    <a:pt x="2489" y="83"/>
                  </a:cubicBezTo>
                  <a:cubicBezTo>
                    <a:pt x="2489" y="83"/>
                    <a:pt x="2489" y="72"/>
                    <a:pt x="2477" y="72"/>
                  </a:cubicBezTo>
                  <a:lnTo>
                    <a:pt x="2465" y="60"/>
                  </a:lnTo>
                  <a:cubicBezTo>
                    <a:pt x="2465" y="60"/>
                    <a:pt x="2465" y="48"/>
                    <a:pt x="2441" y="48"/>
                  </a:cubicBezTo>
                  <a:cubicBezTo>
                    <a:pt x="2441" y="48"/>
                    <a:pt x="2441" y="24"/>
                    <a:pt x="2429" y="24"/>
                  </a:cubicBezTo>
                  <a:lnTo>
                    <a:pt x="2429" y="12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5033516" y="2062058"/>
              <a:ext cx="154370" cy="227126"/>
            </a:xfrm>
            <a:custGeom>
              <a:avLst/>
              <a:gdLst/>
              <a:ahLst/>
              <a:cxnLst/>
              <a:rect l="l" t="t" r="r" b="b"/>
              <a:pathLst>
                <a:path w="5228" h="7692" extrusionOk="0">
                  <a:moveTo>
                    <a:pt x="2382" y="1"/>
                  </a:moveTo>
                  <a:cubicBezTo>
                    <a:pt x="2370" y="1"/>
                    <a:pt x="2346" y="1"/>
                    <a:pt x="2346" y="12"/>
                  </a:cubicBezTo>
                  <a:lnTo>
                    <a:pt x="2322" y="12"/>
                  </a:lnTo>
                  <a:cubicBezTo>
                    <a:pt x="2311" y="12"/>
                    <a:pt x="2287" y="12"/>
                    <a:pt x="2275" y="36"/>
                  </a:cubicBezTo>
                  <a:lnTo>
                    <a:pt x="2251" y="36"/>
                  </a:lnTo>
                  <a:cubicBezTo>
                    <a:pt x="2227" y="36"/>
                    <a:pt x="2215" y="36"/>
                    <a:pt x="2203" y="48"/>
                  </a:cubicBezTo>
                  <a:lnTo>
                    <a:pt x="2168" y="48"/>
                  </a:lnTo>
                  <a:cubicBezTo>
                    <a:pt x="2132" y="60"/>
                    <a:pt x="2084" y="60"/>
                    <a:pt x="2037" y="72"/>
                  </a:cubicBezTo>
                  <a:cubicBezTo>
                    <a:pt x="1989" y="96"/>
                    <a:pt x="1953" y="96"/>
                    <a:pt x="1894" y="108"/>
                  </a:cubicBezTo>
                  <a:cubicBezTo>
                    <a:pt x="1846" y="108"/>
                    <a:pt x="1799" y="120"/>
                    <a:pt x="1739" y="120"/>
                  </a:cubicBezTo>
                  <a:lnTo>
                    <a:pt x="1727" y="120"/>
                  </a:lnTo>
                  <a:cubicBezTo>
                    <a:pt x="1680" y="120"/>
                    <a:pt x="1620" y="132"/>
                    <a:pt x="1572" y="132"/>
                  </a:cubicBezTo>
                  <a:lnTo>
                    <a:pt x="1560" y="132"/>
                  </a:lnTo>
                  <a:cubicBezTo>
                    <a:pt x="1501" y="132"/>
                    <a:pt x="1441" y="155"/>
                    <a:pt x="1382" y="155"/>
                  </a:cubicBezTo>
                  <a:lnTo>
                    <a:pt x="906" y="155"/>
                  </a:lnTo>
                  <a:cubicBezTo>
                    <a:pt x="858" y="155"/>
                    <a:pt x="822" y="132"/>
                    <a:pt x="763" y="132"/>
                  </a:cubicBezTo>
                  <a:cubicBezTo>
                    <a:pt x="739" y="132"/>
                    <a:pt x="715" y="132"/>
                    <a:pt x="703" y="120"/>
                  </a:cubicBezTo>
                  <a:cubicBezTo>
                    <a:pt x="667" y="120"/>
                    <a:pt x="644" y="108"/>
                    <a:pt x="596" y="108"/>
                  </a:cubicBezTo>
                  <a:lnTo>
                    <a:pt x="560" y="108"/>
                  </a:lnTo>
                  <a:cubicBezTo>
                    <a:pt x="537" y="108"/>
                    <a:pt x="501" y="96"/>
                    <a:pt x="477" y="96"/>
                  </a:cubicBezTo>
                  <a:lnTo>
                    <a:pt x="465" y="96"/>
                  </a:lnTo>
                  <a:cubicBezTo>
                    <a:pt x="441" y="96"/>
                    <a:pt x="429" y="96"/>
                    <a:pt x="429" y="72"/>
                  </a:cubicBezTo>
                  <a:cubicBezTo>
                    <a:pt x="417" y="72"/>
                    <a:pt x="382" y="60"/>
                    <a:pt x="370" y="60"/>
                  </a:cubicBezTo>
                  <a:lnTo>
                    <a:pt x="1" y="286"/>
                  </a:lnTo>
                  <a:cubicBezTo>
                    <a:pt x="13" y="286"/>
                    <a:pt x="25" y="298"/>
                    <a:pt x="48" y="298"/>
                  </a:cubicBezTo>
                  <a:cubicBezTo>
                    <a:pt x="60" y="298"/>
                    <a:pt x="72" y="298"/>
                    <a:pt x="72" y="310"/>
                  </a:cubicBezTo>
                  <a:lnTo>
                    <a:pt x="84" y="310"/>
                  </a:lnTo>
                  <a:cubicBezTo>
                    <a:pt x="120" y="310"/>
                    <a:pt x="144" y="334"/>
                    <a:pt x="179" y="334"/>
                  </a:cubicBezTo>
                  <a:lnTo>
                    <a:pt x="203" y="334"/>
                  </a:lnTo>
                  <a:cubicBezTo>
                    <a:pt x="239" y="334"/>
                    <a:pt x="263" y="346"/>
                    <a:pt x="310" y="346"/>
                  </a:cubicBezTo>
                  <a:lnTo>
                    <a:pt x="370" y="346"/>
                  </a:lnTo>
                  <a:cubicBezTo>
                    <a:pt x="417" y="346"/>
                    <a:pt x="465" y="358"/>
                    <a:pt x="525" y="358"/>
                  </a:cubicBezTo>
                  <a:lnTo>
                    <a:pt x="1001" y="358"/>
                  </a:lnTo>
                  <a:cubicBezTo>
                    <a:pt x="1060" y="358"/>
                    <a:pt x="1120" y="346"/>
                    <a:pt x="1179" y="346"/>
                  </a:cubicBezTo>
                  <a:lnTo>
                    <a:pt x="1191" y="346"/>
                  </a:lnTo>
                  <a:cubicBezTo>
                    <a:pt x="1239" y="346"/>
                    <a:pt x="1299" y="334"/>
                    <a:pt x="1334" y="334"/>
                  </a:cubicBezTo>
                  <a:lnTo>
                    <a:pt x="1358" y="334"/>
                  </a:lnTo>
                  <a:cubicBezTo>
                    <a:pt x="1394" y="334"/>
                    <a:pt x="1453" y="310"/>
                    <a:pt x="1501" y="310"/>
                  </a:cubicBezTo>
                  <a:cubicBezTo>
                    <a:pt x="1549" y="310"/>
                    <a:pt x="1608" y="298"/>
                    <a:pt x="1656" y="286"/>
                  </a:cubicBezTo>
                  <a:cubicBezTo>
                    <a:pt x="1691" y="274"/>
                    <a:pt x="1739" y="274"/>
                    <a:pt x="1787" y="251"/>
                  </a:cubicBezTo>
                  <a:lnTo>
                    <a:pt x="1810" y="251"/>
                  </a:lnTo>
                  <a:cubicBezTo>
                    <a:pt x="1834" y="251"/>
                    <a:pt x="1846" y="251"/>
                    <a:pt x="1858" y="239"/>
                  </a:cubicBezTo>
                  <a:lnTo>
                    <a:pt x="1894" y="239"/>
                  </a:lnTo>
                  <a:cubicBezTo>
                    <a:pt x="1906" y="239"/>
                    <a:pt x="1918" y="239"/>
                    <a:pt x="1930" y="227"/>
                  </a:cubicBezTo>
                  <a:lnTo>
                    <a:pt x="1965" y="227"/>
                  </a:lnTo>
                  <a:cubicBezTo>
                    <a:pt x="1977" y="227"/>
                    <a:pt x="1989" y="227"/>
                    <a:pt x="1989" y="215"/>
                  </a:cubicBezTo>
                  <a:lnTo>
                    <a:pt x="2025" y="215"/>
                  </a:lnTo>
                  <a:cubicBezTo>
                    <a:pt x="2037" y="215"/>
                    <a:pt x="2037" y="215"/>
                    <a:pt x="2049" y="191"/>
                  </a:cubicBezTo>
                  <a:lnTo>
                    <a:pt x="2430" y="191"/>
                  </a:lnTo>
                  <a:lnTo>
                    <a:pt x="2430" y="215"/>
                  </a:lnTo>
                  <a:lnTo>
                    <a:pt x="2430" y="227"/>
                  </a:lnTo>
                  <a:cubicBezTo>
                    <a:pt x="2430" y="227"/>
                    <a:pt x="2430" y="239"/>
                    <a:pt x="2442" y="239"/>
                  </a:cubicBezTo>
                  <a:cubicBezTo>
                    <a:pt x="2442" y="239"/>
                    <a:pt x="2442" y="251"/>
                    <a:pt x="2453" y="251"/>
                  </a:cubicBezTo>
                  <a:lnTo>
                    <a:pt x="2465" y="274"/>
                  </a:lnTo>
                  <a:cubicBezTo>
                    <a:pt x="2465" y="274"/>
                    <a:pt x="2465" y="286"/>
                    <a:pt x="2489" y="286"/>
                  </a:cubicBezTo>
                  <a:cubicBezTo>
                    <a:pt x="2501" y="298"/>
                    <a:pt x="2501" y="310"/>
                    <a:pt x="2513" y="334"/>
                  </a:cubicBezTo>
                  <a:cubicBezTo>
                    <a:pt x="2525" y="346"/>
                    <a:pt x="2525" y="358"/>
                    <a:pt x="2549" y="370"/>
                  </a:cubicBezTo>
                  <a:cubicBezTo>
                    <a:pt x="2549" y="370"/>
                    <a:pt x="2549" y="393"/>
                    <a:pt x="2561" y="393"/>
                  </a:cubicBezTo>
                  <a:cubicBezTo>
                    <a:pt x="2572" y="405"/>
                    <a:pt x="2572" y="417"/>
                    <a:pt x="2584" y="417"/>
                  </a:cubicBezTo>
                  <a:lnTo>
                    <a:pt x="2608" y="429"/>
                  </a:lnTo>
                  <a:cubicBezTo>
                    <a:pt x="2620" y="453"/>
                    <a:pt x="2620" y="465"/>
                    <a:pt x="2632" y="465"/>
                  </a:cubicBezTo>
                  <a:cubicBezTo>
                    <a:pt x="2632" y="477"/>
                    <a:pt x="2644" y="477"/>
                    <a:pt x="2644" y="489"/>
                  </a:cubicBezTo>
                  <a:cubicBezTo>
                    <a:pt x="2668" y="513"/>
                    <a:pt x="2668" y="524"/>
                    <a:pt x="2680" y="536"/>
                  </a:cubicBezTo>
                  <a:cubicBezTo>
                    <a:pt x="2680" y="548"/>
                    <a:pt x="2692" y="548"/>
                    <a:pt x="2692" y="572"/>
                  </a:cubicBezTo>
                  <a:cubicBezTo>
                    <a:pt x="2703" y="584"/>
                    <a:pt x="2703" y="596"/>
                    <a:pt x="2727" y="608"/>
                  </a:cubicBezTo>
                  <a:cubicBezTo>
                    <a:pt x="2727" y="632"/>
                    <a:pt x="2739" y="632"/>
                    <a:pt x="2739" y="643"/>
                  </a:cubicBezTo>
                  <a:cubicBezTo>
                    <a:pt x="2751" y="655"/>
                    <a:pt x="2763" y="667"/>
                    <a:pt x="2763" y="691"/>
                  </a:cubicBezTo>
                  <a:cubicBezTo>
                    <a:pt x="2763" y="703"/>
                    <a:pt x="2787" y="703"/>
                    <a:pt x="2787" y="715"/>
                  </a:cubicBezTo>
                  <a:cubicBezTo>
                    <a:pt x="2811" y="763"/>
                    <a:pt x="2858" y="822"/>
                    <a:pt x="2906" y="882"/>
                  </a:cubicBezTo>
                  <a:cubicBezTo>
                    <a:pt x="2906" y="894"/>
                    <a:pt x="2918" y="894"/>
                    <a:pt x="2918" y="905"/>
                  </a:cubicBezTo>
                  <a:cubicBezTo>
                    <a:pt x="2930" y="929"/>
                    <a:pt x="2942" y="953"/>
                    <a:pt x="2965" y="965"/>
                  </a:cubicBezTo>
                  <a:lnTo>
                    <a:pt x="2989" y="1001"/>
                  </a:lnTo>
                  <a:cubicBezTo>
                    <a:pt x="3001" y="1013"/>
                    <a:pt x="3025" y="1024"/>
                    <a:pt x="3037" y="1060"/>
                  </a:cubicBezTo>
                  <a:cubicBezTo>
                    <a:pt x="3049" y="1072"/>
                    <a:pt x="3049" y="1084"/>
                    <a:pt x="3061" y="1084"/>
                  </a:cubicBezTo>
                  <a:cubicBezTo>
                    <a:pt x="3061" y="1108"/>
                    <a:pt x="3084" y="1108"/>
                    <a:pt x="3084" y="1120"/>
                  </a:cubicBezTo>
                  <a:lnTo>
                    <a:pt x="3096" y="1132"/>
                  </a:lnTo>
                  <a:lnTo>
                    <a:pt x="3180" y="1263"/>
                  </a:lnTo>
                  <a:cubicBezTo>
                    <a:pt x="3215" y="1310"/>
                    <a:pt x="3239" y="1358"/>
                    <a:pt x="3287" y="1405"/>
                  </a:cubicBezTo>
                  <a:cubicBezTo>
                    <a:pt x="3299" y="1417"/>
                    <a:pt x="3299" y="1429"/>
                    <a:pt x="3323" y="1429"/>
                  </a:cubicBezTo>
                  <a:cubicBezTo>
                    <a:pt x="3346" y="1477"/>
                    <a:pt x="3382" y="1501"/>
                    <a:pt x="3406" y="1548"/>
                  </a:cubicBezTo>
                  <a:cubicBezTo>
                    <a:pt x="3406" y="1548"/>
                    <a:pt x="3406" y="1560"/>
                    <a:pt x="3418" y="1560"/>
                  </a:cubicBezTo>
                  <a:cubicBezTo>
                    <a:pt x="3454" y="1608"/>
                    <a:pt x="3501" y="1656"/>
                    <a:pt x="3525" y="1703"/>
                  </a:cubicBezTo>
                  <a:lnTo>
                    <a:pt x="3537" y="1715"/>
                  </a:lnTo>
                  <a:cubicBezTo>
                    <a:pt x="3537" y="1715"/>
                    <a:pt x="3537" y="1727"/>
                    <a:pt x="3561" y="1727"/>
                  </a:cubicBezTo>
                  <a:cubicBezTo>
                    <a:pt x="3596" y="1786"/>
                    <a:pt x="3644" y="1846"/>
                    <a:pt x="3704" y="1906"/>
                  </a:cubicBezTo>
                  <a:cubicBezTo>
                    <a:pt x="3704" y="1917"/>
                    <a:pt x="3715" y="1917"/>
                    <a:pt x="3715" y="1941"/>
                  </a:cubicBezTo>
                  <a:cubicBezTo>
                    <a:pt x="3763" y="2001"/>
                    <a:pt x="3823" y="2060"/>
                    <a:pt x="3870" y="2120"/>
                  </a:cubicBezTo>
                  <a:lnTo>
                    <a:pt x="3870" y="2132"/>
                  </a:lnTo>
                  <a:lnTo>
                    <a:pt x="3882" y="2144"/>
                  </a:lnTo>
                  <a:cubicBezTo>
                    <a:pt x="3918" y="2179"/>
                    <a:pt x="3942" y="2215"/>
                    <a:pt x="3977" y="2251"/>
                  </a:cubicBezTo>
                  <a:lnTo>
                    <a:pt x="4001" y="2275"/>
                  </a:lnTo>
                  <a:cubicBezTo>
                    <a:pt x="4037" y="2322"/>
                    <a:pt x="4073" y="2370"/>
                    <a:pt x="4108" y="2418"/>
                  </a:cubicBezTo>
                  <a:lnTo>
                    <a:pt x="4132" y="2441"/>
                  </a:lnTo>
                  <a:lnTo>
                    <a:pt x="4216" y="2513"/>
                  </a:lnTo>
                  <a:cubicBezTo>
                    <a:pt x="4227" y="2537"/>
                    <a:pt x="4239" y="2548"/>
                    <a:pt x="4239" y="2560"/>
                  </a:cubicBezTo>
                  <a:cubicBezTo>
                    <a:pt x="4263" y="2596"/>
                    <a:pt x="4287" y="2608"/>
                    <a:pt x="4299" y="2620"/>
                  </a:cubicBezTo>
                  <a:lnTo>
                    <a:pt x="4323" y="2632"/>
                  </a:lnTo>
                  <a:lnTo>
                    <a:pt x="4335" y="2656"/>
                  </a:lnTo>
                  <a:cubicBezTo>
                    <a:pt x="4382" y="2691"/>
                    <a:pt x="4406" y="2739"/>
                    <a:pt x="4454" y="2775"/>
                  </a:cubicBezTo>
                  <a:lnTo>
                    <a:pt x="4489" y="2810"/>
                  </a:lnTo>
                  <a:lnTo>
                    <a:pt x="4537" y="2858"/>
                  </a:lnTo>
                  <a:lnTo>
                    <a:pt x="4549" y="2870"/>
                  </a:lnTo>
                  <a:lnTo>
                    <a:pt x="4632" y="2953"/>
                  </a:lnTo>
                  <a:cubicBezTo>
                    <a:pt x="4656" y="2977"/>
                    <a:pt x="4704" y="3013"/>
                    <a:pt x="4728" y="3049"/>
                  </a:cubicBezTo>
                  <a:cubicBezTo>
                    <a:pt x="4763" y="3084"/>
                    <a:pt x="4787" y="3096"/>
                    <a:pt x="4823" y="3132"/>
                  </a:cubicBezTo>
                  <a:lnTo>
                    <a:pt x="4823" y="5751"/>
                  </a:lnTo>
                  <a:lnTo>
                    <a:pt x="4823" y="6049"/>
                  </a:lnTo>
                  <a:lnTo>
                    <a:pt x="4823" y="6120"/>
                  </a:lnTo>
                  <a:lnTo>
                    <a:pt x="4823" y="6132"/>
                  </a:lnTo>
                  <a:lnTo>
                    <a:pt x="4823" y="6180"/>
                  </a:lnTo>
                  <a:lnTo>
                    <a:pt x="4823" y="6204"/>
                  </a:lnTo>
                  <a:lnTo>
                    <a:pt x="4823" y="6251"/>
                  </a:lnTo>
                  <a:lnTo>
                    <a:pt x="4823" y="6287"/>
                  </a:lnTo>
                  <a:lnTo>
                    <a:pt x="4823" y="6311"/>
                  </a:lnTo>
                  <a:cubicBezTo>
                    <a:pt x="4823" y="6323"/>
                    <a:pt x="4823" y="6347"/>
                    <a:pt x="4811" y="6358"/>
                  </a:cubicBezTo>
                  <a:lnTo>
                    <a:pt x="4811" y="6382"/>
                  </a:lnTo>
                  <a:cubicBezTo>
                    <a:pt x="4811" y="6406"/>
                    <a:pt x="4787" y="6418"/>
                    <a:pt x="4787" y="6430"/>
                  </a:cubicBezTo>
                  <a:lnTo>
                    <a:pt x="4787" y="6466"/>
                  </a:lnTo>
                  <a:cubicBezTo>
                    <a:pt x="4775" y="6489"/>
                    <a:pt x="4775" y="6501"/>
                    <a:pt x="4763" y="6537"/>
                  </a:cubicBezTo>
                  <a:lnTo>
                    <a:pt x="4763" y="6549"/>
                  </a:lnTo>
                  <a:cubicBezTo>
                    <a:pt x="4751" y="6585"/>
                    <a:pt x="4751" y="6597"/>
                    <a:pt x="4728" y="6620"/>
                  </a:cubicBezTo>
                  <a:cubicBezTo>
                    <a:pt x="4716" y="6668"/>
                    <a:pt x="4704" y="6704"/>
                    <a:pt x="4692" y="6739"/>
                  </a:cubicBezTo>
                  <a:lnTo>
                    <a:pt x="4692" y="6763"/>
                  </a:lnTo>
                  <a:cubicBezTo>
                    <a:pt x="4692" y="6775"/>
                    <a:pt x="4668" y="6775"/>
                    <a:pt x="4668" y="6787"/>
                  </a:cubicBezTo>
                  <a:cubicBezTo>
                    <a:pt x="4656" y="6835"/>
                    <a:pt x="4644" y="6859"/>
                    <a:pt x="4632" y="6906"/>
                  </a:cubicBezTo>
                  <a:lnTo>
                    <a:pt x="4632" y="6918"/>
                  </a:lnTo>
                  <a:cubicBezTo>
                    <a:pt x="4608" y="6954"/>
                    <a:pt x="4597" y="7001"/>
                    <a:pt x="4573" y="7025"/>
                  </a:cubicBezTo>
                  <a:cubicBezTo>
                    <a:pt x="4573" y="7037"/>
                    <a:pt x="4549" y="7037"/>
                    <a:pt x="4549" y="7061"/>
                  </a:cubicBezTo>
                  <a:cubicBezTo>
                    <a:pt x="4537" y="7085"/>
                    <a:pt x="4513" y="7132"/>
                    <a:pt x="4489" y="7156"/>
                  </a:cubicBezTo>
                  <a:cubicBezTo>
                    <a:pt x="4489" y="7156"/>
                    <a:pt x="4489" y="7180"/>
                    <a:pt x="4477" y="7180"/>
                  </a:cubicBezTo>
                  <a:cubicBezTo>
                    <a:pt x="4466" y="7204"/>
                    <a:pt x="4430" y="7240"/>
                    <a:pt x="4418" y="7263"/>
                  </a:cubicBezTo>
                  <a:lnTo>
                    <a:pt x="4406" y="7275"/>
                  </a:lnTo>
                  <a:cubicBezTo>
                    <a:pt x="4370" y="7311"/>
                    <a:pt x="4358" y="7335"/>
                    <a:pt x="4335" y="7370"/>
                  </a:cubicBezTo>
                  <a:lnTo>
                    <a:pt x="4311" y="7382"/>
                  </a:lnTo>
                  <a:cubicBezTo>
                    <a:pt x="4299" y="7418"/>
                    <a:pt x="4275" y="7430"/>
                    <a:pt x="4251" y="7442"/>
                  </a:cubicBezTo>
                  <a:lnTo>
                    <a:pt x="4239" y="7454"/>
                  </a:lnTo>
                  <a:lnTo>
                    <a:pt x="4168" y="7537"/>
                  </a:lnTo>
                  <a:lnTo>
                    <a:pt x="4156" y="7549"/>
                  </a:lnTo>
                  <a:cubicBezTo>
                    <a:pt x="4120" y="7561"/>
                    <a:pt x="4108" y="7573"/>
                    <a:pt x="4073" y="7609"/>
                  </a:cubicBezTo>
                  <a:lnTo>
                    <a:pt x="4061" y="7609"/>
                  </a:lnTo>
                  <a:cubicBezTo>
                    <a:pt x="4042" y="7618"/>
                    <a:pt x="4015" y="7643"/>
                    <a:pt x="3999" y="7659"/>
                  </a:cubicBezTo>
                  <a:lnTo>
                    <a:pt x="3999" y="7659"/>
                  </a:lnTo>
                  <a:lnTo>
                    <a:pt x="4311" y="7478"/>
                  </a:lnTo>
                  <a:cubicBezTo>
                    <a:pt x="4347" y="7454"/>
                    <a:pt x="4358" y="7442"/>
                    <a:pt x="4394" y="7430"/>
                  </a:cubicBezTo>
                  <a:lnTo>
                    <a:pt x="4406" y="7418"/>
                  </a:lnTo>
                  <a:cubicBezTo>
                    <a:pt x="4418" y="7394"/>
                    <a:pt x="4430" y="7382"/>
                    <a:pt x="4454" y="7382"/>
                  </a:cubicBezTo>
                  <a:cubicBezTo>
                    <a:pt x="4466" y="7382"/>
                    <a:pt x="4466" y="7370"/>
                    <a:pt x="4477" y="7370"/>
                  </a:cubicBezTo>
                  <a:lnTo>
                    <a:pt x="4525" y="7323"/>
                  </a:lnTo>
                  <a:lnTo>
                    <a:pt x="4537" y="7311"/>
                  </a:lnTo>
                  <a:cubicBezTo>
                    <a:pt x="4573" y="7299"/>
                    <a:pt x="4585" y="7263"/>
                    <a:pt x="4597" y="7251"/>
                  </a:cubicBezTo>
                  <a:lnTo>
                    <a:pt x="4608" y="7240"/>
                  </a:lnTo>
                  <a:lnTo>
                    <a:pt x="4668" y="7180"/>
                  </a:lnTo>
                  <a:lnTo>
                    <a:pt x="4692" y="7156"/>
                  </a:lnTo>
                  <a:lnTo>
                    <a:pt x="4728" y="7120"/>
                  </a:lnTo>
                  <a:cubicBezTo>
                    <a:pt x="4728" y="7097"/>
                    <a:pt x="4751" y="7097"/>
                    <a:pt x="4751" y="7085"/>
                  </a:cubicBezTo>
                  <a:cubicBezTo>
                    <a:pt x="4763" y="7073"/>
                    <a:pt x="4775" y="7037"/>
                    <a:pt x="4787" y="7025"/>
                  </a:cubicBezTo>
                  <a:lnTo>
                    <a:pt x="4811" y="7013"/>
                  </a:lnTo>
                  <a:cubicBezTo>
                    <a:pt x="4823" y="6978"/>
                    <a:pt x="4847" y="6954"/>
                    <a:pt x="4870" y="6942"/>
                  </a:cubicBezTo>
                  <a:cubicBezTo>
                    <a:pt x="4870" y="6942"/>
                    <a:pt x="4870" y="6918"/>
                    <a:pt x="4882" y="6918"/>
                  </a:cubicBezTo>
                  <a:cubicBezTo>
                    <a:pt x="4894" y="6906"/>
                    <a:pt x="4906" y="6882"/>
                    <a:pt x="4930" y="6847"/>
                  </a:cubicBezTo>
                  <a:cubicBezTo>
                    <a:pt x="4930" y="6835"/>
                    <a:pt x="4942" y="6835"/>
                    <a:pt x="4942" y="6823"/>
                  </a:cubicBezTo>
                  <a:cubicBezTo>
                    <a:pt x="4954" y="6799"/>
                    <a:pt x="4966" y="6775"/>
                    <a:pt x="4966" y="6763"/>
                  </a:cubicBezTo>
                  <a:cubicBezTo>
                    <a:pt x="4966" y="6763"/>
                    <a:pt x="4966" y="6739"/>
                    <a:pt x="4989" y="6739"/>
                  </a:cubicBezTo>
                  <a:lnTo>
                    <a:pt x="4989" y="6728"/>
                  </a:lnTo>
                  <a:cubicBezTo>
                    <a:pt x="4989" y="6716"/>
                    <a:pt x="5001" y="6704"/>
                    <a:pt x="5001" y="6680"/>
                  </a:cubicBezTo>
                  <a:cubicBezTo>
                    <a:pt x="5001" y="6668"/>
                    <a:pt x="5013" y="6656"/>
                    <a:pt x="5013" y="6644"/>
                  </a:cubicBezTo>
                  <a:cubicBezTo>
                    <a:pt x="5013" y="6620"/>
                    <a:pt x="5025" y="6608"/>
                    <a:pt x="5025" y="6597"/>
                  </a:cubicBezTo>
                  <a:cubicBezTo>
                    <a:pt x="5025" y="6585"/>
                    <a:pt x="5025" y="6585"/>
                    <a:pt x="5049" y="6561"/>
                  </a:cubicBezTo>
                  <a:lnTo>
                    <a:pt x="5049" y="6549"/>
                  </a:lnTo>
                  <a:cubicBezTo>
                    <a:pt x="5061" y="6501"/>
                    <a:pt x="5073" y="6478"/>
                    <a:pt x="5085" y="6430"/>
                  </a:cubicBezTo>
                  <a:cubicBezTo>
                    <a:pt x="5109" y="6406"/>
                    <a:pt x="5109" y="6382"/>
                    <a:pt x="5120" y="6358"/>
                  </a:cubicBezTo>
                  <a:lnTo>
                    <a:pt x="5120" y="6347"/>
                  </a:lnTo>
                  <a:cubicBezTo>
                    <a:pt x="5132" y="6311"/>
                    <a:pt x="5132" y="6299"/>
                    <a:pt x="5144" y="6263"/>
                  </a:cubicBezTo>
                  <a:lnTo>
                    <a:pt x="5144" y="6251"/>
                  </a:lnTo>
                  <a:lnTo>
                    <a:pt x="5144" y="6239"/>
                  </a:lnTo>
                  <a:cubicBezTo>
                    <a:pt x="5144" y="6227"/>
                    <a:pt x="5168" y="6204"/>
                    <a:pt x="5168" y="6192"/>
                  </a:cubicBezTo>
                  <a:lnTo>
                    <a:pt x="5168" y="6180"/>
                  </a:lnTo>
                  <a:cubicBezTo>
                    <a:pt x="5168" y="6168"/>
                    <a:pt x="5168" y="6144"/>
                    <a:pt x="5180" y="6132"/>
                  </a:cubicBezTo>
                  <a:lnTo>
                    <a:pt x="5180" y="6108"/>
                  </a:lnTo>
                  <a:lnTo>
                    <a:pt x="5180" y="6073"/>
                  </a:lnTo>
                  <a:lnTo>
                    <a:pt x="5180" y="6049"/>
                  </a:lnTo>
                  <a:lnTo>
                    <a:pt x="5180" y="6025"/>
                  </a:lnTo>
                  <a:lnTo>
                    <a:pt x="5180" y="6001"/>
                  </a:lnTo>
                  <a:lnTo>
                    <a:pt x="5180" y="5966"/>
                  </a:lnTo>
                  <a:lnTo>
                    <a:pt x="5180" y="5942"/>
                  </a:lnTo>
                  <a:lnTo>
                    <a:pt x="5180" y="5930"/>
                  </a:lnTo>
                  <a:lnTo>
                    <a:pt x="5180" y="5906"/>
                  </a:lnTo>
                  <a:lnTo>
                    <a:pt x="5180" y="5846"/>
                  </a:lnTo>
                  <a:lnTo>
                    <a:pt x="5180" y="5549"/>
                  </a:lnTo>
                  <a:lnTo>
                    <a:pt x="5192" y="2929"/>
                  </a:lnTo>
                  <a:cubicBezTo>
                    <a:pt x="5228" y="2918"/>
                    <a:pt x="5192" y="2894"/>
                    <a:pt x="5168" y="2858"/>
                  </a:cubicBezTo>
                  <a:cubicBezTo>
                    <a:pt x="5132" y="2834"/>
                    <a:pt x="5097" y="2799"/>
                    <a:pt x="5061" y="2751"/>
                  </a:cubicBezTo>
                  <a:cubicBezTo>
                    <a:pt x="5025" y="2727"/>
                    <a:pt x="5001" y="2691"/>
                    <a:pt x="4978" y="2679"/>
                  </a:cubicBezTo>
                  <a:lnTo>
                    <a:pt x="4954" y="2668"/>
                  </a:lnTo>
                  <a:lnTo>
                    <a:pt x="4870" y="2572"/>
                  </a:lnTo>
                  <a:lnTo>
                    <a:pt x="4751" y="2453"/>
                  </a:lnTo>
                  <a:cubicBezTo>
                    <a:pt x="4728" y="2441"/>
                    <a:pt x="4728" y="2429"/>
                    <a:pt x="4716" y="2429"/>
                  </a:cubicBezTo>
                  <a:cubicBezTo>
                    <a:pt x="4704" y="2406"/>
                    <a:pt x="4680" y="2382"/>
                    <a:pt x="4656" y="2358"/>
                  </a:cubicBezTo>
                  <a:cubicBezTo>
                    <a:pt x="4644" y="2334"/>
                    <a:pt x="4632" y="2322"/>
                    <a:pt x="4632" y="2310"/>
                  </a:cubicBezTo>
                  <a:lnTo>
                    <a:pt x="4549" y="2239"/>
                  </a:lnTo>
                  <a:lnTo>
                    <a:pt x="4525" y="2203"/>
                  </a:lnTo>
                  <a:cubicBezTo>
                    <a:pt x="4477" y="2156"/>
                    <a:pt x="4454" y="2108"/>
                    <a:pt x="4406" y="2072"/>
                  </a:cubicBezTo>
                  <a:lnTo>
                    <a:pt x="4370" y="2037"/>
                  </a:lnTo>
                  <a:cubicBezTo>
                    <a:pt x="4347" y="2013"/>
                    <a:pt x="4311" y="1965"/>
                    <a:pt x="4287" y="1941"/>
                  </a:cubicBezTo>
                  <a:lnTo>
                    <a:pt x="4251" y="1906"/>
                  </a:lnTo>
                  <a:cubicBezTo>
                    <a:pt x="4216" y="1846"/>
                    <a:pt x="4156" y="1786"/>
                    <a:pt x="4108" y="1727"/>
                  </a:cubicBezTo>
                  <a:cubicBezTo>
                    <a:pt x="4108" y="1715"/>
                    <a:pt x="4096" y="1715"/>
                    <a:pt x="4096" y="1703"/>
                  </a:cubicBezTo>
                  <a:cubicBezTo>
                    <a:pt x="4049" y="1644"/>
                    <a:pt x="4001" y="1584"/>
                    <a:pt x="3942" y="1525"/>
                  </a:cubicBezTo>
                  <a:lnTo>
                    <a:pt x="3918" y="1489"/>
                  </a:lnTo>
                  <a:cubicBezTo>
                    <a:pt x="3882" y="1441"/>
                    <a:pt x="3835" y="1405"/>
                    <a:pt x="3811" y="1358"/>
                  </a:cubicBezTo>
                  <a:cubicBezTo>
                    <a:pt x="3811" y="1358"/>
                    <a:pt x="3811" y="1346"/>
                    <a:pt x="3799" y="1346"/>
                  </a:cubicBezTo>
                  <a:cubicBezTo>
                    <a:pt x="3763" y="1298"/>
                    <a:pt x="3739" y="1251"/>
                    <a:pt x="3704" y="1227"/>
                  </a:cubicBezTo>
                  <a:cubicBezTo>
                    <a:pt x="3692" y="1203"/>
                    <a:pt x="3692" y="1191"/>
                    <a:pt x="3680" y="1191"/>
                  </a:cubicBezTo>
                  <a:cubicBezTo>
                    <a:pt x="3644" y="1144"/>
                    <a:pt x="3620" y="1108"/>
                    <a:pt x="3573" y="1060"/>
                  </a:cubicBezTo>
                  <a:lnTo>
                    <a:pt x="3477" y="929"/>
                  </a:lnTo>
                  <a:cubicBezTo>
                    <a:pt x="3465" y="905"/>
                    <a:pt x="3454" y="894"/>
                    <a:pt x="3454" y="882"/>
                  </a:cubicBezTo>
                  <a:cubicBezTo>
                    <a:pt x="3442" y="870"/>
                    <a:pt x="3442" y="846"/>
                    <a:pt x="3418" y="846"/>
                  </a:cubicBezTo>
                  <a:cubicBezTo>
                    <a:pt x="3406" y="834"/>
                    <a:pt x="3394" y="810"/>
                    <a:pt x="3382" y="786"/>
                  </a:cubicBezTo>
                  <a:lnTo>
                    <a:pt x="3346" y="763"/>
                  </a:lnTo>
                  <a:cubicBezTo>
                    <a:pt x="3334" y="751"/>
                    <a:pt x="3323" y="715"/>
                    <a:pt x="3299" y="703"/>
                  </a:cubicBezTo>
                  <a:cubicBezTo>
                    <a:pt x="3299" y="691"/>
                    <a:pt x="3287" y="691"/>
                    <a:pt x="3287" y="667"/>
                  </a:cubicBezTo>
                  <a:cubicBezTo>
                    <a:pt x="3275" y="643"/>
                    <a:pt x="3239" y="608"/>
                    <a:pt x="3227" y="596"/>
                  </a:cubicBezTo>
                  <a:cubicBezTo>
                    <a:pt x="3215" y="572"/>
                    <a:pt x="3204" y="548"/>
                    <a:pt x="3168" y="524"/>
                  </a:cubicBezTo>
                  <a:cubicBezTo>
                    <a:pt x="3168" y="513"/>
                    <a:pt x="3156" y="513"/>
                    <a:pt x="3156" y="489"/>
                  </a:cubicBezTo>
                  <a:cubicBezTo>
                    <a:pt x="3144" y="477"/>
                    <a:pt x="3120" y="465"/>
                    <a:pt x="3120" y="453"/>
                  </a:cubicBezTo>
                  <a:cubicBezTo>
                    <a:pt x="3120" y="429"/>
                    <a:pt x="3108" y="429"/>
                    <a:pt x="3108" y="417"/>
                  </a:cubicBezTo>
                  <a:cubicBezTo>
                    <a:pt x="3096" y="405"/>
                    <a:pt x="3096" y="393"/>
                    <a:pt x="3084" y="370"/>
                  </a:cubicBezTo>
                  <a:cubicBezTo>
                    <a:pt x="3084" y="358"/>
                    <a:pt x="3061" y="358"/>
                    <a:pt x="3061" y="346"/>
                  </a:cubicBezTo>
                  <a:cubicBezTo>
                    <a:pt x="3049" y="334"/>
                    <a:pt x="3049" y="310"/>
                    <a:pt x="3037" y="310"/>
                  </a:cubicBezTo>
                  <a:cubicBezTo>
                    <a:pt x="3037" y="298"/>
                    <a:pt x="3025" y="298"/>
                    <a:pt x="3025" y="286"/>
                  </a:cubicBezTo>
                  <a:cubicBezTo>
                    <a:pt x="3001" y="274"/>
                    <a:pt x="3001" y="251"/>
                    <a:pt x="2989" y="251"/>
                  </a:cubicBezTo>
                  <a:cubicBezTo>
                    <a:pt x="2989" y="239"/>
                    <a:pt x="2977" y="239"/>
                    <a:pt x="2977" y="239"/>
                  </a:cubicBezTo>
                  <a:cubicBezTo>
                    <a:pt x="2965" y="227"/>
                    <a:pt x="2965" y="215"/>
                    <a:pt x="2942" y="215"/>
                  </a:cubicBezTo>
                  <a:lnTo>
                    <a:pt x="2930" y="191"/>
                  </a:lnTo>
                  <a:cubicBezTo>
                    <a:pt x="2918" y="179"/>
                    <a:pt x="2918" y="167"/>
                    <a:pt x="2906" y="167"/>
                  </a:cubicBezTo>
                  <a:lnTo>
                    <a:pt x="2906" y="155"/>
                  </a:lnTo>
                  <a:cubicBezTo>
                    <a:pt x="2882" y="132"/>
                    <a:pt x="2882" y="120"/>
                    <a:pt x="2870" y="108"/>
                  </a:cubicBezTo>
                  <a:cubicBezTo>
                    <a:pt x="2870" y="108"/>
                    <a:pt x="2870" y="96"/>
                    <a:pt x="2858" y="96"/>
                  </a:cubicBezTo>
                  <a:lnTo>
                    <a:pt x="2846" y="72"/>
                  </a:lnTo>
                  <a:cubicBezTo>
                    <a:pt x="2846" y="72"/>
                    <a:pt x="2846" y="60"/>
                    <a:pt x="2823" y="60"/>
                  </a:cubicBezTo>
                  <a:cubicBezTo>
                    <a:pt x="2823" y="60"/>
                    <a:pt x="2823" y="48"/>
                    <a:pt x="2811" y="48"/>
                  </a:cubicBezTo>
                  <a:lnTo>
                    <a:pt x="2811" y="36"/>
                  </a:lnTo>
                  <a:lnTo>
                    <a:pt x="2811" y="12"/>
                  </a:lnTo>
                  <a:lnTo>
                    <a:pt x="2799" y="1"/>
                  </a:lnTo>
                  <a:close/>
                  <a:moveTo>
                    <a:pt x="3999" y="7659"/>
                  </a:moveTo>
                  <a:lnTo>
                    <a:pt x="3956" y="7684"/>
                  </a:lnTo>
                  <a:lnTo>
                    <a:pt x="3956" y="7684"/>
                  </a:lnTo>
                  <a:cubicBezTo>
                    <a:pt x="3961" y="7682"/>
                    <a:pt x="3969" y="7680"/>
                    <a:pt x="3977" y="7680"/>
                  </a:cubicBezTo>
                  <a:cubicBezTo>
                    <a:pt x="3977" y="7668"/>
                    <a:pt x="3989" y="7668"/>
                    <a:pt x="3989" y="7668"/>
                  </a:cubicBezTo>
                  <a:cubicBezTo>
                    <a:pt x="3992" y="7666"/>
                    <a:pt x="3995" y="7663"/>
                    <a:pt x="3999" y="7659"/>
                  </a:cubicBezTo>
                  <a:close/>
                  <a:moveTo>
                    <a:pt x="3956" y="7684"/>
                  </a:moveTo>
                  <a:cubicBezTo>
                    <a:pt x="3946" y="7687"/>
                    <a:pt x="3942" y="7692"/>
                    <a:pt x="3942" y="7692"/>
                  </a:cubicBezTo>
                  <a:lnTo>
                    <a:pt x="3956" y="7684"/>
                  </a:lnTo>
                  <a:close/>
                </a:path>
              </a:pathLst>
            </a:custGeom>
            <a:solidFill>
              <a:srgbClr val="B4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0"/>
            <p:cNvSpPr/>
            <p:nvPr/>
          </p:nvSpPr>
          <p:spPr>
            <a:xfrm>
              <a:off x="5078870" y="2112403"/>
              <a:ext cx="49252" cy="60413"/>
            </a:xfrm>
            <a:custGeom>
              <a:avLst/>
              <a:gdLst/>
              <a:ahLst/>
              <a:cxnLst/>
              <a:rect l="l" t="t" r="r" b="b"/>
              <a:pathLst>
                <a:path w="1668" h="2046" extrusionOk="0">
                  <a:moveTo>
                    <a:pt x="460" y="0"/>
                  </a:moveTo>
                  <a:cubicBezTo>
                    <a:pt x="186" y="0"/>
                    <a:pt x="1" y="222"/>
                    <a:pt x="1" y="593"/>
                  </a:cubicBezTo>
                  <a:lnTo>
                    <a:pt x="1" y="1082"/>
                  </a:lnTo>
                  <a:lnTo>
                    <a:pt x="132" y="1153"/>
                  </a:lnTo>
                  <a:lnTo>
                    <a:pt x="120" y="665"/>
                  </a:lnTo>
                  <a:cubicBezTo>
                    <a:pt x="120" y="345"/>
                    <a:pt x="274" y="162"/>
                    <a:pt x="508" y="162"/>
                  </a:cubicBezTo>
                  <a:cubicBezTo>
                    <a:pt x="605" y="162"/>
                    <a:pt x="715" y="194"/>
                    <a:pt x="834" y="260"/>
                  </a:cubicBezTo>
                  <a:cubicBezTo>
                    <a:pt x="1227" y="486"/>
                    <a:pt x="1537" y="1034"/>
                    <a:pt x="1537" y="1486"/>
                  </a:cubicBezTo>
                  <a:lnTo>
                    <a:pt x="1537" y="1975"/>
                  </a:lnTo>
                  <a:lnTo>
                    <a:pt x="1668" y="2046"/>
                  </a:lnTo>
                  <a:lnTo>
                    <a:pt x="1668" y="1558"/>
                  </a:lnTo>
                  <a:cubicBezTo>
                    <a:pt x="1668" y="1022"/>
                    <a:pt x="1298" y="379"/>
                    <a:pt x="834" y="117"/>
                  </a:cubicBezTo>
                  <a:cubicBezTo>
                    <a:pt x="699" y="38"/>
                    <a:pt x="572" y="0"/>
                    <a:pt x="460" y="0"/>
                  </a:cubicBez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0"/>
            <p:cNvSpPr/>
            <p:nvPr/>
          </p:nvSpPr>
          <p:spPr>
            <a:xfrm>
              <a:off x="5066232" y="2141605"/>
              <a:ext cx="73140" cy="112057"/>
            </a:xfrm>
            <a:custGeom>
              <a:avLst/>
              <a:gdLst/>
              <a:ahLst/>
              <a:cxnLst/>
              <a:rect l="l" t="t" r="r" b="b"/>
              <a:pathLst>
                <a:path w="2477" h="3795" extrusionOk="0">
                  <a:moveTo>
                    <a:pt x="1108" y="1238"/>
                  </a:moveTo>
                  <a:cubicBezTo>
                    <a:pt x="1151" y="1238"/>
                    <a:pt x="1199" y="1253"/>
                    <a:pt x="1250" y="1283"/>
                  </a:cubicBezTo>
                  <a:cubicBezTo>
                    <a:pt x="1429" y="1390"/>
                    <a:pt x="1560" y="1629"/>
                    <a:pt x="1560" y="1819"/>
                  </a:cubicBezTo>
                  <a:cubicBezTo>
                    <a:pt x="1560" y="1938"/>
                    <a:pt x="1512" y="2010"/>
                    <a:pt x="1441" y="2021"/>
                  </a:cubicBezTo>
                  <a:lnTo>
                    <a:pt x="1560" y="2855"/>
                  </a:lnTo>
                  <a:lnTo>
                    <a:pt x="929" y="2498"/>
                  </a:lnTo>
                  <a:lnTo>
                    <a:pt x="1048" y="1807"/>
                  </a:lnTo>
                  <a:cubicBezTo>
                    <a:pt x="976" y="1712"/>
                    <a:pt x="929" y="1581"/>
                    <a:pt x="929" y="1462"/>
                  </a:cubicBezTo>
                  <a:cubicBezTo>
                    <a:pt x="929" y="1326"/>
                    <a:pt x="1001" y="1238"/>
                    <a:pt x="1108" y="1238"/>
                  </a:cubicBezTo>
                  <a:close/>
                  <a:moveTo>
                    <a:pt x="191" y="0"/>
                  </a:moveTo>
                  <a:cubicBezTo>
                    <a:pt x="85" y="0"/>
                    <a:pt x="12" y="88"/>
                    <a:pt x="12" y="224"/>
                  </a:cubicBezTo>
                  <a:lnTo>
                    <a:pt x="12" y="1998"/>
                  </a:lnTo>
                  <a:lnTo>
                    <a:pt x="12" y="2140"/>
                  </a:lnTo>
                  <a:cubicBezTo>
                    <a:pt x="0" y="2355"/>
                    <a:pt x="143" y="2605"/>
                    <a:pt x="321" y="2700"/>
                  </a:cubicBezTo>
                  <a:lnTo>
                    <a:pt x="2155" y="3748"/>
                  </a:lnTo>
                  <a:cubicBezTo>
                    <a:pt x="2208" y="3780"/>
                    <a:pt x="2258" y="3795"/>
                    <a:pt x="2302" y="3795"/>
                  </a:cubicBezTo>
                  <a:cubicBezTo>
                    <a:pt x="2406" y="3795"/>
                    <a:pt x="2477" y="3711"/>
                    <a:pt x="2477" y="3569"/>
                  </a:cubicBezTo>
                  <a:lnTo>
                    <a:pt x="2477" y="1652"/>
                  </a:lnTo>
                  <a:cubicBezTo>
                    <a:pt x="2477" y="1450"/>
                    <a:pt x="2334" y="1212"/>
                    <a:pt x="2167" y="1105"/>
                  </a:cubicBezTo>
                  <a:lnTo>
                    <a:pt x="2096" y="1057"/>
                  </a:lnTo>
                  <a:lnTo>
                    <a:pt x="1965" y="986"/>
                  </a:lnTo>
                  <a:lnTo>
                    <a:pt x="548" y="164"/>
                  </a:lnTo>
                  <a:lnTo>
                    <a:pt x="417" y="93"/>
                  </a:lnTo>
                  <a:lnTo>
                    <a:pt x="333" y="45"/>
                  </a:lnTo>
                  <a:cubicBezTo>
                    <a:pt x="282" y="14"/>
                    <a:pt x="234" y="0"/>
                    <a:pt x="191" y="0"/>
                  </a:cubicBez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0"/>
            <p:cNvSpPr/>
            <p:nvPr/>
          </p:nvSpPr>
          <p:spPr>
            <a:xfrm>
              <a:off x="5093279" y="2178515"/>
              <a:ext cx="18661" cy="48100"/>
            </a:xfrm>
            <a:custGeom>
              <a:avLst/>
              <a:gdLst/>
              <a:ahLst/>
              <a:cxnLst/>
              <a:rect l="l" t="t" r="r" b="b"/>
              <a:pathLst>
                <a:path w="632" h="1629" extrusionOk="0">
                  <a:moveTo>
                    <a:pt x="171" y="0"/>
                  </a:moveTo>
                  <a:cubicBezTo>
                    <a:pt x="67" y="0"/>
                    <a:pt x="1" y="88"/>
                    <a:pt x="1" y="224"/>
                  </a:cubicBezTo>
                  <a:cubicBezTo>
                    <a:pt x="1" y="343"/>
                    <a:pt x="48" y="474"/>
                    <a:pt x="120" y="581"/>
                  </a:cubicBezTo>
                  <a:lnTo>
                    <a:pt x="1" y="1283"/>
                  </a:lnTo>
                  <a:lnTo>
                    <a:pt x="632" y="1629"/>
                  </a:lnTo>
                  <a:lnTo>
                    <a:pt x="632" y="1629"/>
                  </a:lnTo>
                  <a:lnTo>
                    <a:pt x="513" y="795"/>
                  </a:lnTo>
                  <a:cubicBezTo>
                    <a:pt x="584" y="760"/>
                    <a:pt x="632" y="688"/>
                    <a:pt x="632" y="581"/>
                  </a:cubicBezTo>
                  <a:cubicBezTo>
                    <a:pt x="632" y="390"/>
                    <a:pt x="489" y="140"/>
                    <a:pt x="310" y="45"/>
                  </a:cubicBezTo>
                  <a:cubicBezTo>
                    <a:pt x="259" y="14"/>
                    <a:pt x="212" y="0"/>
                    <a:pt x="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0"/>
            <p:cNvSpPr/>
            <p:nvPr/>
          </p:nvSpPr>
          <p:spPr>
            <a:xfrm>
              <a:off x="5857569" y="2594321"/>
              <a:ext cx="366023" cy="464379"/>
            </a:xfrm>
            <a:custGeom>
              <a:avLst/>
              <a:gdLst/>
              <a:ahLst/>
              <a:cxnLst/>
              <a:rect l="l" t="t" r="r" b="b"/>
              <a:pathLst>
                <a:path w="12396" h="15727" extrusionOk="0">
                  <a:moveTo>
                    <a:pt x="311" y="1"/>
                  </a:moveTo>
                  <a:cubicBezTo>
                    <a:pt x="132" y="84"/>
                    <a:pt x="13" y="298"/>
                    <a:pt x="13" y="608"/>
                  </a:cubicBezTo>
                  <a:lnTo>
                    <a:pt x="1" y="7918"/>
                  </a:lnTo>
                  <a:cubicBezTo>
                    <a:pt x="1" y="8502"/>
                    <a:pt x="406" y="9216"/>
                    <a:pt x="918" y="9514"/>
                  </a:cubicBezTo>
                  <a:lnTo>
                    <a:pt x="4192" y="11395"/>
                  </a:lnTo>
                  <a:lnTo>
                    <a:pt x="11479" y="15598"/>
                  </a:lnTo>
                  <a:cubicBezTo>
                    <a:pt x="11622" y="15685"/>
                    <a:pt x="11759" y="15726"/>
                    <a:pt x="11881" y="15726"/>
                  </a:cubicBezTo>
                  <a:cubicBezTo>
                    <a:pt x="12175" y="15726"/>
                    <a:pt x="12383" y="15486"/>
                    <a:pt x="12383" y="15074"/>
                  </a:cubicBezTo>
                  <a:lnTo>
                    <a:pt x="12395" y="7763"/>
                  </a:lnTo>
                  <a:cubicBezTo>
                    <a:pt x="12395" y="7454"/>
                    <a:pt x="12276" y="7109"/>
                    <a:pt x="12098" y="6811"/>
                  </a:cubicBezTo>
                  <a:lnTo>
                    <a:pt x="6192" y="8859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0"/>
            <p:cNvSpPr/>
            <p:nvPr/>
          </p:nvSpPr>
          <p:spPr>
            <a:xfrm>
              <a:off x="5866723" y="2593140"/>
              <a:ext cx="348070" cy="262765"/>
            </a:xfrm>
            <a:custGeom>
              <a:avLst/>
              <a:gdLst/>
              <a:ahLst/>
              <a:cxnLst/>
              <a:rect l="l" t="t" r="r" b="b"/>
              <a:pathLst>
                <a:path w="11788" h="8899" extrusionOk="0">
                  <a:moveTo>
                    <a:pt x="204" y="1"/>
                  </a:moveTo>
                  <a:cubicBezTo>
                    <a:pt x="131" y="1"/>
                    <a:pt x="62" y="14"/>
                    <a:pt x="1" y="41"/>
                  </a:cubicBezTo>
                  <a:lnTo>
                    <a:pt x="5882" y="8899"/>
                  </a:lnTo>
                  <a:lnTo>
                    <a:pt x="11788" y="6851"/>
                  </a:lnTo>
                  <a:cubicBezTo>
                    <a:pt x="11621" y="6589"/>
                    <a:pt x="11407" y="6363"/>
                    <a:pt x="11169" y="6220"/>
                  </a:cubicBezTo>
                  <a:lnTo>
                    <a:pt x="7894" y="4327"/>
                  </a:lnTo>
                  <a:lnTo>
                    <a:pt x="608" y="124"/>
                  </a:lnTo>
                  <a:cubicBezTo>
                    <a:pt x="472" y="41"/>
                    <a:pt x="331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0"/>
            <p:cNvSpPr/>
            <p:nvPr/>
          </p:nvSpPr>
          <p:spPr>
            <a:xfrm>
              <a:off x="4314580" y="1726803"/>
              <a:ext cx="422243" cy="383798"/>
            </a:xfrm>
            <a:custGeom>
              <a:avLst/>
              <a:gdLst/>
              <a:ahLst/>
              <a:cxnLst/>
              <a:rect l="l" t="t" r="r" b="b"/>
              <a:pathLst>
                <a:path w="14300" h="12998" extrusionOk="0">
                  <a:moveTo>
                    <a:pt x="1129" y="2666"/>
                  </a:moveTo>
                  <a:cubicBezTo>
                    <a:pt x="1176" y="2666"/>
                    <a:pt x="1229" y="2681"/>
                    <a:pt x="1286" y="2711"/>
                  </a:cubicBezTo>
                  <a:lnTo>
                    <a:pt x="2787" y="3568"/>
                  </a:lnTo>
                  <a:cubicBezTo>
                    <a:pt x="2977" y="3687"/>
                    <a:pt x="3144" y="3961"/>
                    <a:pt x="3144" y="4187"/>
                  </a:cubicBezTo>
                  <a:lnTo>
                    <a:pt x="3144" y="4997"/>
                  </a:lnTo>
                  <a:cubicBezTo>
                    <a:pt x="3144" y="5160"/>
                    <a:pt x="3057" y="5255"/>
                    <a:pt x="2937" y="5255"/>
                  </a:cubicBezTo>
                  <a:cubicBezTo>
                    <a:pt x="2891" y="5255"/>
                    <a:pt x="2840" y="5241"/>
                    <a:pt x="2787" y="5211"/>
                  </a:cubicBezTo>
                  <a:lnTo>
                    <a:pt x="1286" y="4342"/>
                  </a:lnTo>
                  <a:cubicBezTo>
                    <a:pt x="1084" y="4223"/>
                    <a:pt x="929" y="3961"/>
                    <a:pt x="929" y="3735"/>
                  </a:cubicBezTo>
                  <a:lnTo>
                    <a:pt x="929" y="2913"/>
                  </a:lnTo>
                  <a:cubicBezTo>
                    <a:pt x="929" y="2759"/>
                    <a:pt x="1009" y="2666"/>
                    <a:pt x="1129" y="2666"/>
                  </a:cubicBezTo>
                  <a:close/>
                  <a:moveTo>
                    <a:pt x="12288" y="7365"/>
                  </a:moveTo>
                  <a:cubicBezTo>
                    <a:pt x="12350" y="7365"/>
                    <a:pt x="12419" y="7385"/>
                    <a:pt x="12490" y="7425"/>
                  </a:cubicBezTo>
                  <a:cubicBezTo>
                    <a:pt x="12621" y="7497"/>
                    <a:pt x="12740" y="7640"/>
                    <a:pt x="12835" y="7795"/>
                  </a:cubicBezTo>
                  <a:cubicBezTo>
                    <a:pt x="12868" y="7771"/>
                    <a:pt x="12906" y="7761"/>
                    <a:pt x="12948" y="7761"/>
                  </a:cubicBezTo>
                  <a:cubicBezTo>
                    <a:pt x="13013" y="7761"/>
                    <a:pt x="13089" y="7787"/>
                    <a:pt x="13169" y="7830"/>
                  </a:cubicBezTo>
                  <a:cubicBezTo>
                    <a:pt x="13443" y="7973"/>
                    <a:pt x="13645" y="8354"/>
                    <a:pt x="13645" y="8652"/>
                  </a:cubicBezTo>
                  <a:cubicBezTo>
                    <a:pt x="13645" y="8861"/>
                    <a:pt x="13545" y="8982"/>
                    <a:pt x="13391" y="8982"/>
                  </a:cubicBezTo>
                  <a:cubicBezTo>
                    <a:pt x="13326" y="8982"/>
                    <a:pt x="13250" y="8960"/>
                    <a:pt x="13169" y="8914"/>
                  </a:cubicBezTo>
                  <a:cubicBezTo>
                    <a:pt x="13038" y="8842"/>
                    <a:pt x="12919" y="8711"/>
                    <a:pt x="12835" y="8545"/>
                  </a:cubicBezTo>
                  <a:cubicBezTo>
                    <a:pt x="12796" y="8569"/>
                    <a:pt x="12752" y="8582"/>
                    <a:pt x="12705" y="8582"/>
                  </a:cubicBezTo>
                  <a:cubicBezTo>
                    <a:pt x="12639" y="8582"/>
                    <a:pt x="12567" y="8558"/>
                    <a:pt x="12490" y="8509"/>
                  </a:cubicBezTo>
                  <a:cubicBezTo>
                    <a:pt x="12216" y="8366"/>
                    <a:pt x="12014" y="7997"/>
                    <a:pt x="12014" y="7699"/>
                  </a:cubicBezTo>
                  <a:cubicBezTo>
                    <a:pt x="12022" y="7487"/>
                    <a:pt x="12134" y="7365"/>
                    <a:pt x="12288" y="7365"/>
                  </a:cubicBezTo>
                  <a:close/>
                  <a:moveTo>
                    <a:pt x="434" y="1"/>
                  </a:moveTo>
                  <a:cubicBezTo>
                    <a:pt x="185" y="1"/>
                    <a:pt x="12" y="195"/>
                    <a:pt x="12" y="532"/>
                  </a:cubicBezTo>
                  <a:lnTo>
                    <a:pt x="0" y="4044"/>
                  </a:lnTo>
                  <a:lnTo>
                    <a:pt x="0" y="4747"/>
                  </a:lnTo>
                  <a:lnTo>
                    <a:pt x="14288" y="12998"/>
                  </a:lnTo>
                  <a:lnTo>
                    <a:pt x="14300" y="8783"/>
                  </a:lnTo>
                  <a:cubicBezTo>
                    <a:pt x="14300" y="8307"/>
                    <a:pt x="13978" y="7723"/>
                    <a:pt x="13562" y="7485"/>
                  </a:cubicBezTo>
                  <a:lnTo>
                    <a:pt x="774" y="103"/>
                  </a:lnTo>
                  <a:cubicBezTo>
                    <a:pt x="653" y="34"/>
                    <a:pt x="537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4314580" y="1907009"/>
              <a:ext cx="421564" cy="302480"/>
            </a:xfrm>
            <a:custGeom>
              <a:avLst/>
              <a:gdLst/>
              <a:ahLst/>
              <a:cxnLst/>
              <a:rect l="l" t="t" r="r" b="b"/>
              <a:pathLst>
                <a:path w="14277" h="10244" extrusionOk="0">
                  <a:moveTo>
                    <a:pt x="0" y="1"/>
                  </a:moveTo>
                  <a:lnTo>
                    <a:pt x="0" y="1477"/>
                  </a:lnTo>
                  <a:cubicBezTo>
                    <a:pt x="0" y="1954"/>
                    <a:pt x="334" y="2525"/>
                    <a:pt x="751" y="2763"/>
                  </a:cubicBezTo>
                  <a:lnTo>
                    <a:pt x="13514" y="10133"/>
                  </a:lnTo>
                  <a:cubicBezTo>
                    <a:pt x="13639" y="10208"/>
                    <a:pt x="13757" y="10243"/>
                    <a:pt x="13862" y="10243"/>
                  </a:cubicBezTo>
                  <a:cubicBezTo>
                    <a:pt x="14107" y="10243"/>
                    <a:pt x="14276" y="10050"/>
                    <a:pt x="14276" y="9716"/>
                  </a:cubicBezTo>
                  <a:lnTo>
                    <a:pt x="14276" y="82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0"/>
            <p:cNvSpPr/>
            <p:nvPr/>
          </p:nvSpPr>
          <p:spPr>
            <a:xfrm>
              <a:off x="4314934" y="1867295"/>
              <a:ext cx="421535" cy="283021"/>
            </a:xfrm>
            <a:custGeom>
              <a:avLst/>
              <a:gdLst/>
              <a:ahLst/>
              <a:cxnLst/>
              <a:rect l="l" t="t" r="r" b="b"/>
              <a:pathLst>
                <a:path w="14276" h="9585" extrusionOk="0">
                  <a:moveTo>
                    <a:pt x="0" y="0"/>
                  </a:moveTo>
                  <a:lnTo>
                    <a:pt x="0" y="1346"/>
                  </a:lnTo>
                  <a:lnTo>
                    <a:pt x="14264" y="9585"/>
                  </a:lnTo>
                  <a:lnTo>
                    <a:pt x="14264" y="9573"/>
                  </a:lnTo>
                  <a:lnTo>
                    <a:pt x="14276" y="8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0"/>
            <p:cNvSpPr/>
            <p:nvPr/>
          </p:nvSpPr>
          <p:spPr>
            <a:xfrm>
              <a:off x="4342011" y="1804962"/>
              <a:ext cx="65403" cy="76890"/>
            </a:xfrm>
            <a:custGeom>
              <a:avLst/>
              <a:gdLst/>
              <a:ahLst/>
              <a:cxnLst/>
              <a:rect l="l" t="t" r="r" b="b"/>
              <a:pathLst>
                <a:path w="2215" h="2604" extrusionOk="0">
                  <a:moveTo>
                    <a:pt x="194" y="0"/>
                  </a:moveTo>
                  <a:cubicBezTo>
                    <a:pt x="77" y="0"/>
                    <a:pt x="0" y="95"/>
                    <a:pt x="0" y="254"/>
                  </a:cubicBezTo>
                  <a:lnTo>
                    <a:pt x="0" y="1076"/>
                  </a:lnTo>
                  <a:cubicBezTo>
                    <a:pt x="0" y="1302"/>
                    <a:pt x="155" y="1576"/>
                    <a:pt x="357" y="1683"/>
                  </a:cubicBezTo>
                  <a:lnTo>
                    <a:pt x="1858" y="2552"/>
                  </a:lnTo>
                  <a:cubicBezTo>
                    <a:pt x="1913" y="2587"/>
                    <a:pt x="1967" y="2603"/>
                    <a:pt x="2015" y="2603"/>
                  </a:cubicBezTo>
                  <a:cubicBezTo>
                    <a:pt x="2131" y="2603"/>
                    <a:pt x="2215" y="2506"/>
                    <a:pt x="2215" y="2338"/>
                  </a:cubicBezTo>
                  <a:lnTo>
                    <a:pt x="2215" y="1516"/>
                  </a:lnTo>
                  <a:cubicBezTo>
                    <a:pt x="2215" y="1302"/>
                    <a:pt x="2048" y="1016"/>
                    <a:pt x="1858" y="909"/>
                  </a:cubicBezTo>
                  <a:lnTo>
                    <a:pt x="357" y="52"/>
                  </a:lnTo>
                  <a:cubicBezTo>
                    <a:pt x="298" y="17"/>
                    <a:pt x="242" y="0"/>
                    <a:pt x="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0"/>
            <p:cNvSpPr/>
            <p:nvPr/>
          </p:nvSpPr>
          <p:spPr>
            <a:xfrm>
              <a:off x="4669294" y="1944273"/>
              <a:ext cx="24301" cy="35935"/>
            </a:xfrm>
            <a:custGeom>
              <a:avLst/>
              <a:gdLst/>
              <a:ahLst/>
              <a:cxnLst/>
              <a:rect l="l" t="t" r="r" b="b"/>
              <a:pathLst>
                <a:path w="823" h="1217" extrusionOk="0">
                  <a:moveTo>
                    <a:pt x="263" y="0"/>
                  </a:moveTo>
                  <a:cubicBezTo>
                    <a:pt x="104" y="0"/>
                    <a:pt x="1" y="122"/>
                    <a:pt x="1" y="334"/>
                  </a:cubicBezTo>
                  <a:cubicBezTo>
                    <a:pt x="1" y="632"/>
                    <a:pt x="227" y="1001"/>
                    <a:pt x="477" y="1144"/>
                  </a:cubicBezTo>
                  <a:cubicBezTo>
                    <a:pt x="554" y="1193"/>
                    <a:pt x="626" y="1217"/>
                    <a:pt x="692" y="1217"/>
                  </a:cubicBezTo>
                  <a:cubicBezTo>
                    <a:pt x="739" y="1217"/>
                    <a:pt x="783" y="1204"/>
                    <a:pt x="822" y="1180"/>
                  </a:cubicBezTo>
                  <a:cubicBezTo>
                    <a:pt x="739" y="1025"/>
                    <a:pt x="680" y="870"/>
                    <a:pt x="680" y="727"/>
                  </a:cubicBezTo>
                  <a:cubicBezTo>
                    <a:pt x="680" y="584"/>
                    <a:pt x="727" y="477"/>
                    <a:pt x="822" y="430"/>
                  </a:cubicBezTo>
                  <a:cubicBezTo>
                    <a:pt x="727" y="287"/>
                    <a:pt x="608" y="156"/>
                    <a:pt x="477" y="60"/>
                  </a:cubicBezTo>
                  <a:cubicBezTo>
                    <a:pt x="399" y="20"/>
                    <a:pt x="326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0"/>
            <p:cNvSpPr/>
            <p:nvPr/>
          </p:nvSpPr>
          <p:spPr>
            <a:xfrm>
              <a:off x="4689343" y="1955936"/>
              <a:ext cx="28140" cy="36083"/>
            </a:xfrm>
            <a:custGeom>
              <a:avLst/>
              <a:gdLst/>
              <a:ahLst/>
              <a:cxnLst/>
              <a:rect l="l" t="t" r="r" b="b"/>
              <a:pathLst>
                <a:path w="953" h="1222" extrusionOk="0">
                  <a:moveTo>
                    <a:pt x="256" y="1"/>
                  </a:moveTo>
                  <a:cubicBezTo>
                    <a:pt x="214" y="1"/>
                    <a:pt x="176" y="11"/>
                    <a:pt x="143" y="35"/>
                  </a:cubicBezTo>
                  <a:cubicBezTo>
                    <a:pt x="60" y="82"/>
                    <a:pt x="24" y="189"/>
                    <a:pt x="1" y="332"/>
                  </a:cubicBezTo>
                  <a:cubicBezTo>
                    <a:pt x="1" y="487"/>
                    <a:pt x="48" y="654"/>
                    <a:pt x="143" y="785"/>
                  </a:cubicBezTo>
                  <a:cubicBezTo>
                    <a:pt x="227" y="928"/>
                    <a:pt x="346" y="1070"/>
                    <a:pt x="477" y="1154"/>
                  </a:cubicBezTo>
                  <a:cubicBezTo>
                    <a:pt x="558" y="1200"/>
                    <a:pt x="634" y="1222"/>
                    <a:pt x="699" y="1222"/>
                  </a:cubicBezTo>
                  <a:cubicBezTo>
                    <a:pt x="853" y="1222"/>
                    <a:pt x="953" y="1101"/>
                    <a:pt x="953" y="892"/>
                  </a:cubicBezTo>
                  <a:cubicBezTo>
                    <a:pt x="953" y="594"/>
                    <a:pt x="751" y="213"/>
                    <a:pt x="477" y="70"/>
                  </a:cubicBezTo>
                  <a:cubicBezTo>
                    <a:pt x="397" y="27"/>
                    <a:pt x="321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0"/>
            <p:cNvSpPr/>
            <p:nvPr/>
          </p:nvSpPr>
          <p:spPr>
            <a:xfrm>
              <a:off x="6014744" y="2201340"/>
              <a:ext cx="209202" cy="335491"/>
            </a:xfrm>
            <a:custGeom>
              <a:avLst/>
              <a:gdLst/>
              <a:ahLst/>
              <a:cxnLst/>
              <a:rect l="l" t="t" r="r" b="b"/>
              <a:pathLst>
                <a:path w="7085" h="11362" extrusionOk="0">
                  <a:moveTo>
                    <a:pt x="2989" y="1"/>
                  </a:moveTo>
                  <a:cubicBezTo>
                    <a:pt x="2960" y="1"/>
                    <a:pt x="2941" y="23"/>
                    <a:pt x="2941" y="58"/>
                  </a:cubicBezTo>
                  <a:cubicBezTo>
                    <a:pt x="2941" y="106"/>
                    <a:pt x="2846" y="403"/>
                    <a:pt x="2774" y="653"/>
                  </a:cubicBezTo>
                  <a:lnTo>
                    <a:pt x="2774" y="725"/>
                  </a:lnTo>
                  <a:lnTo>
                    <a:pt x="3072" y="1653"/>
                  </a:lnTo>
                  <a:cubicBezTo>
                    <a:pt x="2786" y="1665"/>
                    <a:pt x="2596" y="1915"/>
                    <a:pt x="2596" y="2320"/>
                  </a:cubicBezTo>
                  <a:cubicBezTo>
                    <a:pt x="2596" y="2606"/>
                    <a:pt x="2679" y="2915"/>
                    <a:pt x="2846" y="3201"/>
                  </a:cubicBezTo>
                  <a:cubicBezTo>
                    <a:pt x="2619" y="3249"/>
                    <a:pt x="2429" y="3392"/>
                    <a:pt x="2262" y="3606"/>
                  </a:cubicBezTo>
                  <a:lnTo>
                    <a:pt x="1155" y="1915"/>
                  </a:lnTo>
                  <a:lnTo>
                    <a:pt x="1750" y="1534"/>
                  </a:lnTo>
                  <a:cubicBezTo>
                    <a:pt x="1810" y="1487"/>
                    <a:pt x="1810" y="1368"/>
                    <a:pt x="1750" y="1249"/>
                  </a:cubicBezTo>
                  <a:cubicBezTo>
                    <a:pt x="1715" y="1189"/>
                    <a:pt x="1667" y="1165"/>
                    <a:pt x="1631" y="1129"/>
                  </a:cubicBezTo>
                  <a:cubicBezTo>
                    <a:pt x="1603" y="1116"/>
                    <a:pt x="1575" y="1110"/>
                    <a:pt x="1552" y="1110"/>
                  </a:cubicBezTo>
                  <a:cubicBezTo>
                    <a:pt x="1536" y="1110"/>
                    <a:pt x="1522" y="1113"/>
                    <a:pt x="1512" y="1118"/>
                  </a:cubicBezTo>
                  <a:lnTo>
                    <a:pt x="774" y="1582"/>
                  </a:lnTo>
                  <a:cubicBezTo>
                    <a:pt x="750" y="1594"/>
                    <a:pt x="738" y="1641"/>
                    <a:pt x="738" y="1701"/>
                  </a:cubicBezTo>
                  <a:cubicBezTo>
                    <a:pt x="738" y="1761"/>
                    <a:pt x="762" y="1820"/>
                    <a:pt x="798" y="1880"/>
                  </a:cubicBezTo>
                  <a:lnTo>
                    <a:pt x="2107" y="3820"/>
                  </a:lnTo>
                  <a:cubicBezTo>
                    <a:pt x="1988" y="4035"/>
                    <a:pt x="1881" y="4285"/>
                    <a:pt x="1810" y="4558"/>
                  </a:cubicBezTo>
                  <a:lnTo>
                    <a:pt x="798" y="3761"/>
                  </a:lnTo>
                  <a:lnTo>
                    <a:pt x="583" y="2475"/>
                  </a:lnTo>
                  <a:cubicBezTo>
                    <a:pt x="572" y="2368"/>
                    <a:pt x="500" y="2261"/>
                    <a:pt x="417" y="2213"/>
                  </a:cubicBezTo>
                  <a:cubicBezTo>
                    <a:pt x="405" y="2213"/>
                    <a:pt x="393" y="2201"/>
                    <a:pt x="393" y="2201"/>
                  </a:cubicBezTo>
                  <a:cubicBezTo>
                    <a:pt x="381" y="2198"/>
                    <a:pt x="369" y="2196"/>
                    <a:pt x="358" y="2196"/>
                  </a:cubicBezTo>
                  <a:cubicBezTo>
                    <a:pt x="284" y="2196"/>
                    <a:pt x="241" y="2263"/>
                    <a:pt x="262" y="2356"/>
                  </a:cubicBezTo>
                  <a:lnTo>
                    <a:pt x="500" y="3785"/>
                  </a:lnTo>
                  <a:cubicBezTo>
                    <a:pt x="512" y="3868"/>
                    <a:pt x="572" y="3963"/>
                    <a:pt x="631" y="3999"/>
                  </a:cubicBezTo>
                  <a:lnTo>
                    <a:pt x="1750" y="4868"/>
                  </a:lnTo>
                  <a:cubicBezTo>
                    <a:pt x="1703" y="5094"/>
                    <a:pt x="1691" y="5344"/>
                    <a:pt x="1691" y="5594"/>
                  </a:cubicBezTo>
                  <a:lnTo>
                    <a:pt x="1691" y="5642"/>
                  </a:lnTo>
                  <a:lnTo>
                    <a:pt x="417" y="5332"/>
                  </a:lnTo>
                  <a:cubicBezTo>
                    <a:pt x="404" y="5327"/>
                    <a:pt x="392" y="5325"/>
                    <a:pt x="382" y="5325"/>
                  </a:cubicBezTo>
                  <a:cubicBezTo>
                    <a:pt x="346" y="5325"/>
                    <a:pt x="326" y="5355"/>
                    <a:pt x="298" y="5392"/>
                  </a:cubicBezTo>
                  <a:lnTo>
                    <a:pt x="0" y="6249"/>
                  </a:lnTo>
                  <a:lnTo>
                    <a:pt x="0" y="6356"/>
                  </a:lnTo>
                  <a:cubicBezTo>
                    <a:pt x="24" y="6428"/>
                    <a:pt x="48" y="6499"/>
                    <a:pt x="107" y="6547"/>
                  </a:cubicBezTo>
                  <a:cubicBezTo>
                    <a:pt x="119" y="6559"/>
                    <a:pt x="143" y="6583"/>
                    <a:pt x="167" y="6594"/>
                  </a:cubicBezTo>
                  <a:cubicBezTo>
                    <a:pt x="192" y="6611"/>
                    <a:pt x="216" y="6619"/>
                    <a:pt x="238" y="6619"/>
                  </a:cubicBezTo>
                  <a:cubicBezTo>
                    <a:pt x="277" y="6619"/>
                    <a:pt x="310" y="6593"/>
                    <a:pt x="333" y="6547"/>
                  </a:cubicBezTo>
                  <a:lnTo>
                    <a:pt x="595" y="5773"/>
                  </a:lnTo>
                  <a:lnTo>
                    <a:pt x="1703" y="6047"/>
                  </a:lnTo>
                  <a:cubicBezTo>
                    <a:pt x="1750" y="6463"/>
                    <a:pt x="1834" y="6833"/>
                    <a:pt x="1965" y="7190"/>
                  </a:cubicBezTo>
                  <a:lnTo>
                    <a:pt x="893" y="7773"/>
                  </a:lnTo>
                  <a:cubicBezTo>
                    <a:pt x="869" y="7785"/>
                    <a:pt x="834" y="7833"/>
                    <a:pt x="857" y="7892"/>
                  </a:cubicBezTo>
                  <a:cubicBezTo>
                    <a:pt x="857" y="7952"/>
                    <a:pt x="881" y="8011"/>
                    <a:pt x="917" y="8071"/>
                  </a:cubicBezTo>
                  <a:lnTo>
                    <a:pt x="1596" y="9059"/>
                  </a:lnTo>
                  <a:cubicBezTo>
                    <a:pt x="1631" y="9107"/>
                    <a:pt x="1655" y="9142"/>
                    <a:pt x="1703" y="9166"/>
                  </a:cubicBezTo>
                  <a:cubicBezTo>
                    <a:pt x="1739" y="9217"/>
                    <a:pt x="1775" y="9236"/>
                    <a:pt x="1803" y="9236"/>
                  </a:cubicBezTo>
                  <a:cubicBezTo>
                    <a:pt x="1821" y="9236"/>
                    <a:pt x="1836" y="9228"/>
                    <a:pt x="1846" y="9214"/>
                  </a:cubicBezTo>
                  <a:cubicBezTo>
                    <a:pt x="1905" y="9166"/>
                    <a:pt x="1893" y="9035"/>
                    <a:pt x="1822" y="8928"/>
                  </a:cubicBezTo>
                  <a:lnTo>
                    <a:pt x="1286" y="8154"/>
                  </a:lnTo>
                  <a:lnTo>
                    <a:pt x="2179" y="7678"/>
                  </a:lnTo>
                  <a:cubicBezTo>
                    <a:pt x="2524" y="8333"/>
                    <a:pt x="3012" y="8869"/>
                    <a:pt x="3548" y="9190"/>
                  </a:cubicBezTo>
                  <a:cubicBezTo>
                    <a:pt x="3853" y="9362"/>
                    <a:pt x="4139" y="9453"/>
                    <a:pt x="4392" y="9453"/>
                  </a:cubicBezTo>
                  <a:cubicBezTo>
                    <a:pt x="4594" y="9453"/>
                    <a:pt x="4776" y="9395"/>
                    <a:pt x="4929" y="9273"/>
                  </a:cubicBezTo>
                  <a:lnTo>
                    <a:pt x="5810" y="10774"/>
                  </a:lnTo>
                  <a:lnTo>
                    <a:pt x="5275" y="10940"/>
                  </a:lnTo>
                  <a:cubicBezTo>
                    <a:pt x="5203" y="10976"/>
                    <a:pt x="5179" y="11071"/>
                    <a:pt x="5239" y="11190"/>
                  </a:cubicBezTo>
                  <a:cubicBezTo>
                    <a:pt x="5275" y="11274"/>
                    <a:pt x="5334" y="11309"/>
                    <a:pt x="5382" y="11345"/>
                  </a:cubicBezTo>
                  <a:cubicBezTo>
                    <a:pt x="5399" y="11353"/>
                    <a:pt x="5427" y="11362"/>
                    <a:pt x="5451" y="11362"/>
                  </a:cubicBezTo>
                  <a:cubicBezTo>
                    <a:pt x="5461" y="11362"/>
                    <a:pt x="5470" y="11360"/>
                    <a:pt x="5477" y="11357"/>
                  </a:cubicBezTo>
                  <a:lnTo>
                    <a:pt x="6168" y="11155"/>
                  </a:lnTo>
                  <a:cubicBezTo>
                    <a:pt x="6215" y="11131"/>
                    <a:pt x="6227" y="11107"/>
                    <a:pt x="6227" y="11047"/>
                  </a:cubicBezTo>
                  <a:cubicBezTo>
                    <a:pt x="6227" y="10988"/>
                    <a:pt x="6215" y="10928"/>
                    <a:pt x="6179" y="10869"/>
                  </a:cubicBezTo>
                  <a:lnTo>
                    <a:pt x="5120" y="9047"/>
                  </a:lnTo>
                  <a:cubicBezTo>
                    <a:pt x="5263" y="8857"/>
                    <a:pt x="5346" y="8571"/>
                    <a:pt x="5394" y="8214"/>
                  </a:cubicBezTo>
                  <a:lnTo>
                    <a:pt x="6489" y="9226"/>
                  </a:lnTo>
                  <a:lnTo>
                    <a:pt x="6763" y="10309"/>
                  </a:lnTo>
                  <a:cubicBezTo>
                    <a:pt x="6787" y="10404"/>
                    <a:pt x="6846" y="10488"/>
                    <a:pt x="6930" y="10535"/>
                  </a:cubicBezTo>
                  <a:cubicBezTo>
                    <a:pt x="6941" y="10547"/>
                    <a:pt x="6953" y="10547"/>
                    <a:pt x="6989" y="10547"/>
                  </a:cubicBezTo>
                  <a:cubicBezTo>
                    <a:pt x="7002" y="10552"/>
                    <a:pt x="7013" y="10555"/>
                    <a:pt x="7023" y="10555"/>
                  </a:cubicBezTo>
                  <a:cubicBezTo>
                    <a:pt x="7058" y="10555"/>
                    <a:pt x="7075" y="10523"/>
                    <a:pt x="7084" y="10476"/>
                  </a:cubicBezTo>
                  <a:lnTo>
                    <a:pt x="7084" y="10369"/>
                  </a:lnTo>
                  <a:lnTo>
                    <a:pt x="6810" y="9178"/>
                  </a:lnTo>
                  <a:cubicBezTo>
                    <a:pt x="6787" y="9107"/>
                    <a:pt x="6751" y="9035"/>
                    <a:pt x="6703" y="8988"/>
                  </a:cubicBezTo>
                  <a:lnTo>
                    <a:pt x="5441" y="7845"/>
                  </a:lnTo>
                  <a:lnTo>
                    <a:pt x="5441" y="7797"/>
                  </a:lnTo>
                  <a:cubicBezTo>
                    <a:pt x="5441" y="7547"/>
                    <a:pt x="5417" y="7273"/>
                    <a:pt x="5382" y="7011"/>
                  </a:cubicBezTo>
                  <a:lnTo>
                    <a:pt x="5382" y="7011"/>
                  </a:lnTo>
                  <a:lnTo>
                    <a:pt x="6489" y="7428"/>
                  </a:lnTo>
                  <a:cubicBezTo>
                    <a:pt x="6505" y="7437"/>
                    <a:pt x="6521" y="7442"/>
                    <a:pt x="6536" y="7442"/>
                  </a:cubicBezTo>
                  <a:cubicBezTo>
                    <a:pt x="6578" y="7442"/>
                    <a:pt x="6614" y="7409"/>
                    <a:pt x="6632" y="7356"/>
                  </a:cubicBezTo>
                  <a:lnTo>
                    <a:pt x="6870" y="6190"/>
                  </a:lnTo>
                  <a:cubicBezTo>
                    <a:pt x="6882" y="6106"/>
                    <a:pt x="6822" y="5975"/>
                    <a:pt x="6727" y="5892"/>
                  </a:cubicBezTo>
                  <a:cubicBezTo>
                    <a:pt x="6715" y="5880"/>
                    <a:pt x="6703" y="5880"/>
                    <a:pt x="6703" y="5868"/>
                  </a:cubicBezTo>
                  <a:cubicBezTo>
                    <a:pt x="6677" y="5850"/>
                    <a:pt x="6648" y="5841"/>
                    <a:pt x="6623" y="5841"/>
                  </a:cubicBezTo>
                  <a:cubicBezTo>
                    <a:pt x="6580" y="5841"/>
                    <a:pt x="6544" y="5868"/>
                    <a:pt x="6537" y="5928"/>
                  </a:cubicBezTo>
                  <a:lnTo>
                    <a:pt x="6310" y="6964"/>
                  </a:lnTo>
                  <a:lnTo>
                    <a:pt x="5298" y="6583"/>
                  </a:lnTo>
                  <a:cubicBezTo>
                    <a:pt x="5227" y="6225"/>
                    <a:pt x="5144" y="5844"/>
                    <a:pt x="5025" y="5511"/>
                  </a:cubicBezTo>
                  <a:lnTo>
                    <a:pt x="6334" y="5059"/>
                  </a:lnTo>
                  <a:cubicBezTo>
                    <a:pt x="6358" y="5047"/>
                    <a:pt x="6394" y="5011"/>
                    <a:pt x="6394" y="4951"/>
                  </a:cubicBezTo>
                  <a:cubicBezTo>
                    <a:pt x="6394" y="4916"/>
                    <a:pt x="6370" y="4832"/>
                    <a:pt x="6346" y="4773"/>
                  </a:cubicBezTo>
                  <a:lnTo>
                    <a:pt x="5632" y="3487"/>
                  </a:lnTo>
                  <a:cubicBezTo>
                    <a:pt x="5596" y="3427"/>
                    <a:pt x="5560" y="3380"/>
                    <a:pt x="5513" y="3344"/>
                  </a:cubicBezTo>
                  <a:cubicBezTo>
                    <a:pt x="5485" y="3330"/>
                    <a:pt x="5457" y="3324"/>
                    <a:pt x="5434" y="3324"/>
                  </a:cubicBezTo>
                  <a:cubicBezTo>
                    <a:pt x="5417" y="3324"/>
                    <a:pt x="5403" y="3327"/>
                    <a:pt x="5394" y="3332"/>
                  </a:cubicBezTo>
                  <a:cubicBezTo>
                    <a:pt x="5322" y="3368"/>
                    <a:pt x="5322" y="3487"/>
                    <a:pt x="5382" y="3606"/>
                  </a:cubicBezTo>
                  <a:lnTo>
                    <a:pt x="5977" y="4678"/>
                  </a:lnTo>
                  <a:lnTo>
                    <a:pt x="4846" y="5059"/>
                  </a:lnTo>
                  <a:cubicBezTo>
                    <a:pt x="4679" y="4654"/>
                    <a:pt x="4489" y="4285"/>
                    <a:pt x="4263" y="3987"/>
                  </a:cubicBezTo>
                  <a:cubicBezTo>
                    <a:pt x="4429" y="3880"/>
                    <a:pt x="4513" y="3677"/>
                    <a:pt x="4513" y="3392"/>
                  </a:cubicBezTo>
                  <a:cubicBezTo>
                    <a:pt x="4513" y="2987"/>
                    <a:pt x="4322" y="2534"/>
                    <a:pt x="4036" y="2177"/>
                  </a:cubicBezTo>
                  <a:lnTo>
                    <a:pt x="4334" y="1594"/>
                  </a:lnTo>
                  <a:cubicBezTo>
                    <a:pt x="4346" y="1582"/>
                    <a:pt x="4346" y="1546"/>
                    <a:pt x="4334" y="1534"/>
                  </a:cubicBezTo>
                  <a:cubicBezTo>
                    <a:pt x="4263" y="1189"/>
                    <a:pt x="4191" y="808"/>
                    <a:pt x="4191" y="760"/>
                  </a:cubicBezTo>
                  <a:cubicBezTo>
                    <a:pt x="4191" y="701"/>
                    <a:pt x="4143" y="641"/>
                    <a:pt x="4096" y="606"/>
                  </a:cubicBezTo>
                  <a:cubicBezTo>
                    <a:pt x="4083" y="599"/>
                    <a:pt x="4071" y="596"/>
                    <a:pt x="4061" y="596"/>
                  </a:cubicBezTo>
                  <a:cubicBezTo>
                    <a:pt x="4032" y="596"/>
                    <a:pt x="4012" y="618"/>
                    <a:pt x="4012" y="653"/>
                  </a:cubicBezTo>
                  <a:cubicBezTo>
                    <a:pt x="4012" y="725"/>
                    <a:pt x="4096" y="1165"/>
                    <a:pt x="4155" y="1463"/>
                  </a:cubicBezTo>
                  <a:lnTo>
                    <a:pt x="3870" y="2022"/>
                  </a:lnTo>
                  <a:cubicBezTo>
                    <a:pt x="3774" y="1939"/>
                    <a:pt x="3667" y="1844"/>
                    <a:pt x="3560" y="1784"/>
                  </a:cubicBezTo>
                  <a:cubicBezTo>
                    <a:pt x="3453" y="1725"/>
                    <a:pt x="3358" y="1677"/>
                    <a:pt x="3250" y="1665"/>
                  </a:cubicBezTo>
                  <a:lnTo>
                    <a:pt x="2965" y="784"/>
                  </a:lnTo>
                  <a:cubicBezTo>
                    <a:pt x="3024" y="582"/>
                    <a:pt x="3120" y="237"/>
                    <a:pt x="3120" y="165"/>
                  </a:cubicBezTo>
                  <a:cubicBezTo>
                    <a:pt x="3120" y="106"/>
                    <a:pt x="3084" y="46"/>
                    <a:pt x="3024" y="10"/>
                  </a:cubicBezTo>
                  <a:cubicBezTo>
                    <a:pt x="3011" y="4"/>
                    <a:pt x="3000" y="1"/>
                    <a:pt x="2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0"/>
            <p:cNvSpPr/>
            <p:nvPr/>
          </p:nvSpPr>
          <p:spPr>
            <a:xfrm>
              <a:off x="5469105" y="1622453"/>
              <a:ext cx="346682" cy="442942"/>
            </a:xfrm>
            <a:custGeom>
              <a:avLst/>
              <a:gdLst/>
              <a:ahLst/>
              <a:cxnLst/>
              <a:rect l="l" t="t" r="r" b="b"/>
              <a:pathLst>
                <a:path w="11741" h="15001" extrusionOk="0">
                  <a:moveTo>
                    <a:pt x="5287" y="3482"/>
                  </a:moveTo>
                  <a:lnTo>
                    <a:pt x="6549" y="4221"/>
                  </a:lnTo>
                  <a:lnTo>
                    <a:pt x="6323" y="8709"/>
                  </a:lnTo>
                  <a:lnTo>
                    <a:pt x="5477" y="8221"/>
                  </a:lnTo>
                  <a:lnTo>
                    <a:pt x="5287" y="3482"/>
                  </a:lnTo>
                  <a:close/>
                  <a:moveTo>
                    <a:pt x="5558" y="9198"/>
                  </a:moveTo>
                  <a:cubicBezTo>
                    <a:pt x="5657" y="9198"/>
                    <a:pt x="5770" y="9232"/>
                    <a:pt x="5894" y="9305"/>
                  </a:cubicBezTo>
                  <a:cubicBezTo>
                    <a:pt x="6299" y="9531"/>
                    <a:pt x="6573" y="10043"/>
                    <a:pt x="6561" y="10459"/>
                  </a:cubicBezTo>
                  <a:cubicBezTo>
                    <a:pt x="6561" y="10761"/>
                    <a:pt x="6419" y="10939"/>
                    <a:pt x="6203" y="10939"/>
                  </a:cubicBezTo>
                  <a:cubicBezTo>
                    <a:pt x="6111" y="10939"/>
                    <a:pt x="6007" y="10907"/>
                    <a:pt x="5894" y="10840"/>
                  </a:cubicBezTo>
                  <a:cubicBezTo>
                    <a:pt x="5489" y="10602"/>
                    <a:pt x="5192" y="10102"/>
                    <a:pt x="5192" y="9662"/>
                  </a:cubicBezTo>
                  <a:cubicBezTo>
                    <a:pt x="5192" y="9372"/>
                    <a:pt x="5335" y="9198"/>
                    <a:pt x="5558" y="9198"/>
                  </a:cubicBezTo>
                  <a:close/>
                  <a:moveTo>
                    <a:pt x="5645" y="1"/>
                  </a:moveTo>
                  <a:cubicBezTo>
                    <a:pt x="5540" y="1"/>
                    <a:pt x="5450" y="44"/>
                    <a:pt x="5382" y="125"/>
                  </a:cubicBezTo>
                  <a:lnTo>
                    <a:pt x="96" y="7542"/>
                  </a:lnTo>
                  <a:cubicBezTo>
                    <a:pt x="1" y="7685"/>
                    <a:pt x="1" y="7935"/>
                    <a:pt x="96" y="8221"/>
                  </a:cubicBezTo>
                  <a:cubicBezTo>
                    <a:pt x="203" y="8495"/>
                    <a:pt x="393" y="8733"/>
                    <a:pt x="608" y="8864"/>
                  </a:cubicBezTo>
                  <a:lnTo>
                    <a:pt x="11097" y="14924"/>
                  </a:lnTo>
                  <a:cubicBezTo>
                    <a:pt x="11190" y="14976"/>
                    <a:pt x="11278" y="15000"/>
                    <a:pt x="11358" y="15000"/>
                  </a:cubicBezTo>
                  <a:cubicBezTo>
                    <a:pt x="11463" y="15000"/>
                    <a:pt x="11553" y="14958"/>
                    <a:pt x="11621" y="14877"/>
                  </a:cubicBezTo>
                  <a:cubicBezTo>
                    <a:pt x="11740" y="14722"/>
                    <a:pt x="11740" y="14472"/>
                    <a:pt x="11633" y="14186"/>
                  </a:cubicBezTo>
                  <a:lnTo>
                    <a:pt x="6418" y="720"/>
                  </a:lnTo>
                  <a:cubicBezTo>
                    <a:pt x="6311" y="434"/>
                    <a:pt x="6120" y="220"/>
                    <a:pt x="5906" y="77"/>
                  </a:cubicBezTo>
                  <a:cubicBezTo>
                    <a:pt x="5813" y="26"/>
                    <a:pt x="5725" y="1"/>
                    <a:pt x="56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0"/>
            <p:cNvSpPr/>
            <p:nvPr/>
          </p:nvSpPr>
          <p:spPr>
            <a:xfrm>
              <a:off x="5446605" y="1592866"/>
              <a:ext cx="391682" cy="502469"/>
            </a:xfrm>
            <a:custGeom>
              <a:avLst/>
              <a:gdLst/>
              <a:ahLst/>
              <a:cxnLst/>
              <a:rect l="l" t="t" r="r" b="b"/>
              <a:pathLst>
                <a:path w="13265" h="17017" extrusionOk="0">
                  <a:moveTo>
                    <a:pt x="6411" y="1003"/>
                  </a:moveTo>
                  <a:cubicBezTo>
                    <a:pt x="6491" y="1003"/>
                    <a:pt x="6582" y="1028"/>
                    <a:pt x="6680" y="1079"/>
                  </a:cubicBezTo>
                  <a:cubicBezTo>
                    <a:pt x="6894" y="1198"/>
                    <a:pt x="7085" y="1436"/>
                    <a:pt x="7192" y="1722"/>
                  </a:cubicBezTo>
                  <a:lnTo>
                    <a:pt x="12407" y="15188"/>
                  </a:lnTo>
                  <a:cubicBezTo>
                    <a:pt x="12502" y="15474"/>
                    <a:pt x="12502" y="15724"/>
                    <a:pt x="12395" y="15879"/>
                  </a:cubicBezTo>
                  <a:cubicBezTo>
                    <a:pt x="12334" y="15960"/>
                    <a:pt x="12246" y="16002"/>
                    <a:pt x="12141" y="16002"/>
                  </a:cubicBezTo>
                  <a:cubicBezTo>
                    <a:pt x="12060" y="16002"/>
                    <a:pt x="11969" y="15978"/>
                    <a:pt x="11871" y="15926"/>
                  </a:cubicBezTo>
                  <a:lnTo>
                    <a:pt x="1382" y="9866"/>
                  </a:lnTo>
                  <a:cubicBezTo>
                    <a:pt x="1179" y="9747"/>
                    <a:pt x="977" y="9509"/>
                    <a:pt x="882" y="9223"/>
                  </a:cubicBezTo>
                  <a:cubicBezTo>
                    <a:pt x="774" y="8937"/>
                    <a:pt x="774" y="8687"/>
                    <a:pt x="882" y="8544"/>
                  </a:cubicBezTo>
                  <a:lnTo>
                    <a:pt x="6156" y="1127"/>
                  </a:lnTo>
                  <a:cubicBezTo>
                    <a:pt x="6217" y="1046"/>
                    <a:pt x="6305" y="1003"/>
                    <a:pt x="6411" y="1003"/>
                  </a:cubicBezTo>
                  <a:close/>
                  <a:moveTo>
                    <a:pt x="6049" y="1"/>
                  </a:moveTo>
                  <a:cubicBezTo>
                    <a:pt x="5815" y="1"/>
                    <a:pt x="5615" y="96"/>
                    <a:pt x="5477" y="293"/>
                  </a:cubicBezTo>
                  <a:lnTo>
                    <a:pt x="191" y="7711"/>
                  </a:lnTo>
                  <a:cubicBezTo>
                    <a:pt x="72" y="7890"/>
                    <a:pt x="1" y="8104"/>
                    <a:pt x="1" y="8390"/>
                  </a:cubicBezTo>
                  <a:lnTo>
                    <a:pt x="1" y="8402"/>
                  </a:lnTo>
                  <a:cubicBezTo>
                    <a:pt x="1" y="8675"/>
                    <a:pt x="60" y="8973"/>
                    <a:pt x="179" y="9283"/>
                  </a:cubicBezTo>
                  <a:cubicBezTo>
                    <a:pt x="417" y="9926"/>
                    <a:pt x="858" y="10473"/>
                    <a:pt x="1358" y="10759"/>
                  </a:cubicBezTo>
                  <a:lnTo>
                    <a:pt x="6609" y="13795"/>
                  </a:lnTo>
                  <a:lnTo>
                    <a:pt x="11859" y="16831"/>
                  </a:lnTo>
                  <a:cubicBezTo>
                    <a:pt x="12083" y="16954"/>
                    <a:pt x="12295" y="17017"/>
                    <a:pt x="12484" y="17017"/>
                  </a:cubicBezTo>
                  <a:cubicBezTo>
                    <a:pt x="12716" y="17017"/>
                    <a:pt x="12912" y="16921"/>
                    <a:pt x="13050" y="16724"/>
                  </a:cubicBezTo>
                  <a:cubicBezTo>
                    <a:pt x="13169" y="16545"/>
                    <a:pt x="13252" y="16307"/>
                    <a:pt x="13252" y="16045"/>
                  </a:cubicBezTo>
                  <a:cubicBezTo>
                    <a:pt x="13264" y="15760"/>
                    <a:pt x="13205" y="15450"/>
                    <a:pt x="13062" y="15129"/>
                  </a:cubicBezTo>
                  <a:lnTo>
                    <a:pt x="7847" y="1663"/>
                  </a:lnTo>
                  <a:cubicBezTo>
                    <a:pt x="7609" y="1020"/>
                    <a:pt x="7156" y="472"/>
                    <a:pt x="6668" y="186"/>
                  </a:cubicBezTo>
                  <a:cubicBezTo>
                    <a:pt x="6449" y="64"/>
                    <a:pt x="6238" y="1"/>
                    <a:pt x="60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0"/>
            <p:cNvSpPr/>
            <p:nvPr/>
          </p:nvSpPr>
          <p:spPr>
            <a:xfrm>
              <a:off x="5624509" y="1725622"/>
              <a:ext cx="37972" cy="154015"/>
            </a:xfrm>
            <a:custGeom>
              <a:avLst/>
              <a:gdLst/>
              <a:ahLst/>
              <a:cxnLst/>
              <a:rect l="l" t="t" r="r" b="b"/>
              <a:pathLst>
                <a:path w="1286" h="5216" extrusionOk="0">
                  <a:moveTo>
                    <a:pt x="0" y="0"/>
                  </a:moveTo>
                  <a:lnTo>
                    <a:pt x="191" y="4727"/>
                  </a:lnTo>
                  <a:lnTo>
                    <a:pt x="1048" y="5215"/>
                  </a:lnTo>
                  <a:lnTo>
                    <a:pt x="1286" y="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0"/>
            <p:cNvSpPr/>
            <p:nvPr/>
          </p:nvSpPr>
          <p:spPr>
            <a:xfrm>
              <a:off x="5622383" y="1894017"/>
              <a:ext cx="40807" cy="51466"/>
            </a:xfrm>
            <a:custGeom>
              <a:avLst/>
              <a:gdLst/>
              <a:ahLst/>
              <a:cxnLst/>
              <a:rect l="l" t="t" r="r" b="b"/>
              <a:pathLst>
                <a:path w="1382" h="1743" extrusionOk="0">
                  <a:moveTo>
                    <a:pt x="367" y="1"/>
                  </a:moveTo>
                  <a:cubicBezTo>
                    <a:pt x="144" y="1"/>
                    <a:pt x="1" y="175"/>
                    <a:pt x="1" y="465"/>
                  </a:cubicBezTo>
                  <a:cubicBezTo>
                    <a:pt x="1" y="905"/>
                    <a:pt x="286" y="1405"/>
                    <a:pt x="703" y="1643"/>
                  </a:cubicBezTo>
                  <a:cubicBezTo>
                    <a:pt x="824" y="1711"/>
                    <a:pt x="933" y="1742"/>
                    <a:pt x="1026" y="1742"/>
                  </a:cubicBezTo>
                  <a:cubicBezTo>
                    <a:pt x="1247" y="1742"/>
                    <a:pt x="1382" y="1567"/>
                    <a:pt x="1382" y="1274"/>
                  </a:cubicBezTo>
                  <a:cubicBezTo>
                    <a:pt x="1382" y="846"/>
                    <a:pt x="1108" y="334"/>
                    <a:pt x="703" y="108"/>
                  </a:cubicBezTo>
                  <a:cubicBezTo>
                    <a:pt x="579" y="35"/>
                    <a:pt x="466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0"/>
            <p:cNvSpPr/>
            <p:nvPr/>
          </p:nvSpPr>
          <p:spPr>
            <a:xfrm>
              <a:off x="5295779" y="2136792"/>
              <a:ext cx="303425" cy="202618"/>
            </a:xfrm>
            <a:custGeom>
              <a:avLst/>
              <a:gdLst/>
              <a:ahLst/>
              <a:cxnLst/>
              <a:rect l="l" t="t" r="r" b="b"/>
              <a:pathLst>
                <a:path w="10276" h="6862" extrusionOk="0">
                  <a:moveTo>
                    <a:pt x="1239" y="815"/>
                  </a:moveTo>
                  <a:lnTo>
                    <a:pt x="1358" y="899"/>
                  </a:lnTo>
                  <a:lnTo>
                    <a:pt x="1358" y="1137"/>
                  </a:lnTo>
                  <a:lnTo>
                    <a:pt x="1537" y="1113"/>
                  </a:lnTo>
                  <a:lnTo>
                    <a:pt x="1596" y="1280"/>
                  </a:lnTo>
                  <a:lnTo>
                    <a:pt x="1418" y="1291"/>
                  </a:lnTo>
                  <a:lnTo>
                    <a:pt x="1596" y="1518"/>
                  </a:lnTo>
                  <a:lnTo>
                    <a:pt x="1537" y="1613"/>
                  </a:lnTo>
                  <a:lnTo>
                    <a:pt x="1358" y="1375"/>
                  </a:lnTo>
                  <a:lnTo>
                    <a:pt x="1358" y="1613"/>
                  </a:lnTo>
                  <a:lnTo>
                    <a:pt x="1239" y="1530"/>
                  </a:lnTo>
                  <a:lnTo>
                    <a:pt x="1239" y="1291"/>
                  </a:lnTo>
                  <a:lnTo>
                    <a:pt x="1060" y="1315"/>
                  </a:lnTo>
                  <a:lnTo>
                    <a:pt x="1001" y="1149"/>
                  </a:lnTo>
                  <a:lnTo>
                    <a:pt x="1180" y="1137"/>
                  </a:lnTo>
                  <a:lnTo>
                    <a:pt x="1001" y="922"/>
                  </a:lnTo>
                  <a:lnTo>
                    <a:pt x="1060" y="839"/>
                  </a:lnTo>
                  <a:lnTo>
                    <a:pt x="1239" y="1053"/>
                  </a:lnTo>
                  <a:lnTo>
                    <a:pt x="1239" y="815"/>
                  </a:lnTo>
                  <a:close/>
                  <a:moveTo>
                    <a:pt x="2084" y="1315"/>
                  </a:moveTo>
                  <a:lnTo>
                    <a:pt x="2203" y="1387"/>
                  </a:lnTo>
                  <a:lnTo>
                    <a:pt x="2203" y="1625"/>
                  </a:lnTo>
                  <a:lnTo>
                    <a:pt x="2382" y="1613"/>
                  </a:lnTo>
                  <a:lnTo>
                    <a:pt x="2442" y="1768"/>
                  </a:lnTo>
                  <a:lnTo>
                    <a:pt x="2263" y="1792"/>
                  </a:lnTo>
                  <a:lnTo>
                    <a:pt x="2442" y="2006"/>
                  </a:lnTo>
                  <a:lnTo>
                    <a:pt x="2382" y="2101"/>
                  </a:lnTo>
                  <a:lnTo>
                    <a:pt x="2203" y="1863"/>
                  </a:lnTo>
                  <a:lnTo>
                    <a:pt x="2203" y="2101"/>
                  </a:lnTo>
                  <a:lnTo>
                    <a:pt x="2084" y="2030"/>
                  </a:lnTo>
                  <a:lnTo>
                    <a:pt x="2084" y="1792"/>
                  </a:lnTo>
                  <a:lnTo>
                    <a:pt x="1906" y="1803"/>
                  </a:lnTo>
                  <a:lnTo>
                    <a:pt x="1846" y="1637"/>
                  </a:lnTo>
                  <a:lnTo>
                    <a:pt x="2025" y="1625"/>
                  </a:lnTo>
                  <a:lnTo>
                    <a:pt x="1846" y="1411"/>
                  </a:lnTo>
                  <a:lnTo>
                    <a:pt x="1906" y="1327"/>
                  </a:lnTo>
                  <a:lnTo>
                    <a:pt x="2084" y="1553"/>
                  </a:lnTo>
                  <a:lnTo>
                    <a:pt x="2084" y="1315"/>
                  </a:lnTo>
                  <a:close/>
                  <a:moveTo>
                    <a:pt x="2942" y="1803"/>
                  </a:moveTo>
                  <a:lnTo>
                    <a:pt x="3061" y="1875"/>
                  </a:lnTo>
                  <a:lnTo>
                    <a:pt x="3061" y="2113"/>
                  </a:lnTo>
                  <a:lnTo>
                    <a:pt x="3239" y="2101"/>
                  </a:lnTo>
                  <a:lnTo>
                    <a:pt x="3299" y="2256"/>
                  </a:lnTo>
                  <a:lnTo>
                    <a:pt x="3120" y="2280"/>
                  </a:lnTo>
                  <a:lnTo>
                    <a:pt x="3299" y="2506"/>
                  </a:lnTo>
                  <a:lnTo>
                    <a:pt x="3239" y="2589"/>
                  </a:lnTo>
                  <a:lnTo>
                    <a:pt x="3061" y="2351"/>
                  </a:lnTo>
                  <a:lnTo>
                    <a:pt x="3061" y="2589"/>
                  </a:lnTo>
                  <a:lnTo>
                    <a:pt x="2942" y="2518"/>
                  </a:lnTo>
                  <a:lnTo>
                    <a:pt x="2942" y="2280"/>
                  </a:lnTo>
                  <a:lnTo>
                    <a:pt x="2763" y="2292"/>
                  </a:lnTo>
                  <a:lnTo>
                    <a:pt x="2692" y="2125"/>
                  </a:lnTo>
                  <a:lnTo>
                    <a:pt x="2882" y="2113"/>
                  </a:lnTo>
                  <a:lnTo>
                    <a:pt x="2692" y="1911"/>
                  </a:lnTo>
                  <a:lnTo>
                    <a:pt x="2763" y="1815"/>
                  </a:lnTo>
                  <a:lnTo>
                    <a:pt x="2942" y="2042"/>
                  </a:lnTo>
                  <a:lnTo>
                    <a:pt x="2942" y="1803"/>
                  </a:lnTo>
                  <a:close/>
                  <a:moveTo>
                    <a:pt x="3799" y="2292"/>
                  </a:moveTo>
                  <a:lnTo>
                    <a:pt x="3918" y="2363"/>
                  </a:lnTo>
                  <a:lnTo>
                    <a:pt x="3918" y="2601"/>
                  </a:lnTo>
                  <a:lnTo>
                    <a:pt x="4097" y="2589"/>
                  </a:lnTo>
                  <a:lnTo>
                    <a:pt x="4156" y="2756"/>
                  </a:lnTo>
                  <a:lnTo>
                    <a:pt x="3977" y="2768"/>
                  </a:lnTo>
                  <a:lnTo>
                    <a:pt x="4156" y="2994"/>
                  </a:lnTo>
                  <a:lnTo>
                    <a:pt x="4097" y="3077"/>
                  </a:lnTo>
                  <a:lnTo>
                    <a:pt x="3918" y="2839"/>
                  </a:lnTo>
                  <a:lnTo>
                    <a:pt x="3918" y="3077"/>
                  </a:lnTo>
                  <a:lnTo>
                    <a:pt x="3799" y="3006"/>
                  </a:lnTo>
                  <a:lnTo>
                    <a:pt x="3799" y="2768"/>
                  </a:lnTo>
                  <a:lnTo>
                    <a:pt x="3620" y="2780"/>
                  </a:lnTo>
                  <a:lnTo>
                    <a:pt x="3561" y="2625"/>
                  </a:lnTo>
                  <a:lnTo>
                    <a:pt x="3739" y="2601"/>
                  </a:lnTo>
                  <a:lnTo>
                    <a:pt x="3561" y="2399"/>
                  </a:lnTo>
                  <a:lnTo>
                    <a:pt x="3620" y="2303"/>
                  </a:lnTo>
                  <a:lnTo>
                    <a:pt x="3799" y="2530"/>
                  </a:lnTo>
                  <a:lnTo>
                    <a:pt x="3799" y="2292"/>
                  </a:lnTo>
                  <a:close/>
                  <a:moveTo>
                    <a:pt x="4644" y="2780"/>
                  </a:moveTo>
                  <a:lnTo>
                    <a:pt x="4763" y="2851"/>
                  </a:lnTo>
                  <a:lnTo>
                    <a:pt x="4763" y="3101"/>
                  </a:lnTo>
                  <a:lnTo>
                    <a:pt x="4942" y="3077"/>
                  </a:lnTo>
                  <a:lnTo>
                    <a:pt x="5001" y="3244"/>
                  </a:lnTo>
                  <a:lnTo>
                    <a:pt x="4823" y="3256"/>
                  </a:lnTo>
                  <a:lnTo>
                    <a:pt x="5001" y="3482"/>
                  </a:lnTo>
                  <a:lnTo>
                    <a:pt x="4942" y="3577"/>
                  </a:lnTo>
                  <a:lnTo>
                    <a:pt x="4763" y="3339"/>
                  </a:lnTo>
                  <a:lnTo>
                    <a:pt x="4763" y="3577"/>
                  </a:lnTo>
                  <a:lnTo>
                    <a:pt x="4644" y="3494"/>
                  </a:lnTo>
                  <a:lnTo>
                    <a:pt x="4644" y="3256"/>
                  </a:lnTo>
                  <a:lnTo>
                    <a:pt x="4466" y="3280"/>
                  </a:lnTo>
                  <a:lnTo>
                    <a:pt x="4406" y="3113"/>
                  </a:lnTo>
                  <a:lnTo>
                    <a:pt x="4585" y="3101"/>
                  </a:lnTo>
                  <a:lnTo>
                    <a:pt x="4406" y="2887"/>
                  </a:lnTo>
                  <a:lnTo>
                    <a:pt x="4466" y="2804"/>
                  </a:lnTo>
                  <a:lnTo>
                    <a:pt x="4644" y="3018"/>
                  </a:lnTo>
                  <a:lnTo>
                    <a:pt x="4644" y="2780"/>
                  </a:lnTo>
                  <a:close/>
                  <a:moveTo>
                    <a:pt x="5501" y="3280"/>
                  </a:moveTo>
                  <a:lnTo>
                    <a:pt x="5621" y="3351"/>
                  </a:lnTo>
                  <a:lnTo>
                    <a:pt x="5621" y="3589"/>
                  </a:lnTo>
                  <a:lnTo>
                    <a:pt x="5799" y="3577"/>
                  </a:lnTo>
                  <a:lnTo>
                    <a:pt x="5859" y="3732"/>
                  </a:lnTo>
                  <a:lnTo>
                    <a:pt x="5680" y="3756"/>
                  </a:lnTo>
                  <a:lnTo>
                    <a:pt x="5859" y="3970"/>
                  </a:lnTo>
                  <a:lnTo>
                    <a:pt x="5799" y="4066"/>
                  </a:lnTo>
                  <a:lnTo>
                    <a:pt x="5621" y="3827"/>
                  </a:lnTo>
                  <a:lnTo>
                    <a:pt x="5621" y="4066"/>
                  </a:lnTo>
                  <a:lnTo>
                    <a:pt x="5501" y="3994"/>
                  </a:lnTo>
                  <a:lnTo>
                    <a:pt x="5501" y="3744"/>
                  </a:lnTo>
                  <a:lnTo>
                    <a:pt x="5323" y="3768"/>
                  </a:lnTo>
                  <a:lnTo>
                    <a:pt x="5263" y="3601"/>
                  </a:lnTo>
                  <a:lnTo>
                    <a:pt x="5442" y="3589"/>
                  </a:lnTo>
                  <a:lnTo>
                    <a:pt x="5263" y="3375"/>
                  </a:lnTo>
                  <a:lnTo>
                    <a:pt x="5323" y="3292"/>
                  </a:lnTo>
                  <a:lnTo>
                    <a:pt x="5501" y="3518"/>
                  </a:lnTo>
                  <a:lnTo>
                    <a:pt x="5501" y="3280"/>
                  </a:lnTo>
                  <a:close/>
                  <a:moveTo>
                    <a:pt x="6347" y="3768"/>
                  </a:moveTo>
                  <a:lnTo>
                    <a:pt x="6466" y="3839"/>
                  </a:lnTo>
                  <a:lnTo>
                    <a:pt x="6466" y="4077"/>
                  </a:lnTo>
                  <a:lnTo>
                    <a:pt x="6644" y="4066"/>
                  </a:lnTo>
                  <a:lnTo>
                    <a:pt x="6704" y="4232"/>
                  </a:lnTo>
                  <a:lnTo>
                    <a:pt x="6525" y="4244"/>
                  </a:lnTo>
                  <a:lnTo>
                    <a:pt x="6704" y="4470"/>
                  </a:lnTo>
                  <a:lnTo>
                    <a:pt x="6644" y="4554"/>
                  </a:lnTo>
                  <a:lnTo>
                    <a:pt x="6466" y="4316"/>
                  </a:lnTo>
                  <a:lnTo>
                    <a:pt x="6466" y="4554"/>
                  </a:lnTo>
                  <a:lnTo>
                    <a:pt x="6347" y="4482"/>
                  </a:lnTo>
                  <a:lnTo>
                    <a:pt x="6347" y="4244"/>
                  </a:lnTo>
                  <a:lnTo>
                    <a:pt x="6168" y="4256"/>
                  </a:lnTo>
                  <a:lnTo>
                    <a:pt x="6109" y="4089"/>
                  </a:lnTo>
                  <a:lnTo>
                    <a:pt x="6287" y="4077"/>
                  </a:lnTo>
                  <a:lnTo>
                    <a:pt x="6109" y="3875"/>
                  </a:lnTo>
                  <a:lnTo>
                    <a:pt x="6168" y="3780"/>
                  </a:lnTo>
                  <a:lnTo>
                    <a:pt x="6347" y="4006"/>
                  </a:lnTo>
                  <a:lnTo>
                    <a:pt x="6347" y="3768"/>
                  </a:lnTo>
                  <a:close/>
                  <a:moveTo>
                    <a:pt x="7204" y="4268"/>
                  </a:moveTo>
                  <a:lnTo>
                    <a:pt x="7323" y="4339"/>
                  </a:lnTo>
                  <a:lnTo>
                    <a:pt x="7323" y="4589"/>
                  </a:lnTo>
                  <a:lnTo>
                    <a:pt x="7502" y="4566"/>
                  </a:lnTo>
                  <a:lnTo>
                    <a:pt x="7561" y="4732"/>
                  </a:lnTo>
                  <a:lnTo>
                    <a:pt x="7383" y="4744"/>
                  </a:lnTo>
                  <a:lnTo>
                    <a:pt x="7561" y="4970"/>
                  </a:lnTo>
                  <a:lnTo>
                    <a:pt x="7502" y="5066"/>
                  </a:lnTo>
                  <a:lnTo>
                    <a:pt x="7323" y="4828"/>
                  </a:lnTo>
                  <a:lnTo>
                    <a:pt x="7323" y="5066"/>
                  </a:lnTo>
                  <a:lnTo>
                    <a:pt x="7204" y="4982"/>
                  </a:lnTo>
                  <a:lnTo>
                    <a:pt x="7204" y="4744"/>
                  </a:lnTo>
                  <a:lnTo>
                    <a:pt x="7025" y="4768"/>
                  </a:lnTo>
                  <a:lnTo>
                    <a:pt x="6966" y="4601"/>
                  </a:lnTo>
                  <a:lnTo>
                    <a:pt x="7145" y="4589"/>
                  </a:lnTo>
                  <a:lnTo>
                    <a:pt x="6966" y="4375"/>
                  </a:lnTo>
                  <a:lnTo>
                    <a:pt x="7025" y="4292"/>
                  </a:lnTo>
                  <a:lnTo>
                    <a:pt x="7204" y="4506"/>
                  </a:lnTo>
                  <a:lnTo>
                    <a:pt x="7204" y="4268"/>
                  </a:lnTo>
                  <a:close/>
                  <a:moveTo>
                    <a:pt x="8061" y="4756"/>
                  </a:moveTo>
                  <a:lnTo>
                    <a:pt x="8180" y="4839"/>
                  </a:lnTo>
                  <a:lnTo>
                    <a:pt x="8180" y="5078"/>
                  </a:lnTo>
                  <a:lnTo>
                    <a:pt x="8359" y="5054"/>
                  </a:lnTo>
                  <a:lnTo>
                    <a:pt x="8419" y="5220"/>
                  </a:lnTo>
                  <a:lnTo>
                    <a:pt x="8240" y="5232"/>
                  </a:lnTo>
                  <a:lnTo>
                    <a:pt x="8419" y="5459"/>
                  </a:lnTo>
                  <a:lnTo>
                    <a:pt x="8359" y="5554"/>
                  </a:lnTo>
                  <a:lnTo>
                    <a:pt x="8180" y="5316"/>
                  </a:lnTo>
                  <a:lnTo>
                    <a:pt x="8180" y="5554"/>
                  </a:lnTo>
                  <a:lnTo>
                    <a:pt x="8061" y="5482"/>
                  </a:lnTo>
                  <a:lnTo>
                    <a:pt x="8061" y="5232"/>
                  </a:lnTo>
                  <a:lnTo>
                    <a:pt x="7883" y="5256"/>
                  </a:lnTo>
                  <a:lnTo>
                    <a:pt x="7823" y="5090"/>
                  </a:lnTo>
                  <a:lnTo>
                    <a:pt x="8002" y="5078"/>
                  </a:lnTo>
                  <a:lnTo>
                    <a:pt x="7823" y="4863"/>
                  </a:lnTo>
                  <a:lnTo>
                    <a:pt x="7883" y="4780"/>
                  </a:lnTo>
                  <a:lnTo>
                    <a:pt x="8061" y="4994"/>
                  </a:lnTo>
                  <a:lnTo>
                    <a:pt x="8061" y="4756"/>
                  </a:lnTo>
                  <a:close/>
                  <a:moveTo>
                    <a:pt x="8907" y="5256"/>
                  </a:moveTo>
                  <a:lnTo>
                    <a:pt x="9026" y="5328"/>
                  </a:lnTo>
                  <a:lnTo>
                    <a:pt x="9026" y="5566"/>
                  </a:lnTo>
                  <a:lnTo>
                    <a:pt x="9204" y="5554"/>
                  </a:lnTo>
                  <a:lnTo>
                    <a:pt x="9264" y="5721"/>
                  </a:lnTo>
                  <a:lnTo>
                    <a:pt x="9085" y="5732"/>
                  </a:lnTo>
                  <a:lnTo>
                    <a:pt x="9264" y="5959"/>
                  </a:lnTo>
                  <a:lnTo>
                    <a:pt x="9204" y="6042"/>
                  </a:lnTo>
                  <a:lnTo>
                    <a:pt x="9026" y="5804"/>
                  </a:lnTo>
                  <a:lnTo>
                    <a:pt x="9026" y="6042"/>
                  </a:lnTo>
                  <a:lnTo>
                    <a:pt x="8907" y="5971"/>
                  </a:lnTo>
                  <a:lnTo>
                    <a:pt x="8907" y="5732"/>
                  </a:lnTo>
                  <a:lnTo>
                    <a:pt x="8728" y="5744"/>
                  </a:lnTo>
                  <a:lnTo>
                    <a:pt x="8669" y="5578"/>
                  </a:lnTo>
                  <a:lnTo>
                    <a:pt x="8847" y="5566"/>
                  </a:lnTo>
                  <a:lnTo>
                    <a:pt x="8669" y="5363"/>
                  </a:lnTo>
                  <a:lnTo>
                    <a:pt x="8728" y="5268"/>
                  </a:lnTo>
                  <a:lnTo>
                    <a:pt x="8907" y="5494"/>
                  </a:lnTo>
                  <a:lnTo>
                    <a:pt x="8907" y="5256"/>
                  </a:lnTo>
                  <a:close/>
                  <a:moveTo>
                    <a:pt x="370" y="1"/>
                  </a:moveTo>
                  <a:cubicBezTo>
                    <a:pt x="149" y="1"/>
                    <a:pt x="1" y="164"/>
                    <a:pt x="1" y="458"/>
                  </a:cubicBezTo>
                  <a:cubicBezTo>
                    <a:pt x="1" y="875"/>
                    <a:pt x="298" y="1399"/>
                    <a:pt x="656" y="1613"/>
                  </a:cubicBezTo>
                  <a:lnTo>
                    <a:pt x="9609" y="6768"/>
                  </a:lnTo>
                  <a:cubicBezTo>
                    <a:pt x="9719" y="6832"/>
                    <a:pt x="9821" y="6862"/>
                    <a:pt x="9910" y="6862"/>
                  </a:cubicBezTo>
                  <a:cubicBezTo>
                    <a:pt x="10124" y="6862"/>
                    <a:pt x="10268" y="6692"/>
                    <a:pt x="10276" y="6399"/>
                  </a:cubicBezTo>
                  <a:cubicBezTo>
                    <a:pt x="10276" y="5982"/>
                    <a:pt x="9978" y="5482"/>
                    <a:pt x="9621" y="5256"/>
                  </a:cubicBezTo>
                  <a:lnTo>
                    <a:pt x="1882" y="791"/>
                  </a:lnTo>
                  <a:lnTo>
                    <a:pt x="679" y="89"/>
                  </a:lnTo>
                  <a:cubicBezTo>
                    <a:pt x="567" y="29"/>
                    <a:pt x="462" y="1"/>
                    <a:pt x="370" y="1"/>
                  </a:cubicBez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0"/>
            <p:cNvSpPr/>
            <p:nvPr/>
          </p:nvSpPr>
          <p:spPr>
            <a:xfrm>
              <a:off x="5325306" y="2161566"/>
              <a:ext cx="17982" cy="22854"/>
            </a:xfrm>
            <a:custGeom>
              <a:avLst/>
              <a:gdLst/>
              <a:ahLst/>
              <a:cxnLst/>
              <a:rect l="l" t="t" r="r" b="b"/>
              <a:pathLst>
                <a:path w="609" h="774" extrusionOk="0">
                  <a:moveTo>
                    <a:pt x="60" y="0"/>
                  </a:moveTo>
                  <a:lnTo>
                    <a:pt x="1" y="83"/>
                  </a:lnTo>
                  <a:lnTo>
                    <a:pt x="180" y="310"/>
                  </a:lnTo>
                  <a:lnTo>
                    <a:pt x="1" y="310"/>
                  </a:lnTo>
                  <a:lnTo>
                    <a:pt x="60" y="476"/>
                  </a:lnTo>
                  <a:lnTo>
                    <a:pt x="239" y="452"/>
                  </a:lnTo>
                  <a:lnTo>
                    <a:pt x="239" y="691"/>
                  </a:lnTo>
                  <a:lnTo>
                    <a:pt x="358" y="774"/>
                  </a:lnTo>
                  <a:lnTo>
                    <a:pt x="358" y="536"/>
                  </a:lnTo>
                  <a:lnTo>
                    <a:pt x="537" y="750"/>
                  </a:lnTo>
                  <a:lnTo>
                    <a:pt x="608" y="667"/>
                  </a:lnTo>
                  <a:lnTo>
                    <a:pt x="418" y="441"/>
                  </a:lnTo>
                  <a:lnTo>
                    <a:pt x="608" y="441"/>
                  </a:lnTo>
                  <a:lnTo>
                    <a:pt x="549" y="274"/>
                  </a:lnTo>
                  <a:lnTo>
                    <a:pt x="358" y="298"/>
                  </a:lnTo>
                  <a:lnTo>
                    <a:pt x="358" y="60"/>
                  </a:lnTo>
                  <a:lnTo>
                    <a:pt x="239" y="0"/>
                  </a:lnTo>
                  <a:lnTo>
                    <a:pt x="239" y="2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0"/>
            <p:cNvSpPr/>
            <p:nvPr/>
          </p:nvSpPr>
          <p:spPr>
            <a:xfrm>
              <a:off x="5350287" y="2175975"/>
              <a:ext cx="18307" cy="22884"/>
            </a:xfrm>
            <a:custGeom>
              <a:avLst/>
              <a:gdLst/>
              <a:ahLst/>
              <a:cxnLst/>
              <a:rect l="l" t="t" r="r" b="b"/>
              <a:pathLst>
                <a:path w="620" h="775" extrusionOk="0">
                  <a:moveTo>
                    <a:pt x="60" y="0"/>
                  </a:moveTo>
                  <a:lnTo>
                    <a:pt x="0" y="84"/>
                  </a:lnTo>
                  <a:lnTo>
                    <a:pt x="179" y="310"/>
                  </a:lnTo>
                  <a:lnTo>
                    <a:pt x="0" y="322"/>
                  </a:lnTo>
                  <a:lnTo>
                    <a:pt x="60" y="476"/>
                  </a:lnTo>
                  <a:lnTo>
                    <a:pt x="238" y="465"/>
                  </a:lnTo>
                  <a:lnTo>
                    <a:pt x="238" y="703"/>
                  </a:lnTo>
                  <a:lnTo>
                    <a:pt x="357" y="774"/>
                  </a:lnTo>
                  <a:lnTo>
                    <a:pt x="357" y="536"/>
                  </a:lnTo>
                  <a:lnTo>
                    <a:pt x="548" y="762"/>
                  </a:lnTo>
                  <a:lnTo>
                    <a:pt x="619" y="667"/>
                  </a:lnTo>
                  <a:lnTo>
                    <a:pt x="441" y="441"/>
                  </a:lnTo>
                  <a:lnTo>
                    <a:pt x="619" y="441"/>
                  </a:lnTo>
                  <a:lnTo>
                    <a:pt x="548" y="286"/>
                  </a:lnTo>
                  <a:lnTo>
                    <a:pt x="357" y="298"/>
                  </a:lnTo>
                  <a:lnTo>
                    <a:pt x="357" y="298"/>
                  </a:lnTo>
                  <a:lnTo>
                    <a:pt x="381" y="60"/>
                  </a:lnTo>
                  <a:lnTo>
                    <a:pt x="238" y="0"/>
                  </a:lnTo>
                  <a:lnTo>
                    <a:pt x="250" y="23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0"/>
            <p:cNvSpPr/>
            <p:nvPr/>
          </p:nvSpPr>
          <p:spPr>
            <a:xfrm>
              <a:off x="5375237" y="2190385"/>
              <a:ext cx="18307" cy="22884"/>
            </a:xfrm>
            <a:custGeom>
              <a:avLst/>
              <a:gdLst/>
              <a:ahLst/>
              <a:cxnLst/>
              <a:rect l="l" t="t" r="r" b="b"/>
              <a:pathLst>
                <a:path w="620" h="775" extrusionOk="0">
                  <a:moveTo>
                    <a:pt x="84" y="0"/>
                  </a:moveTo>
                  <a:lnTo>
                    <a:pt x="1" y="96"/>
                  </a:lnTo>
                  <a:lnTo>
                    <a:pt x="203" y="310"/>
                  </a:lnTo>
                  <a:lnTo>
                    <a:pt x="1" y="334"/>
                  </a:lnTo>
                  <a:lnTo>
                    <a:pt x="72" y="477"/>
                  </a:lnTo>
                  <a:lnTo>
                    <a:pt x="263" y="465"/>
                  </a:lnTo>
                  <a:lnTo>
                    <a:pt x="263" y="703"/>
                  </a:lnTo>
                  <a:lnTo>
                    <a:pt x="382" y="774"/>
                  </a:lnTo>
                  <a:lnTo>
                    <a:pt x="382" y="536"/>
                  </a:lnTo>
                  <a:lnTo>
                    <a:pt x="560" y="762"/>
                  </a:lnTo>
                  <a:lnTo>
                    <a:pt x="620" y="667"/>
                  </a:lnTo>
                  <a:lnTo>
                    <a:pt x="441" y="465"/>
                  </a:lnTo>
                  <a:lnTo>
                    <a:pt x="620" y="453"/>
                  </a:lnTo>
                  <a:lnTo>
                    <a:pt x="560" y="286"/>
                  </a:lnTo>
                  <a:lnTo>
                    <a:pt x="382" y="298"/>
                  </a:lnTo>
                  <a:lnTo>
                    <a:pt x="382" y="72"/>
                  </a:lnTo>
                  <a:lnTo>
                    <a:pt x="263" y="0"/>
                  </a:lnTo>
                  <a:lnTo>
                    <a:pt x="263" y="23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0"/>
            <p:cNvSpPr/>
            <p:nvPr/>
          </p:nvSpPr>
          <p:spPr>
            <a:xfrm>
              <a:off x="5400542" y="2204794"/>
              <a:ext cx="18307" cy="22884"/>
            </a:xfrm>
            <a:custGeom>
              <a:avLst/>
              <a:gdLst/>
              <a:ahLst/>
              <a:cxnLst/>
              <a:rect l="l" t="t" r="r" b="b"/>
              <a:pathLst>
                <a:path w="620" h="775" extrusionOk="0">
                  <a:moveTo>
                    <a:pt x="72" y="0"/>
                  </a:moveTo>
                  <a:lnTo>
                    <a:pt x="13" y="96"/>
                  </a:lnTo>
                  <a:lnTo>
                    <a:pt x="191" y="322"/>
                  </a:lnTo>
                  <a:lnTo>
                    <a:pt x="1" y="334"/>
                  </a:lnTo>
                  <a:lnTo>
                    <a:pt x="72" y="501"/>
                  </a:lnTo>
                  <a:lnTo>
                    <a:pt x="251" y="465"/>
                  </a:lnTo>
                  <a:lnTo>
                    <a:pt x="251" y="703"/>
                  </a:lnTo>
                  <a:lnTo>
                    <a:pt x="370" y="774"/>
                  </a:lnTo>
                  <a:lnTo>
                    <a:pt x="370" y="536"/>
                  </a:lnTo>
                  <a:lnTo>
                    <a:pt x="549" y="762"/>
                  </a:lnTo>
                  <a:lnTo>
                    <a:pt x="620" y="679"/>
                  </a:lnTo>
                  <a:lnTo>
                    <a:pt x="429" y="465"/>
                  </a:lnTo>
                  <a:lnTo>
                    <a:pt x="620" y="453"/>
                  </a:lnTo>
                  <a:lnTo>
                    <a:pt x="549" y="286"/>
                  </a:lnTo>
                  <a:lnTo>
                    <a:pt x="370" y="298"/>
                  </a:lnTo>
                  <a:lnTo>
                    <a:pt x="370" y="84"/>
                  </a:lnTo>
                  <a:lnTo>
                    <a:pt x="251" y="0"/>
                  </a:lnTo>
                  <a:lnTo>
                    <a:pt x="251" y="239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0"/>
            <p:cNvSpPr/>
            <p:nvPr/>
          </p:nvSpPr>
          <p:spPr>
            <a:xfrm>
              <a:off x="5425877" y="2219558"/>
              <a:ext cx="18307" cy="22884"/>
            </a:xfrm>
            <a:custGeom>
              <a:avLst/>
              <a:gdLst/>
              <a:ahLst/>
              <a:cxnLst/>
              <a:rect l="l" t="t" r="r" b="b"/>
              <a:pathLst>
                <a:path w="620" h="775" extrusionOk="0">
                  <a:moveTo>
                    <a:pt x="60" y="1"/>
                  </a:moveTo>
                  <a:lnTo>
                    <a:pt x="0" y="84"/>
                  </a:lnTo>
                  <a:lnTo>
                    <a:pt x="179" y="310"/>
                  </a:lnTo>
                  <a:lnTo>
                    <a:pt x="0" y="322"/>
                  </a:lnTo>
                  <a:lnTo>
                    <a:pt x="60" y="489"/>
                  </a:lnTo>
                  <a:lnTo>
                    <a:pt x="238" y="453"/>
                  </a:lnTo>
                  <a:lnTo>
                    <a:pt x="238" y="691"/>
                  </a:lnTo>
                  <a:lnTo>
                    <a:pt x="357" y="774"/>
                  </a:lnTo>
                  <a:lnTo>
                    <a:pt x="357" y="536"/>
                  </a:lnTo>
                  <a:lnTo>
                    <a:pt x="560" y="751"/>
                  </a:lnTo>
                  <a:lnTo>
                    <a:pt x="619" y="679"/>
                  </a:lnTo>
                  <a:lnTo>
                    <a:pt x="441" y="453"/>
                  </a:lnTo>
                  <a:lnTo>
                    <a:pt x="619" y="441"/>
                  </a:lnTo>
                  <a:lnTo>
                    <a:pt x="560" y="274"/>
                  </a:lnTo>
                  <a:lnTo>
                    <a:pt x="357" y="298"/>
                  </a:lnTo>
                  <a:lnTo>
                    <a:pt x="357" y="72"/>
                  </a:lnTo>
                  <a:lnTo>
                    <a:pt x="238" y="1"/>
                  </a:lnTo>
                  <a:lnTo>
                    <a:pt x="238" y="239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5451182" y="2233967"/>
              <a:ext cx="17953" cy="22884"/>
            </a:xfrm>
            <a:custGeom>
              <a:avLst/>
              <a:gdLst/>
              <a:ahLst/>
              <a:cxnLst/>
              <a:rect l="l" t="t" r="r" b="b"/>
              <a:pathLst>
                <a:path w="608" h="775" extrusionOk="0">
                  <a:moveTo>
                    <a:pt x="60" y="1"/>
                  </a:moveTo>
                  <a:lnTo>
                    <a:pt x="0" y="84"/>
                  </a:lnTo>
                  <a:lnTo>
                    <a:pt x="179" y="310"/>
                  </a:lnTo>
                  <a:lnTo>
                    <a:pt x="0" y="322"/>
                  </a:lnTo>
                  <a:lnTo>
                    <a:pt x="60" y="489"/>
                  </a:lnTo>
                  <a:lnTo>
                    <a:pt x="250" y="477"/>
                  </a:lnTo>
                  <a:lnTo>
                    <a:pt x="250" y="703"/>
                  </a:lnTo>
                  <a:lnTo>
                    <a:pt x="369" y="775"/>
                  </a:lnTo>
                  <a:lnTo>
                    <a:pt x="369" y="536"/>
                  </a:lnTo>
                  <a:lnTo>
                    <a:pt x="548" y="775"/>
                  </a:lnTo>
                  <a:lnTo>
                    <a:pt x="608" y="679"/>
                  </a:lnTo>
                  <a:lnTo>
                    <a:pt x="429" y="465"/>
                  </a:lnTo>
                  <a:lnTo>
                    <a:pt x="608" y="441"/>
                  </a:lnTo>
                  <a:lnTo>
                    <a:pt x="548" y="286"/>
                  </a:lnTo>
                  <a:lnTo>
                    <a:pt x="369" y="310"/>
                  </a:lnTo>
                  <a:lnTo>
                    <a:pt x="369" y="72"/>
                  </a:lnTo>
                  <a:lnTo>
                    <a:pt x="250" y="1"/>
                  </a:lnTo>
                  <a:lnTo>
                    <a:pt x="250" y="239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5476133" y="2248377"/>
              <a:ext cx="17953" cy="22884"/>
            </a:xfrm>
            <a:custGeom>
              <a:avLst/>
              <a:gdLst/>
              <a:ahLst/>
              <a:cxnLst/>
              <a:rect l="l" t="t" r="r" b="b"/>
              <a:pathLst>
                <a:path w="608" h="775" extrusionOk="0">
                  <a:moveTo>
                    <a:pt x="72" y="1"/>
                  </a:moveTo>
                  <a:lnTo>
                    <a:pt x="1" y="96"/>
                  </a:lnTo>
                  <a:lnTo>
                    <a:pt x="191" y="310"/>
                  </a:lnTo>
                  <a:lnTo>
                    <a:pt x="1" y="334"/>
                  </a:lnTo>
                  <a:lnTo>
                    <a:pt x="72" y="489"/>
                  </a:lnTo>
                  <a:lnTo>
                    <a:pt x="251" y="477"/>
                  </a:lnTo>
                  <a:lnTo>
                    <a:pt x="251" y="703"/>
                  </a:lnTo>
                  <a:lnTo>
                    <a:pt x="370" y="775"/>
                  </a:lnTo>
                  <a:lnTo>
                    <a:pt x="370" y="537"/>
                  </a:lnTo>
                  <a:lnTo>
                    <a:pt x="548" y="775"/>
                  </a:lnTo>
                  <a:lnTo>
                    <a:pt x="608" y="691"/>
                  </a:lnTo>
                  <a:lnTo>
                    <a:pt x="429" y="465"/>
                  </a:lnTo>
                  <a:lnTo>
                    <a:pt x="608" y="453"/>
                  </a:lnTo>
                  <a:lnTo>
                    <a:pt x="548" y="287"/>
                  </a:lnTo>
                  <a:lnTo>
                    <a:pt x="370" y="310"/>
                  </a:lnTo>
                  <a:lnTo>
                    <a:pt x="370" y="72"/>
                  </a:lnTo>
                  <a:lnTo>
                    <a:pt x="251" y="1"/>
                  </a:lnTo>
                  <a:lnTo>
                    <a:pt x="251" y="23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5501438" y="2262786"/>
              <a:ext cx="18337" cy="22884"/>
            </a:xfrm>
            <a:custGeom>
              <a:avLst/>
              <a:gdLst/>
              <a:ahLst/>
              <a:cxnLst/>
              <a:rect l="l" t="t" r="r" b="b"/>
              <a:pathLst>
                <a:path w="621" h="775" extrusionOk="0">
                  <a:moveTo>
                    <a:pt x="239" y="1"/>
                  </a:moveTo>
                  <a:lnTo>
                    <a:pt x="239" y="239"/>
                  </a:lnTo>
                  <a:lnTo>
                    <a:pt x="60" y="25"/>
                  </a:lnTo>
                  <a:lnTo>
                    <a:pt x="1" y="108"/>
                  </a:lnTo>
                  <a:lnTo>
                    <a:pt x="180" y="322"/>
                  </a:lnTo>
                  <a:lnTo>
                    <a:pt x="1" y="334"/>
                  </a:lnTo>
                  <a:lnTo>
                    <a:pt x="60" y="501"/>
                  </a:lnTo>
                  <a:lnTo>
                    <a:pt x="239" y="477"/>
                  </a:lnTo>
                  <a:lnTo>
                    <a:pt x="239" y="703"/>
                  </a:lnTo>
                  <a:lnTo>
                    <a:pt x="358" y="775"/>
                  </a:lnTo>
                  <a:lnTo>
                    <a:pt x="358" y="537"/>
                  </a:lnTo>
                  <a:lnTo>
                    <a:pt x="561" y="775"/>
                  </a:lnTo>
                  <a:lnTo>
                    <a:pt x="620" y="692"/>
                  </a:lnTo>
                  <a:lnTo>
                    <a:pt x="441" y="465"/>
                  </a:lnTo>
                  <a:lnTo>
                    <a:pt x="620" y="453"/>
                  </a:lnTo>
                  <a:lnTo>
                    <a:pt x="561" y="287"/>
                  </a:lnTo>
                  <a:lnTo>
                    <a:pt x="358" y="322"/>
                  </a:lnTo>
                  <a:lnTo>
                    <a:pt x="358" y="7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0"/>
            <p:cNvSpPr/>
            <p:nvPr/>
          </p:nvSpPr>
          <p:spPr>
            <a:xfrm>
              <a:off x="5526773" y="2277580"/>
              <a:ext cx="17953" cy="22529"/>
            </a:xfrm>
            <a:custGeom>
              <a:avLst/>
              <a:gdLst/>
              <a:ahLst/>
              <a:cxnLst/>
              <a:rect l="l" t="t" r="r" b="b"/>
              <a:pathLst>
                <a:path w="608" h="763" extrusionOk="0">
                  <a:moveTo>
                    <a:pt x="250" y="0"/>
                  </a:moveTo>
                  <a:lnTo>
                    <a:pt x="250" y="238"/>
                  </a:lnTo>
                  <a:lnTo>
                    <a:pt x="60" y="12"/>
                  </a:lnTo>
                  <a:lnTo>
                    <a:pt x="0" y="95"/>
                  </a:lnTo>
                  <a:lnTo>
                    <a:pt x="179" y="310"/>
                  </a:lnTo>
                  <a:lnTo>
                    <a:pt x="0" y="322"/>
                  </a:lnTo>
                  <a:lnTo>
                    <a:pt x="60" y="488"/>
                  </a:lnTo>
                  <a:lnTo>
                    <a:pt x="250" y="464"/>
                  </a:lnTo>
                  <a:lnTo>
                    <a:pt x="250" y="464"/>
                  </a:lnTo>
                  <a:lnTo>
                    <a:pt x="226" y="691"/>
                  </a:lnTo>
                  <a:lnTo>
                    <a:pt x="369" y="762"/>
                  </a:lnTo>
                  <a:lnTo>
                    <a:pt x="357" y="536"/>
                  </a:lnTo>
                  <a:lnTo>
                    <a:pt x="548" y="762"/>
                  </a:lnTo>
                  <a:lnTo>
                    <a:pt x="607" y="679"/>
                  </a:lnTo>
                  <a:lnTo>
                    <a:pt x="429" y="452"/>
                  </a:lnTo>
                  <a:lnTo>
                    <a:pt x="607" y="441"/>
                  </a:lnTo>
                  <a:lnTo>
                    <a:pt x="548" y="274"/>
                  </a:lnTo>
                  <a:lnTo>
                    <a:pt x="369" y="310"/>
                  </a:lnTo>
                  <a:lnTo>
                    <a:pt x="369" y="71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0"/>
            <p:cNvSpPr/>
            <p:nvPr/>
          </p:nvSpPr>
          <p:spPr>
            <a:xfrm>
              <a:off x="5551723" y="2291989"/>
              <a:ext cx="17953" cy="22884"/>
            </a:xfrm>
            <a:custGeom>
              <a:avLst/>
              <a:gdLst/>
              <a:ahLst/>
              <a:cxnLst/>
              <a:rect l="l" t="t" r="r" b="b"/>
              <a:pathLst>
                <a:path w="608" h="775" extrusionOk="0">
                  <a:moveTo>
                    <a:pt x="251" y="0"/>
                  </a:moveTo>
                  <a:lnTo>
                    <a:pt x="251" y="238"/>
                  </a:lnTo>
                  <a:lnTo>
                    <a:pt x="72" y="12"/>
                  </a:lnTo>
                  <a:lnTo>
                    <a:pt x="1" y="107"/>
                  </a:lnTo>
                  <a:lnTo>
                    <a:pt x="191" y="322"/>
                  </a:lnTo>
                  <a:lnTo>
                    <a:pt x="1" y="322"/>
                  </a:lnTo>
                  <a:lnTo>
                    <a:pt x="72" y="488"/>
                  </a:lnTo>
                  <a:lnTo>
                    <a:pt x="251" y="476"/>
                  </a:lnTo>
                  <a:lnTo>
                    <a:pt x="251" y="715"/>
                  </a:lnTo>
                  <a:lnTo>
                    <a:pt x="370" y="774"/>
                  </a:lnTo>
                  <a:lnTo>
                    <a:pt x="370" y="536"/>
                  </a:lnTo>
                  <a:lnTo>
                    <a:pt x="548" y="774"/>
                  </a:lnTo>
                  <a:lnTo>
                    <a:pt x="608" y="679"/>
                  </a:lnTo>
                  <a:lnTo>
                    <a:pt x="429" y="465"/>
                  </a:lnTo>
                  <a:lnTo>
                    <a:pt x="608" y="441"/>
                  </a:lnTo>
                  <a:lnTo>
                    <a:pt x="548" y="298"/>
                  </a:lnTo>
                  <a:lnTo>
                    <a:pt x="370" y="310"/>
                  </a:lnTo>
                  <a:lnTo>
                    <a:pt x="370" y="7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5295425" y="2213269"/>
              <a:ext cx="303425" cy="202588"/>
            </a:xfrm>
            <a:custGeom>
              <a:avLst/>
              <a:gdLst/>
              <a:ahLst/>
              <a:cxnLst/>
              <a:rect l="l" t="t" r="r" b="b"/>
              <a:pathLst>
                <a:path w="10276" h="6861" extrusionOk="0">
                  <a:moveTo>
                    <a:pt x="1251" y="785"/>
                  </a:moveTo>
                  <a:lnTo>
                    <a:pt x="1370" y="856"/>
                  </a:lnTo>
                  <a:lnTo>
                    <a:pt x="1370" y="1106"/>
                  </a:lnTo>
                  <a:lnTo>
                    <a:pt x="1549" y="1083"/>
                  </a:lnTo>
                  <a:lnTo>
                    <a:pt x="1608" y="1249"/>
                  </a:lnTo>
                  <a:lnTo>
                    <a:pt x="1430" y="1261"/>
                  </a:lnTo>
                  <a:lnTo>
                    <a:pt x="1608" y="1499"/>
                  </a:lnTo>
                  <a:lnTo>
                    <a:pt x="1549" y="1595"/>
                  </a:lnTo>
                  <a:lnTo>
                    <a:pt x="1370" y="1357"/>
                  </a:lnTo>
                  <a:lnTo>
                    <a:pt x="1370" y="1595"/>
                  </a:lnTo>
                  <a:lnTo>
                    <a:pt x="1251" y="1523"/>
                  </a:lnTo>
                  <a:lnTo>
                    <a:pt x="1251" y="1285"/>
                  </a:lnTo>
                  <a:lnTo>
                    <a:pt x="1072" y="1297"/>
                  </a:lnTo>
                  <a:lnTo>
                    <a:pt x="1013" y="1130"/>
                  </a:lnTo>
                  <a:lnTo>
                    <a:pt x="1192" y="1118"/>
                  </a:lnTo>
                  <a:lnTo>
                    <a:pt x="1013" y="892"/>
                  </a:lnTo>
                  <a:lnTo>
                    <a:pt x="1072" y="809"/>
                  </a:lnTo>
                  <a:lnTo>
                    <a:pt x="1251" y="1023"/>
                  </a:lnTo>
                  <a:lnTo>
                    <a:pt x="1251" y="785"/>
                  </a:lnTo>
                  <a:close/>
                  <a:moveTo>
                    <a:pt x="2096" y="1273"/>
                  </a:moveTo>
                  <a:lnTo>
                    <a:pt x="2215" y="1357"/>
                  </a:lnTo>
                  <a:lnTo>
                    <a:pt x="2215" y="1595"/>
                  </a:lnTo>
                  <a:lnTo>
                    <a:pt x="2394" y="1571"/>
                  </a:lnTo>
                  <a:lnTo>
                    <a:pt x="2454" y="1738"/>
                  </a:lnTo>
                  <a:lnTo>
                    <a:pt x="2275" y="1749"/>
                  </a:lnTo>
                  <a:lnTo>
                    <a:pt x="2454" y="1999"/>
                  </a:lnTo>
                  <a:lnTo>
                    <a:pt x="2394" y="2083"/>
                  </a:lnTo>
                  <a:lnTo>
                    <a:pt x="2215" y="1845"/>
                  </a:lnTo>
                  <a:lnTo>
                    <a:pt x="2215" y="2083"/>
                  </a:lnTo>
                  <a:lnTo>
                    <a:pt x="2096" y="2011"/>
                  </a:lnTo>
                  <a:lnTo>
                    <a:pt x="2096" y="1773"/>
                  </a:lnTo>
                  <a:lnTo>
                    <a:pt x="1918" y="1785"/>
                  </a:lnTo>
                  <a:lnTo>
                    <a:pt x="1858" y="1618"/>
                  </a:lnTo>
                  <a:lnTo>
                    <a:pt x="2037" y="1607"/>
                  </a:lnTo>
                  <a:lnTo>
                    <a:pt x="1858" y="1380"/>
                  </a:lnTo>
                  <a:lnTo>
                    <a:pt x="1918" y="1297"/>
                  </a:lnTo>
                  <a:lnTo>
                    <a:pt x="2096" y="1511"/>
                  </a:lnTo>
                  <a:lnTo>
                    <a:pt x="2096" y="1273"/>
                  </a:lnTo>
                  <a:close/>
                  <a:moveTo>
                    <a:pt x="2966" y="1773"/>
                  </a:moveTo>
                  <a:lnTo>
                    <a:pt x="3085" y="1845"/>
                  </a:lnTo>
                  <a:lnTo>
                    <a:pt x="3085" y="2083"/>
                  </a:lnTo>
                  <a:lnTo>
                    <a:pt x="3263" y="2071"/>
                  </a:lnTo>
                  <a:lnTo>
                    <a:pt x="3323" y="2238"/>
                  </a:lnTo>
                  <a:lnTo>
                    <a:pt x="3144" y="2249"/>
                  </a:lnTo>
                  <a:lnTo>
                    <a:pt x="3323" y="2488"/>
                  </a:lnTo>
                  <a:lnTo>
                    <a:pt x="3263" y="2571"/>
                  </a:lnTo>
                  <a:lnTo>
                    <a:pt x="3085" y="2333"/>
                  </a:lnTo>
                  <a:lnTo>
                    <a:pt x="3085" y="2571"/>
                  </a:lnTo>
                  <a:lnTo>
                    <a:pt x="2966" y="2500"/>
                  </a:lnTo>
                  <a:lnTo>
                    <a:pt x="2966" y="2261"/>
                  </a:lnTo>
                  <a:lnTo>
                    <a:pt x="2787" y="2273"/>
                  </a:lnTo>
                  <a:lnTo>
                    <a:pt x="2727" y="2119"/>
                  </a:lnTo>
                  <a:lnTo>
                    <a:pt x="2906" y="2095"/>
                  </a:lnTo>
                  <a:lnTo>
                    <a:pt x="2727" y="1880"/>
                  </a:lnTo>
                  <a:lnTo>
                    <a:pt x="2787" y="1785"/>
                  </a:lnTo>
                  <a:lnTo>
                    <a:pt x="2966" y="2011"/>
                  </a:lnTo>
                  <a:lnTo>
                    <a:pt x="2966" y="1773"/>
                  </a:lnTo>
                  <a:close/>
                  <a:moveTo>
                    <a:pt x="3811" y="2261"/>
                  </a:moveTo>
                  <a:lnTo>
                    <a:pt x="3930" y="2333"/>
                  </a:lnTo>
                  <a:lnTo>
                    <a:pt x="3930" y="2571"/>
                  </a:lnTo>
                  <a:lnTo>
                    <a:pt x="4109" y="2559"/>
                  </a:lnTo>
                  <a:lnTo>
                    <a:pt x="4168" y="2726"/>
                  </a:lnTo>
                  <a:lnTo>
                    <a:pt x="3989" y="2738"/>
                  </a:lnTo>
                  <a:lnTo>
                    <a:pt x="4168" y="2976"/>
                  </a:lnTo>
                  <a:lnTo>
                    <a:pt x="4109" y="3071"/>
                  </a:lnTo>
                  <a:lnTo>
                    <a:pt x="3930" y="2833"/>
                  </a:lnTo>
                  <a:lnTo>
                    <a:pt x="3930" y="3071"/>
                  </a:lnTo>
                  <a:lnTo>
                    <a:pt x="3811" y="2988"/>
                  </a:lnTo>
                  <a:lnTo>
                    <a:pt x="3811" y="2750"/>
                  </a:lnTo>
                  <a:lnTo>
                    <a:pt x="3632" y="2773"/>
                  </a:lnTo>
                  <a:lnTo>
                    <a:pt x="3573" y="2607"/>
                  </a:lnTo>
                  <a:lnTo>
                    <a:pt x="3751" y="2595"/>
                  </a:lnTo>
                  <a:lnTo>
                    <a:pt x="3573" y="2369"/>
                  </a:lnTo>
                  <a:lnTo>
                    <a:pt x="3632" y="2273"/>
                  </a:lnTo>
                  <a:lnTo>
                    <a:pt x="3811" y="2500"/>
                  </a:lnTo>
                  <a:lnTo>
                    <a:pt x="3811" y="2261"/>
                  </a:lnTo>
                  <a:close/>
                  <a:moveTo>
                    <a:pt x="4656" y="2761"/>
                  </a:moveTo>
                  <a:lnTo>
                    <a:pt x="4775" y="2845"/>
                  </a:lnTo>
                  <a:lnTo>
                    <a:pt x="4775" y="3083"/>
                  </a:lnTo>
                  <a:lnTo>
                    <a:pt x="4954" y="3059"/>
                  </a:lnTo>
                  <a:lnTo>
                    <a:pt x="5013" y="3226"/>
                  </a:lnTo>
                  <a:lnTo>
                    <a:pt x="4835" y="3238"/>
                  </a:lnTo>
                  <a:lnTo>
                    <a:pt x="5013" y="3488"/>
                  </a:lnTo>
                  <a:lnTo>
                    <a:pt x="4954" y="3571"/>
                  </a:lnTo>
                  <a:lnTo>
                    <a:pt x="4775" y="3333"/>
                  </a:lnTo>
                  <a:lnTo>
                    <a:pt x="4775" y="3571"/>
                  </a:lnTo>
                  <a:lnTo>
                    <a:pt x="4656" y="3500"/>
                  </a:lnTo>
                  <a:lnTo>
                    <a:pt x="4656" y="3262"/>
                  </a:lnTo>
                  <a:lnTo>
                    <a:pt x="4478" y="3273"/>
                  </a:lnTo>
                  <a:lnTo>
                    <a:pt x="4418" y="3107"/>
                  </a:lnTo>
                  <a:lnTo>
                    <a:pt x="4597" y="3095"/>
                  </a:lnTo>
                  <a:lnTo>
                    <a:pt x="4418" y="2869"/>
                  </a:lnTo>
                  <a:lnTo>
                    <a:pt x="4478" y="2785"/>
                  </a:lnTo>
                  <a:lnTo>
                    <a:pt x="4656" y="3000"/>
                  </a:lnTo>
                  <a:lnTo>
                    <a:pt x="4656" y="2761"/>
                  </a:lnTo>
                  <a:close/>
                  <a:moveTo>
                    <a:pt x="5525" y="3262"/>
                  </a:moveTo>
                  <a:lnTo>
                    <a:pt x="5644" y="3333"/>
                  </a:lnTo>
                  <a:lnTo>
                    <a:pt x="5644" y="3571"/>
                  </a:lnTo>
                  <a:lnTo>
                    <a:pt x="5823" y="3559"/>
                  </a:lnTo>
                  <a:lnTo>
                    <a:pt x="5883" y="3726"/>
                  </a:lnTo>
                  <a:lnTo>
                    <a:pt x="5704" y="3738"/>
                  </a:lnTo>
                  <a:lnTo>
                    <a:pt x="5883" y="3976"/>
                  </a:lnTo>
                  <a:lnTo>
                    <a:pt x="5823" y="4059"/>
                  </a:lnTo>
                  <a:lnTo>
                    <a:pt x="5644" y="3821"/>
                  </a:lnTo>
                  <a:lnTo>
                    <a:pt x="5644" y="4059"/>
                  </a:lnTo>
                  <a:lnTo>
                    <a:pt x="5525" y="3988"/>
                  </a:lnTo>
                  <a:lnTo>
                    <a:pt x="5525" y="3750"/>
                  </a:lnTo>
                  <a:lnTo>
                    <a:pt x="5347" y="3762"/>
                  </a:lnTo>
                  <a:lnTo>
                    <a:pt x="5287" y="3607"/>
                  </a:lnTo>
                  <a:lnTo>
                    <a:pt x="5466" y="3583"/>
                  </a:lnTo>
                  <a:lnTo>
                    <a:pt x="5287" y="3369"/>
                  </a:lnTo>
                  <a:lnTo>
                    <a:pt x="5347" y="3273"/>
                  </a:lnTo>
                  <a:lnTo>
                    <a:pt x="5525" y="3500"/>
                  </a:lnTo>
                  <a:lnTo>
                    <a:pt x="5525" y="3262"/>
                  </a:lnTo>
                  <a:close/>
                  <a:moveTo>
                    <a:pt x="6371" y="3750"/>
                  </a:moveTo>
                  <a:lnTo>
                    <a:pt x="6490" y="3821"/>
                  </a:lnTo>
                  <a:lnTo>
                    <a:pt x="6490" y="4059"/>
                  </a:lnTo>
                  <a:lnTo>
                    <a:pt x="6668" y="4047"/>
                  </a:lnTo>
                  <a:lnTo>
                    <a:pt x="6728" y="4214"/>
                  </a:lnTo>
                  <a:lnTo>
                    <a:pt x="6549" y="4226"/>
                  </a:lnTo>
                  <a:lnTo>
                    <a:pt x="6728" y="4464"/>
                  </a:lnTo>
                  <a:lnTo>
                    <a:pt x="6668" y="4559"/>
                  </a:lnTo>
                  <a:lnTo>
                    <a:pt x="6490" y="4321"/>
                  </a:lnTo>
                  <a:lnTo>
                    <a:pt x="6490" y="4559"/>
                  </a:lnTo>
                  <a:lnTo>
                    <a:pt x="6371" y="4476"/>
                  </a:lnTo>
                  <a:lnTo>
                    <a:pt x="6371" y="4238"/>
                  </a:lnTo>
                  <a:lnTo>
                    <a:pt x="6192" y="4262"/>
                  </a:lnTo>
                  <a:lnTo>
                    <a:pt x="6133" y="4095"/>
                  </a:lnTo>
                  <a:lnTo>
                    <a:pt x="6311" y="4083"/>
                  </a:lnTo>
                  <a:lnTo>
                    <a:pt x="6133" y="3857"/>
                  </a:lnTo>
                  <a:lnTo>
                    <a:pt x="6192" y="3762"/>
                  </a:lnTo>
                  <a:lnTo>
                    <a:pt x="6371" y="3988"/>
                  </a:lnTo>
                  <a:lnTo>
                    <a:pt x="6371" y="3750"/>
                  </a:lnTo>
                  <a:close/>
                  <a:moveTo>
                    <a:pt x="7216" y="4238"/>
                  </a:moveTo>
                  <a:lnTo>
                    <a:pt x="7335" y="4309"/>
                  </a:lnTo>
                  <a:lnTo>
                    <a:pt x="7335" y="4547"/>
                  </a:lnTo>
                  <a:lnTo>
                    <a:pt x="7514" y="4535"/>
                  </a:lnTo>
                  <a:lnTo>
                    <a:pt x="7573" y="4702"/>
                  </a:lnTo>
                  <a:lnTo>
                    <a:pt x="7395" y="4714"/>
                  </a:lnTo>
                  <a:lnTo>
                    <a:pt x="7573" y="4952"/>
                  </a:lnTo>
                  <a:lnTo>
                    <a:pt x="7514" y="5047"/>
                  </a:lnTo>
                  <a:lnTo>
                    <a:pt x="7335" y="4809"/>
                  </a:lnTo>
                  <a:lnTo>
                    <a:pt x="7335" y="5047"/>
                  </a:lnTo>
                  <a:lnTo>
                    <a:pt x="7216" y="4976"/>
                  </a:lnTo>
                  <a:lnTo>
                    <a:pt x="7216" y="4726"/>
                  </a:lnTo>
                  <a:lnTo>
                    <a:pt x="7037" y="4750"/>
                  </a:lnTo>
                  <a:lnTo>
                    <a:pt x="6978" y="4583"/>
                  </a:lnTo>
                  <a:lnTo>
                    <a:pt x="7157" y="4571"/>
                  </a:lnTo>
                  <a:lnTo>
                    <a:pt x="6978" y="4345"/>
                  </a:lnTo>
                  <a:lnTo>
                    <a:pt x="7037" y="4250"/>
                  </a:lnTo>
                  <a:lnTo>
                    <a:pt x="7216" y="4476"/>
                  </a:lnTo>
                  <a:lnTo>
                    <a:pt x="7216" y="4238"/>
                  </a:lnTo>
                  <a:close/>
                  <a:moveTo>
                    <a:pt x="8085" y="4726"/>
                  </a:moveTo>
                  <a:lnTo>
                    <a:pt x="8204" y="4809"/>
                  </a:lnTo>
                  <a:lnTo>
                    <a:pt x="8204" y="5047"/>
                  </a:lnTo>
                  <a:lnTo>
                    <a:pt x="8383" y="5024"/>
                  </a:lnTo>
                  <a:lnTo>
                    <a:pt x="8442" y="5190"/>
                  </a:lnTo>
                  <a:lnTo>
                    <a:pt x="8264" y="5214"/>
                  </a:lnTo>
                  <a:lnTo>
                    <a:pt x="8442" y="5452"/>
                  </a:lnTo>
                  <a:lnTo>
                    <a:pt x="8383" y="5536"/>
                  </a:lnTo>
                  <a:lnTo>
                    <a:pt x="8204" y="5297"/>
                  </a:lnTo>
                  <a:lnTo>
                    <a:pt x="8204" y="5536"/>
                  </a:lnTo>
                  <a:lnTo>
                    <a:pt x="8085" y="5464"/>
                  </a:lnTo>
                  <a:lnTo>
                    <a:pt x="8085" y="5226"/>
                  </a:lnTo>
                  <a:lnTo>
                    <a:pt x="7907" y="5238"/>
                  </a:lnTo>
                  <a:lnTo>
                    <a:pt x="7847" y="5071"/>
                  </a:lnTo>
                  <a:lnTo>
                    <a:pt x="8026" y="5059"/>
                  </a:lnTo>
                  <a:lnTo>
                    <a:pt x="7847" y="4833"/>
                  </a:lnTo>
                  <a:lnTo>
                    <a:pt x="7907" y="4750"/>
                  </a:lnTo>
                  <a:lnTo>
                    <a:pt x="8085" y="4976"/>
                  </a:lnTo>
                  <a:lnTo>
                    <a:pt x="8085" y="4726"/>
                  </a:lnTo>
                  <a:close/>
                  <a:moveTo>
                    <a:pt x="8931" y="5226"/>
                  </a:moveTo>
                  <a:lnTo>
                    <a:pt x="9050" y="5297"/>
                  </a:lnTo>
                  <a:lnTo>
                    <a:pt x="9050" y="5536"/>
                  </a:lnTo>
                  <a:lnTo>
                    <a:pt x="9228" y="5524"/>
                  </a:lnTo>
                  <a:lnTo>
                    <a:pt x="9288" y="5678"/>
                  </a:lnTo>
                  <a:lnTo>
                    <a:pt x="9109" y="5702"/>
                  </a:lnTo>
                  <a:lnTo>
                    <a:pt x="9288" y="5940"/>
                  </a:lnTo>
                  <a:lnTo>
                    <a:pt x="9228" y="6024"/>
                  </a:lnTo>
                  <a:lnTo>
                    <a:pt x="9050" y="5786"/>
                  </a:lnTo>
                  <a:lnTo>
                    <a:pt x="9050" y="6024"/>
                  </a:lnTo>
                  <a:lnTo>
                    <a:pt x="8931" y="5952"/>
                  </a:lnTo>
                  <a:lnTo>
                    <a:pt x="8931" y="5714"/>
                  </a:lnTo>
                  <a:lnTo>
                    <a:pt x="8752" y="5726"/>
                  </a:lnTo>
                  <a:lnTo>
                    <a:pt x="8692" y="5571"/>
                  </a:lnTo>
                  <a:lnTo>
                    <a:pt x="8871" y="5548"/>
                  </a:lnTo>
                  <a:lnTo>
                    <a:pt x="8692" y="5321"/>
                  </a:lnTo>
                  <a:lnTo>
                    <a:pt x="8752" y="5238"/>
                  </a:lnTo>
                  <a:lnTo>
                    <a:pt x="8931" y="5464"/>
                  </a:lnTo>
                  <a:lnTo>
                    <a:pt x="8931" y="5226"/>
                  </a:lnTo>
                  <a:close/>
                  <a:moveTo>
                    <a:pt x="366" y="1"/>
                  </a:moveTo>
                  <a:cubicBezTo>
                    <a:pt x="153" y="1"/>
                    <a:pt x="9" y="170"/>
                    <a:pt x="1" y="464"/>
                  </a:cubicBezTo>
                  <a:cubicBezTo>
                    <a:pt x="1" y="880"/>
                    <a:pt x="299" y="1404"/>
                    <a:pt x="656" y="1607"/>
                  </a:cubicBezTo>
                  <a:lnTo>
                    <a:pt x="4406" y="3762"/>
                  </a:lnTo>
                  <a:lnTo>
                    <a:pt x="9597" y="6774"/>
                  </a:lnTo>
                  <a:cubicBezTo>
                    <a:pt x="9707" y="6832"/>
                    <a:pt x="9811" y="6860"/>
                    <a:pt x="9902" y="6860"/>
                  </a:cubicBezTo>
                  <a:cubicBezTo>
                    <a:pt x="10126" y="6860"/>
                    <a:pt x="10276" y="6693"/>
                    <a:pt x="10276" y="6405"/>
                  </a:cubicBezTo>
                  <a:cubicBezTo>
                    <a:pt x="10276" y="5988"/>
                    <a:pt x="9978" y="5476"/>
                    <a:pt x="9621" y="5250"/>
                  </a:cubicBezTo>
                  <a:lnTo>
                    <a:pt x="668" y="94"/>
                  </a:lnTo>
                  <a:cubicBezTo>
                    <a:pt x="558" y="31"/>
                    <a:pt x="456" y="1"/>
                    <a:pt x="366" y="1"/>
                  </a:cubicBez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5324982" y="2237835"/>
              <a:ext cx="17953" cy="22884"/>
            </a:xfrm>
            <a:custGeom>
              <a:avLst/>
              <a:gdLst/>
              <a:ahLst/>
              <a:cxnLst/>
              <a:rect l="l" t="t" r="r" b="b"/>
              <a:pathLst>
                <a:path w="608" h="775" extrusionOk="0">
                  <a:moveTo>
                    <a:pt x="60" y="1"/>
                  </a:moveTo>
                  <a:lnTo>
                    <a:pt x="0" y="96"/>
                  </a:lnTo>
                  <a:lnTo>
                    <a:pt x="179" y="310"/>
                  </a:lnTo>
                  <a:lnTo>
                    <a:pt x="0" y="334"/>
                  </a:lnTo>
                  <a:lnTo>
                    <a:pt x="60" y="477"/>
                  </a:lnTo>
                  <a:lnTo>
                    <a:pt x="250" y="465"/>
                  </a:lnTo>
                  <a:lnTo>
                    <a:pt x="250" y="703"/>
                  </a:lnTo>
                  <a:lnTo>
                    <a:pt x="369" y="775"/>
                  </a:lnTo>
                  <a:lnTo>
                    <a:pt x="369" y="536"/>
                  </a:lnTo>
                  <a:lnTo>
                    <a:pt x="548" y="763"/>
                  </a:lnTo>
                  <a:lnTo>
                    <a:pt x="607" y="667"/>
                  </a:lnTo>
                  <a:lnTo>
                    <a:pt x="429" y="453"/>
                  </a:lnTo>
                  <a:lnTo>
                    <a:pt x="607" y="453"/>
                  </a:lnTo>
                  <a:lnTo>
                    <a:pt x="548" y="286"/>
                  </a:lnTo>
                  <a:lnTo>
                    <a:pt x="369" y="298"/>
                  </a:lnTo>
                  <a:lnTo>
                    <a:pt x="369" y="60"/>
                  </a:lnTo>
                  <a:lnTo>
                    <a:pt x="250" y="1"/>
                  </a:lnTo>
                  <a:lnTo>
                    <a:pt x="250" y="227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0"/>
            <p:cNvSpPr/>
            <p:nvPr/>
          </p:nvSpPr>
          <p:spPr>
            <a:xfrm>
              <a:off x="5349932" y="2252245"/>
              <a:ext cx="18661" cy="22884"/>
            </a:xfrm>
            <a:custGeom>
              <a:avLst/>
              <a:gdLst/>
              <a:ahLst/>
              <a:cxnLst/>
              <a:rect l="l" t="t" r="r" b="b"/>
              <a:pathLst>
                <a:path w="632" h="775" extrusionOk="0">
                  <a:moveTo>
                    <a:pt x="72" y="1"/>
                  </a:moveTo>
                  <a:lnTo>
                    <a:pt x="0" y="96"/>
                  </a:lnTo>
                  <a:lnTo>
                    <a:pt x="191" y="322"/>
                  </a:lnTo>
                  <a:lnTo>
                    <a:pt x="0" y="334"/>
                  </a:lnTo>
                  <a:lnTo>
                    <a:pt x="72" y="477"/>
                  </a:lnTo>
                  <a:lnTo>
                    <a:pt x="250" y="465"/>
                  </a:lnTo>
                  <a:lnTo>
                    <a:pt x="250" y="703"/>
                  </a:lnTo>
                  <a:lnTo>
                    <a:pt x="369" y="775"/>
                  </a:lnTo>
                  <a:lnTo>
                    <a:pt x="369" y="537"/>
                  </a:lnTo>
                  <a:lnTo>
                    <a:pt x="548" y="763"/>
                  </a:lnTo>
                  <a:lnTo>
                    <a:pt x="608" y="679"/>
                  </a:lnTo>
                  <a:lnTo>
                    <a:pt x="429" y="465"/>
                  </a:lnTo>
                  <a:lnTo>
                    <a:pt x="631" y="453"/>
                  </a:lnTo>
                  <a:lnTo>
                    <a:pt x="548" y="287"/>
                  </a:lnTo>
                  <a:lnTo>
                    <a:pt x="369" y="298"/>
                  </a:lnTo>
                  <a:lnTo>
                    <a:pt x="369" y="60"/>
                  </a:lnTo>
                  <a:lnTo>
                    <a:pt x="250" y="1"/>
                  </a:lnTo>
                  <a:lnTo>
                    <a:pt x="250" y="23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0"/>
            <p:cNvSpPr/>
            <p:nvPr/>
          </p:nvSpPr>
          <p:spPr>
            <a:xfrm>
              <a:off x="5375237" y="2267009"/>
              <a:ext cx="18307" cy="22884"/>
            </a:xfrm>
            <a:custGeom>
              <a:avLst/>
              <a:gdLst/>
              <a:ahLst/>
              <a:cxnLst/>
              <a:rect l="l" t="t" r="r" b="b"/>
              <a:pathLst>
                <a:path w="620" h="775" extrusionOk="0">
                  <a:moveTo>
                    <a:pt x="72" y="1"/>
                  </a:moveTo>
                  <a:lnTo>
                    <a:pt x="1" y="84"/>
                  </a:lnTo>
                  <a:lnTo>
                    <a:pt x="191" y="310"/>
                  </a:lnTo>
                  <a:lnTo>
                    <a:pt x="1" y="322"/>
                  </a:lnTo>
                  <a:lnTo>
                    <a:pt x="72" y="489"/>
                  </a:lnTo>
                  <a:lnTo>
                    <a:pt x="251" y="453"/>
                  </a:lnTo>
                  <a:lnTo>
                    <a:pt x="251" y="691"/>
                  </a:lnTo>
                  <a:lnTo>
                    <a:pt x="370" y="775"/>
                  </a:lnTo>
                  <a:lnTo>
                    <a:pt x="370" y="525"/>
                  </a:lnTo>
                  <a:lnTo>
                    <a:pt x="560" y="751"/>
                  </a:lnTo>
                  <a:lnTo>
                    <a:pt x="620" y="668"/>
                  </a:lnTo>
                  <a:lnTo>
                    <a:pt x="441" y="453"/>
                  </a:lnTo>
                  <a:lnTo>
                    <a:pt x="620" y="441"/>
                  </a:lnTo>
                  <a:lnTo>
                    <a:pt x="560" y="275"/>
                  </a:lnTo>
                  <a:lnTo>
                    <a:pt x="370" y="299"/>
                  </a:lnTo>
                  <a:lnTo>
                    <a:pt x="370" y="72"/>
                  </a:lnTo>
                  <a:lnTo>
                    <a:pt x="251" y="1"/>
                  </a:lnTo>
                  <a:lnTo>
                    <a:pt x="251" y="227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0"/>
            <p:cNvSpPr/>
            <p:nvPr/>
          </p:nvSpPr>
          <p:spPr>
            <a:xfrm>
              <a:off x="5400542" y="2281448"/>
              <a:ext cx="17982" cy="22854"/>
            </a:xfrm>
            <a:custGeom>
              <a:avLst/>
              <a:gdLst/>
              <a:ahLst/>
              <a:cxnLst/>
              <a:rect l="l" t="t" r="r" b="b"/>
              <a:pathLst>
                <a:path w="609" h="774" extrusionOk="0">
                  <a:moveTo>
                    <a:pt x="60" y="0"/>
                  </a:moveTo>
                  <a:lnTo>
                    <a:pt x="1" y="83"/>
                  </a:lnTo>
                  <a:lnTo>
                    <a:pt x="179" y="310"/>
                  </a:lnTo>
                  <a:lnTo>
                    <a:pt x="1" y="321"/>
                  </a:lnTo>
                  <a:lnTo>
                    <a:pt x="60" y="488"/>
                  </a:lnTo>
                  <a:lnTo>
                    <a:pt x="251" y="464"/>
                  </a:lnTo>
                  <a:lnTo>
                    <a:pt x="251" y="464"/>
                  </a:lnTo>
                  <a:lnTo>
                    <a:pt x="239" y="702"/>
                  </a:lnTo>
                  <a:lnTo>
                    <a:pt x="370" y="774"/>
                  </a:lnTo>
                  <a:lnTo>
                    <a:pt x="358" y="536"/>
                  </a:lnTo>
                  <a:lnTo>
                    <a:pt x="549" y="762"/>
                  </a:lnTo>
                  <a:lnTo>
                    <a:pt x="608" y="667"/>
                  </a:lnTo>
                  <a:lnTo>
                    <a:pt x="429" y="464"/>
                  </a:lnTo>
                  <a:lnTo>
                    <a:pt x="608" y="441"/>
                  </a:lnTo>
                  <a:lnTo>
                    <a:pt x="549" y="286"/>
                  </a:lnTo>
                  <a:lnTo>
                    <a:pt x="370" y="298"/>
                  </a:lnTo>
                  <a:lnTo>
                    <a:pt x="370" y="71"/>
                  </a:lnTo>
                  <a:lnTo>
                    <a:pt x="251" y="0"/>
                  </a:lnTo>
                  <a:lnTo>
                    <a:pt x="251" y="23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5425523" y="2295857"/>
              <a:ext cx="17953" cy="22884"/>
            </a:xfrm>
            <a:custGeom>
              <a:avLst/>
              <a:gdLst/>
              <a:ahLst/>
              <a:cxnLst/>
              <a:rect l="l" t="t" r="r" b="b"/>
              <a:pathLst>
                <a:path w="608" h="775" extrusionOk="0">
                  <a:moveTo>
                    <a:pt x="72" y="0"/>
                  </a:moveTo>
                  <a:lnTo>
                    <a:pt x="0" y="95"/>
                  </a:lnTo>
                  <a:lnTo>
                    <a:pt x="191" y="310"/>
                  </a:lnTo>
                  <a:lnTo>
                    <a:pt x="0" y="334"/>
                  </a:lnTo>
                  <a:lnTo>
                    <a:pt x="72" y="488"/>
                  </a:lnTo>
                  <a:lnTo>
                    <a:pt x="250" y="465"/>
                  </a:lnTo>
                  <a:lnTo>
                    <a:pt x="250" y="703"/>
                  </a:lnTo>
                  <a:lnTo>
                    <a:pt x="369" y="774"/>
                  </a:lnTo>
                  <a:lnTo>
                    <a:pt x="369" y="536"/>
                  </a:lnTo>
                  <a:lnTo>
                    <a:pt x="548" y="762"/>
                  </a:lnTo>
                  <a:lnTo>
                    <a:pt x="607" y="691"/>
                  </a:lnTo>
                  <a:lnTo>
                    <a:pt x="429" y="465"/>
                  </a:lnTo>
                  <a:lnTo>
                    <a:pt x="607" y="441"/>
                  </a:lnTo>
                  <a:lnTo>
                    <a:pt x="548" y="286"/>
                  </a:lnTo>
                  <a:lnTo>
                    <a:pt x="369" y="298"/>
                  </a:lnTo>
                  <a:lnTo>
                    <a:pt x="369" y="72"/>
                  </a:lnTo>
                  <a:lnTo>
                    <a:pt x="250" y="0"/>
                  </a:lnTo>
                  <a:lnTo>
                    <a:pt x="250" y="23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5451182" y="2310266"/>
              <a:ext cx="17953" cy="22884"/>
            </a:xfrm>
            <a:custGeom>
              <a:avLst/>
              <a:gdLst/>
              <a:ahLst/>
              <a:cxnLst/>
              <a:rect l="l" t="t" r="r" b="b"/>
              <a:pathLst>
                <a:path w="608" h="775" extrusionOk="0">
                  <a:moveTo>
                    <a:pt x="60" y="0"/>
                  </a:moveTo>
                  <a:lnTo>
                    <a:pt x="0" y="96"/>
                  </a:lnTo>
                  <a:lnTo>
                    <a:pt x="179" y="322"/>
                  </a:lnTo>
                  <a:lnTo>
                    <a:pt x="0" y="334"/>
                  </a:lnTo>
                  <a:lnTo>
                    <a:pt x="60" y="500"/>
                  </a:lnTo>
                  <a:lnTo>
                    <a:pt x="238" y="477"/>
                  </a:lnTo>
                  <a:lnTo>
                    <a:pt x="238" y="703"/>
                  </a:lnTo>
                  <a:lnTo>
                    <a:pt x="358" y="774"/>
                  </a:lnTo>
                  <a:lnTo>
                    <a:pt x="358" y="536"/>
                  </a:lnTo>
                  <a:lnTo>
                    <a:pt x="536" y="774"/>
                  </a:lnTo>
                  <a:lnTo>
                    <a:pt x="608" y="691"/>
                  </a:lnTo>
                  <a:lnTo>
                    <a:pt x="405" y="465"/>
                  </a:lnTo>
                  <a:lnTo>
                    <a:pt x="608" y="453"/>
                  </a:lnTo>
                  <a:lnTo>
                    <a:pt x="548" y="286"/>
                  </a:lnTo>
                  <a:lnTo>
                    <a:pt x="358" y="322"/>
                  </a:lnTo>
                  <a:lnTo>
                    <a:pt x="358" y="84"/>
                  </a:lnTo>
                  <a:lnTo>
                    <a:pt x="238" y="0"/>
                  </a:lnTo>
                  <a:lnTo>
                    <a:pt x="238" y="23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0"/>
            <p:cNvSpPr/>
            <p:nvPr/>
          </p:nvSpPr>
          <p:spPr>
            <a:xfrm>
              <a:off x="5476133" y="2325030"/>
              <a:ext cx="17953" cy="22884"/>
            </a:xfrm>
            <a:custGeom>
              <a:avLst/>
              <a:gdLst/>
              <a:ahLst/>
              <a:cxnLst/>
              <a:rect l="l" t="t" r="r" b="b"/>
              <a:pathLst>
                <a:path w="608" h="775" extrusionOk="0">
                  <a:moveTo>
                    <a:pt x="239" y="0"/>
                  </a:moveTo>
                  <a:lnTo>
                    <a:pt x="251" y="239"/>
                  </a:lnTo>
                  <a:lnTo>
                    <a:pt x="60" y="12"/>
                  </a:lnTo>
                  <a:lnTo>
                    <a:pt x="1" y="84"/>
                  </a:lnTo>
                  <a:lnTo>
                    <a:pt x="179" y="310"/>
                  </a:lnTo>
                  <a:lnTo>
                    <a:pt x="1" y="322"/>
                  </a:lnTo>
                  <a:lnTo>
                    <a:pt x="60" y="489"/>
                  </a:lnTo>
                  <a:lnTo>
                    <a:pt x="239" y="477"/>
                  </a:lnTo>
                  <a:lnTo>
                    <a:pt x="239" y="691"/>
                  </a:lnTo>
                  <a:lnTo>
                    <a:pt x="358" y="774"/>
                  </a:lnTo>
                  <a:lnTo>
                    <a:pt x="358" y="536"/>
                  </a:lnTo>
                  <a:lnTo>
                    <a:pt x="548" y="774"/>
                  </a:lnTo>
                  <a:lnTo>
                    <a:pt x="608" y="679"/>
                  </a:lnTo>
                  <a:lnTo>
                    <a:pt x="429" y="453"/>
                  </a:lnTo>
                  <a:lnTo>
                    <a:pt x="608" y="441"/>
                  </a:lnTo>
                  <a:lnTo>
                    <a:pt x="548" y="274"/>
                  </a:lnTo>
                  <a:lnTo>
                    <a:pt x="358" y="310"/>
                  </a:lnTo>
                  <a:lnTo>
                    <a:pt x="358" y="310"/>
                  </a:lnTo>
                  <a:lnTo>
                    <a:pt x="370" y="72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0"/>
            <p:cNvSpPr/>
            <p:nvPr/>
          </p:nvSpPr>
          <p:spPr>
            <a:xfrm>
              <a:off x="5501113" y="2339440"/>
              <a:ext cx="17953" cy="22884"/>
            </a:xfrm>
            <a:custGeom>
              <a:avLst/>
              <a:gdLst/>
              <a:ahLst/>
              <a:cxnLst/>
              <a:rect l="l" t="t" r="r" b="b"/>
              <a:pathLst>
                <a:path w="608" h="775" extrusionOk="0">
                  <a:moveTo>
                    <a:pt x="250" y="1"/>
                  </a:moveTo>
                  <a:lnTo>
                    <a:pt x="250" y="239"/>
                  </a:lnTo>
                  <a:lnTo>
                    <a:pt x="71" y="12"/>
                  </a:lnTo>
                  <a:lnTo>
                    <a:pt x="0" y="108"/>
                  </a:lnTo>
                  <a:lnTo>
                    <a:pt x="191" y="310"/>
                  </a:lnTo>
                  <a:lnTo>
                    <a:pt x="0" y="322"/>
                  </a:lnTo>
                  <a:lnTo>
                    <a:pt x="60" y="489"/>
                  </a:lnTo>
                  <a:lnTo>
                    <a:pt x="250" y="477"/>
                  </a:lnTo>
                  <a:lnTo>
                    <a:pt x="250" y="703"/>
                  </a:lnTo>
                  <a:lnTo>
                    <a:pt x="369" y="774"/>
                  </a:lnTo>
                  <a:lnTo>
                    <a:pt x="369" y="536"/>
                  </a:lnTo>
                  <a:lnTo>
                    <a:pt x="548" y="774"/>
                  </a:lnTo>
                  <a:lnTo>
                    <a:pt x="607" y="679"/>
                  </a:lnTo>
                  <a:lnTo>
                    <a:pt x="429" y="453"/>
                  </a:lnTo>
                  <a:lnTo>
                    <a:pt x="607" y="441"/>
                  </a:lnTo>
                  <a:lnTo>
                    <a:pt x="548" y="286"/>
                  </a:lnTo>
                  <a:lnTo>
                    <a:pt x="369" y="310"/>
                  </a:lnTo>
                  <a:lnTo>
                    <a:pt x="369" y="72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0"/>
            <p:cNvSpPr/>
            <p:nvPr/>
          </p:nvSpPr>
          <p:spPr>
            <a:xfrm>
              <a:off x="5526064" y="2353849"/>
              <a:ext cx="18661" cy="22884"/>
            </a:xfrm>
            <a:custGeom>
              <a:avLst/>
              <a:gdLst/>
              <a:ahLst/>
              <a:cxnLst/>
              <a:rect l="l" t="t" r="r" b="b"/>
              <a:pathLst>
                <a:path w="632" h="775" extrusionOk="0">
                  <a:moveTo>
                    <a:pt x="250" y="1"/>
                  </a:moveTo>
                  <a:lnTo>
                    <a:pt x="250" y="239"/>
                  </a:lnTo>
                  <a:lnTo>
                    <a:pt x="84" y="13"/>
                  </a:lnTo>
                  <a:lnTo>
                    <a:pt x="24" y="108"/>
                  </a:lnTo>
                  <a:lnTo>
                    <a:pt x="203" y="334"/>
                  </a:lnTo>
                  <a:lnTo>
                    <a:pt x="0" y="334"/>
                  </a:lnTo>
                  <a:lnTo>
                    <a:pt x="84" y="489"/>
                  </a:lnTo>
                  <a:lnTo>
                    <a:pt x="250" y="477"/>
                  </a:lnTo>
                  <a:lnTo>
                    <a:pt x="250" y="715"/>
                  </a:lnTo>
                  <a:lnTo>
                    <a:pt x="381" y="775"/>
                  </a:lnTo>
                  <a:lnTo>
                    <a:pt x="381" y="536"/>
                  </a:lnTo>
                  <a:lnTo>
                    <a:pt x="548" y="775"/>
                  </a:lnTo>
                  <a:lnTo>
                    <a:pt x="631" y="691"/>
                  </a:lnTo>
                  <a:lnTo>
                    <a:pt x="441" y="465"/>
                  </a:lnTo>
                  <a:lnTo>
                    <a:pt x="631" y="453"/>
                  </a:lnTo>
                  <a:lnTo>
                    <a:pt x="548" y="286"/>
                  </a:lnTo>
                  <a:lnTo>
                    <a:pt x="381" y="310"/>
                  </a:lnTo>
                  <a:lnTo>
                    <a:pt x="381" y="72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0"/>
            <p:cNvSpPr/>
            <p:nvPr/>
          </p:nvSpPr>
          <p:spPr>
            <a:xfrm>
              <a:off x="5551723" y="2368258"/>
              <a:ext cx="17953" cy="22884"/>
            </a:xfrm>
            <a:custGeom>
              <a:avLst/>
              <a:gdLst/>
              <a:ahLst/>
              <a:cxnLst/>
              <a:rect l="l" t="t" r="r" b="b"/>
              <a:pathLst>
                <a:path w="608" h="775" extrusionOk="0">
                  <a:moveTo>
                    <a:pt x="239" y="1"/>
                  </a:moveTo>
                  <a:lnTo>
                    <a:pt x="239" y="239"/>
                  </a:lnTo>
                  <a:lnTo>
                    <a:pt x="60" y="25"/>
                  </a:lnTo>
                  <a:lnTo>
                    <a:pt x="1" y="108"/>
                  </a:lnTo>
                  <a:lnTo>
                    <a:pt x="179" y="334"/>
                  </a:lnTo>
                  <a:lnTo>
                    <a:pt x="1" y="334"/>
                  </a:lnTo>
                  <a:lnTo>
                    <a:pt x="60" y="501"/>
                  </a:lnTo>
                  <a:lnTo>
                    <a:pt x="239" y="477"/>
                  </a:lnTo>
                  <a:lnTo>
                    <a:pt x="239" y="715"/>
                  </a:lnTo>
                  <a:lnTo>
                    <a:pt x="358" y="775"/>
                  </a:lnTo>
                  <a:lnTo>
                    <a:pt x="358" y="537"/>
                  </a:lnTo>
                  <a:lnTo>
                    <a:pt x="548" y="775"/>
                  </a:lnTo>
                  <a:lnTo>
                    <a:pt x="608" y="691"/>
                  </a:lnTo>
                  <a:lnTo>
                    <a:pt x="429" y="465"/>
                  </a:lnTo>
                  <a:lnTo>
                    <a:pt x="608" y="453"/>
                  </a:lnTo>
                  <a:lnTo>
                    <a:pt x="548" y="299"/>
                  </a:lnTo>
                  <a:lnTo>
                    <a:pt x="358" y="322"/>
                  </a:lnTo>
                  <a:lnTo>
                    <a:pt x="358" y="72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0"/>
            <p:cNvSpPr/>
            <p:nvPr/>
          </p:nvSpPr>
          <p:spPr>
            <a:xfrm>
              <a:off x="5290169" y="2306044"/>
              <a:ext cx="293917" cy="265629"/>
            </a:xfrm>
            <a:custGeom>
              <a:avLst/>
              <a:gdLst/>
              <a:ahLst/>
              <a:cxnLst/>
              <a:rect l="l" t="t" r="r" b="b"/>
              <a:pathLst>
                <a:path w="9954" h="8996" extrusionOk="0">
                  <a:moveTo>
                    <a:pt x="238" y="0"/>
                  </a:moveTo>
                  <a:cubicBezTo>
                    <a:pt x="107" y="72"/>
                    <a:pt x="12" y="239"/>
                    <a:pt x="12" y="477"/>
                  </a:cubicBezTo>
                  <a:lnTo>
                    <a:pt x="0" y="2703"/>
                  </a:lnTo>
                  <a:cubicBezTo>
                    <a:pt x="0" y="3179"/>
                    <a:pt x="334" y="3751"/>
                    <a:pt x="750" y="3989"/>
                  </a:cubicBezTo>
                  <a:lnTo>
                    <a:pt x="9240" y="8894"/>
                  </a:lnTo>
                  <a:cubicBezTo>
                    <a:pt x="9363" y="8963"/>
                    <a:pt x="9478" y="8996"/>
                    <a:pt x="9578" y="8996"/>
                  </a:cubicBezTo>
                  <a:cubicBezTo>
                    <a:pt x="9653" y="8996"/>
                    <a:pt x="9720" y="8978"/>
                    <a:pt x="9775" y="8942"/>
                  </a:cubicBezTo>
                  <a:cubicBezTo>
                    <a:pt x="9763" y="8930"/>
                    <a:pt x="9763" y="8930"/>
                    <a:pt x="9775" y="8918"/>
                  </a:cubicBezTo>
                  <a:cubicBezTo>
                    <a:pt x="9799" y="8894"/>
                    <a:pt x="9799" y="8894"/>
                    <a:pt x="9811" y="8894"/>
                  </a:cubicBezTo>
                  <a:lnTo>
                    <a:pt x="9823" y="8883"/>
                  </a:lnTo>
                  <a:lnTo>
                    <a:pt x="9835" y="8871"/>
                  </a:lnTo>
                  <a:lnTo>
                    <a:pt x="9847" y="8847"/>
                  </a:lnTo>
                  <a:cubicBezTo>
                    <a:pt x="9847" y="8847"/>
                    <a:pt x="9847" y="8835"/>
                    <a:pt x="9871" y="8835"/>
                  </a:cubicBezTo>
                  <a:cubicBezTo>
                    <a:pt x="9871" y="8835"/>
                    <a:pt x="9871" y="8823"/>
                    <a:pt x="9882" y="8823"/>
                  </a:cubicBezTo>
                  <a:cubicBezTo>
                    <a:pt x="9882" y="8823"/>
                    <a:pt x="9882" y="8811"/>
                    <a:pt x="9894" y="8811"/>
                  </a:cubicBezTo>
                  <a:cubicBezTo>
                    <a:pt x="9894" y="8811"/>
                    <a:pt x="9894" y="8787"/>
                    <a:pt x="9906" y="8787"/>
                  </a:cubicBezTo>
                  <a:cubicBezTo>
                    <a:pt x="9906" y="8787"/>
                    <a:pt x="9906" y="8775"/>
                    <a:pt x="9930" y="8775"/>
                  </a:cubicBezTo>
                  <a:cubicBezTo>
                    <a:pt x="9930" y="8775"/>
                    <a:pt x="9930" y="8763"/>
                    <a:pt x="9942" y="8763"/>
                  </a:cubicBezTo>
                  <a:lnTo>
                    <a:pt x="9942" y="8752"/>
                  </a:lnTo>
                  <a:lnTo>
                    <a:pt x="9942" y="8728"/>
                  </a:lnTo>
                  <a:lnTo>
                    <a:pt x="9942" y="8716"/>
                  </a:lnTo>
                  <a:lnTo>
                    <a:pt x="9942" y="8704"/>
                  </a:lnTo>
                  <a:lnTo>
                    <a:pt x="9942" y="8692"/>
                  </a:lnTo>
                  <a:lnTo>
                    <a:pt x="9942" y="8668"/>
                  </a:lnTo>
                  <a:lnTo>
                    <a:pt x="9942" y="8656"/>
                  </a:lnTo>
                  <a:lnTo>
                    <a:pt x="9942" y="8644"/>
                  </a:lnTo>
                  <a:lnTo>
                    <a:pt x="9942" y="8632"/>
                  </a:lnTo>
                  <a:lnTo>
                    <a:pt x="9942" y="8609"/>
                  </a:lnTo>
                  <a:lnTo>
                    <a:pt x="9942" y="8597"/>
                  </a:lnTo>
                  <a:lnTo>
                    <a:pt x="9942" y="8585"/>
                  </a:lnTo>
                  <a:lnTo>
                    <a:pt x="9942" y="8549"/>
                  </a:lnTo>
                  <a:lnTo>
                    <a:pt x="9942" y="8537"/>
                  </a:lnTo>
                  <a:lnTo>
                    <a:pt x="9942" y="8513"/>
                  </a:lnTo>
                  <a:lnTo>
                    <a:pt x="9942" y="8490"/>
                  </a:lnTo>
                  <a:lnTo>
                    <a:pt x="9942" y="8454"/>
                  </a:lnTo>
                  <a:lnTo>
                    <a:pt x="9954" y="6216"/>
                  </a:lnTo>
                  <a:lnTo>
                    <a:pt x="9954" y="6132"/>
                  </a:lnTo>
                  <a:cubicBezTo>
                    <a:pt x="9954" y="6096"/>
                    <a:pt x="9954" y="6073"/>
                    <a:pt x="9942" y="6037"/>
                  </a:cubicBezTo>
                  <a:cubicBezTo>
                    <a:pt x="9942" y="6013"/>
                    <a:pt x="9930" y="5977"/>
                    <a:pt x="9930" y="5954"/>
                  </a:cubicBezTo>
                  <a:lnTo>
                    <a:pt x="9930" y="5930"/>
                  </a:lnTo>
                  <a:cubicBezTo>
                    <a:pt x="9930" y="5906"/>
                    <a:pt x="9906" y="5870"/>
                    <a:pt x="9894" y="5846"/>
                  </a:cubicBezTo>
                  <a:cubicBezTo>
                    <a:pt x="9882" y="5811"/>
                    <a:pt x="9882" y="5787"/>
                    <a:pt x="9871" y="5751"/>
                  </a:cubicBezTo>
                  <a:cubicBezTo>
                    <a:pt x="9847" y="5727"/>
                    <a:pt x="9847" y="5692"/>
                    <a:pt x="9835" y="5668"/>
                  </a:cubicBezTo>
                  <a:lnTo>
                    <a:pt x="9787" y="5573"/>
                  </a:lnTo>
                  <a:lnTo>
                    <a:pt x="9787" y="5561"/>
                  </a:lnTo>
                  <a:cubicBezTo>
                    <a:pt x="9775" y="5537"/>
                    <a:pt x="9763" y="5513"/>
                    <a:pt x="9752" y="5489"/>
                  </a:cubicBezTo>
                  <a:cubicBezTo>
                    <a:pt x="9752" y="5489"/>
                    <a:pt x="9752" y="5477"/>
                    <a:pt x="9728" y="5477"/>
                  </a:cubicBezTo>
                  <a:cubicBezTo>
                    <a:pt x="9716" y="5454"/>
                    <a:pt x="9716" y="5442"/>
                    <a:pt x="9704" y="5430"/>
                  </a:cubicBezTo>
                  <a:cubicBezTo>
                    <a:pt x="9692" y="5418"/>
                    <a:pt x="9692" y="5394"/>
                    <a:pt x="9668" y="5382"/>
                  </a:cubicBezTo>
                  <a:cubicBezTo>
                    <a:pt x="9656" y="5358"/>
                    <a:pt x="9644" y="5334"/>
                    <a:pt x="9632" y="5311"/>
                  </a:cubicBezTo>
                  <a:cubicBezTo>
                    <a:pt x="9609" y="5275"/>
                    <a:pt x="9585" y="5251"/>
                    <a:pt x="9573" y="5239"/>
                  </a:cubicBezTo>
                  <a:cubicBezTo>
                    <a:pt x="9549" y="5203"/>
                    <a:pt x="9525" y="5192"/>
                    <a:pt x="9513" y="5156"/>
                  </a:cubicBezTo>
                  <a:lnTo>
                    <a:pt x="9454" y="5096"/>
                  </a:lnTo>
                  <a:lnTo>
                    <a:pt x="9394" y="5037"/>
                  </a:lnTo>
                  <a:lnTo>
                    <a:pt x="9371" y="5037"/>
                  </a:lnTo>
                  <a:cubicBezTo>
                    <a:pt x="9359" y="5025"/>
                    <a:pt x="9335" y="5013"/>
                    <a:pt x="9299" y="5001"/>
                  </a:cubicBezTo>
                  <a:cubicBezTo>
                    <a:pt x="9275" y="4977"/>
                    <a:pt x="9251" y="4965"/>
                    <a:pt x="9228" y="4953"/>
                  </a:cubicBezTo>
                  <a:lnTo>
                    <a:pt x="727" y="36"/>
                  </a:lnTo>
                  <a:cubicBezTo>
                    <a:pt x="715" y="36"/>
                    <a:pt x="715" y="24"/>
                    <a:pt x="703" y="24"/>
                  </a:cubicBezTo>
                  <a:lnTo>
                    <a:pt x="679" y="24"/>
                  </a:lnTo>
                  <a:cubicBezTo>
                    <a:pt x="679" y="24"/>
                    <a:pt x="667" y="24"/>
                    <a:pt x="667" y="12"/>
                  </a:cubicBezTo>
                  <a:lnTo>
                    <a:pt x="655" y="12"/>
                  </a:lnTo>
                  <a:cubicBezTo>
                    <a:pt x="655" y="12"/>
                    <a:pt x="643" y="12"/>
                    <a:pt x="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0"/>
            <p:cNvSpPr/>
            <p:nvPr/>
          </p:nvSpPr>
          <p:spPr>
            <a:xfrm>
              <a:off x="4364157" y="1472010"/>
              <a:ext cx="371987" cy="333188"/>
            </a:xfrm>
            <a:custGeom>
              <a:avLst/>
              <a:gdLst/>
              <a:ahLst/>
              <a:cxnLst/>
              <a:rect l="l" t="t" r="r" b="b"/>
              <a:pathLst>
                <a:path w="12598" h="11284" extrusionOk="0">
                  <a:moveTo>
                    <a:pt x="3575" y="0"/>
                  </a:moveTo>
                  <a:cubicBezTo>
                    <a:pt x="2692" y="0"/>
                    <a:pt x="2084" y="702"/>
                    <a:pt x="2084" y="1898"/>
                  </a:cubicBezTo>
                  <a:cubicBezTo>
                    <a:pt x="2084" y="2005"/>
                    <a:pt x="2084" y="2100"/>
                    <a:pt x="2108" y="2196"/>
                  </a:cubicBezTo>
                  <a:lnTo>
                    <a:pt x="1643" y="1934"/>
                  </a:lnTo>
                  <a:cubicBezTo>
                    <a:pt x="1381" y="1780"/>
                    <a:pt x="1133" y="1707"/>
                    <a:pt x="913" y="1707"/>
                  </a:cubicBezTo>
                  <a:cubicBezTo>
                    <a:pt x="384" y="1707"/>
                    <a:pt x="17" y="2127"/>
                    <a:pt x="0" y="2850"/>
                  </a:cubicBezTo>
                  <a:cubicBezTo>
                    <a:pt x="0" y="3886"/>
                    <a:pt x="738" y="5148"/>
                    <a:pt x="1631" y="5648"/>
                  </a:cubicBezTo>
                  <a:lnTo>
                    <a:pt x="6299" y="8351"/>
                  </a:lnTo>
                  <a:lnTo>
                    <a:pt x="10978" y="11042"/>
                  </a:lnTo>
                  <a:cubicBezTo>
                    <a:pt x="11246" y="11206"/>
                    <a:pt x="11499" y="11284"/>
                    <a:pt x="11722" y="11284"/>
                  </a:cubicBezTo>
                  <a:cubicBezTo>
                    <a:pt x="12241" y="11284"/>
                    <a:pt x="12597" y="10862"/>
                    <a:pt x="12597" y="10137"/>
                  </a:cubicBezTo>
                  <a:cubicBezTo>
                    <a:pt x="12597" y="9101"/>
                    <a:pt x="11871" y="7839"/>
                    <a:pt x="10978" y="7315"/>
                  </a:cubicBezTo>
                  <a:lnTo>
                    <a:pt x="10442" y="7006"/>
                  </a:lnTo>
                  <a:cubicBezTo>
                    <a:pt x="10168" y="5851"/>
                    <a:pt x="9370" y="4625"/>
                    <a:pt x="8394" y="4077"/>
                  </a:cubicBezTo>
                  <a:cubicBezTo>
                    <a:pt x="8067" y="3878"/>
                    <a:pt x="7739" y="3779"/>
                    <a:pt x="7453" y="3779"/>
                  </a:cubicBezTo>
                  <a:cubicBezTo>
                    <a:pt x="7396" y="3779"/>
                    <a:pt x="7340" y="3783"/>
                    <a:pt x="7287" y="3791"/>
                  </a:cubicBezTo>
                  <a:cubicBezTo>
                    <a:pt x="6894" y="2410"/>
                    <a:pt x="5930" y="1029"/>
                    <a:pt x="4787" y="374"/>
                  </a:cubicBezTo>
                  <a:cubicBezTo>
                    <a:pt x="4351" y="120"/>
                    <a:pt x="3940" y="0"/>
                    <a:pt x="3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0"/>
            <p:cNvSpPr/>
            <p:nvPr/>
          </p:nvSpPr>
          <p:spPr>
            <a:xfrm>
              <a:off x="4937197" y="2980334"/>
              <a:ext cx="538965" cy="455668"/>
            </a:xfrm>
            <a:custGeom>
              <a:avLst/>
              <a:gdLst/>
              <a:ahLst/>
              <a:cxnLst/>
              <a:rect l="l" t="t" r="r" b="b"/>
              <a:pathLst>
                <a:path w="18253" h="15432" extrusionOk="0">
                  <a:moveTo>
                    <a:pt x="5281" y="1"/>
                  </a:moveTo>
                  <a:cubicBezTo>
                    <a:pt x="3927" y="1"/>
                    <a:pt x="2572" y="298"/>
                    <a:pt x="1536" y="894"/>
                  </a:cubicBezTo>
                  <a:cubicBezTo>
                    <a:pt x="512" y="1489"/>
                    <a:pt x="0" y="2287"/>
                    <a:pt x="0" y="3061"/>
                  </a:cubicBezTo>
                  <a:lnTo>
                    <a:pt x="0" y="4251"/>
                  </a:lnTo>
                  <a:cubicBezTo>
                    <a:pt x="0" y="4382"/>
                    <a:pt x="24" y="4525"/>
                    <a:pt x="60" y="4668"/>
                  </a:cubicBezTo>
                  <a:cubicBezTo>
                    <a:pt x="36" y="4799"/>
                    <a:pt x="24" y="4930"/>
                    <a:pt x="24" y="5061"/>
                  </a:cubicBezTo>
                  <a:lnTo>
                    <a:pt x="24" y="6251"/>
                  </a:lnTo>
                  <a:cubicBezTo>
                    <a:pt x="24" y="6394"/>
                    <a:pt x="36" y="6537"/>
                    <a:pt x="84" y="6668"/>
                  </a:cubicBezTo>
                  <a:cubicBezTo>
                    <a:pt x="48" y="6811"/>
                    <a:pt x="36" y="6942"/>
                    <a:pt x="36" y="7073"/>
                  </a:cubicBezTo>
                  <a:lnTo>
                    <a:pt x="36" y="8264"/>
                  </a:lnTo>
                  <a:cubicBezTo>
                    <a:pt x="36" y="9049"/>
                    <a:pt x="560" y="9847"/>
                    <a:pt x="1596" y="10454"/>
                  </a:cubicBezTo>
                  <a:cubicBezTo>
                    <a:pt x="1655" y="10478"/>
                    <a:pt x="1715" y="10526"/>
                    <a:pt x="1786" y="10561"/>
                  </a:cubicBezTo>
                  <a:cubicBezTo>
                    <a:pt x="1810" y="10573"/>
                    <a:pt x="1834" y="10573"/>
                    <a:pt x="1846" y="10585"/>
                  </a:cubicBezTo>
                  <a:cubicBezTo>
                    <a:pt x="1894" y="10609"/>
                    <a:pt x="1941" y="10633"/>
                    <a:pt x="1989" y="10645"/>
                  </a:cubicBezTo>
                  <a:cubicBezTo>
                    <a:pt x="2013" y="10669"/>
                    <a:pt x="2048" y="10680"/>
                    <a:pt x="2060" y="10680"/>
                  </a:cubicBezTo>
                  <a:cubicBezTo>
                    <a:pt x="2108" y="10692"/>
                    <a:pt x="2132" y="10704"/>
                    <a:pt x="2179" y="10740"/>
                  </a:cubicBezTo>
                  <a:cubicBezTo>
                    <a:pt x="2203" y="10752"/>
                    <a:pt x="2239" y="10764"/>
                    <a:pt x="2263" y="10764"/>
                  </a:cubicBezTo>
                  <a:cubicBezTo>
                    <a:pt x="2298" y="10788"/>
                    <a:pt x="2322" y="10800"/>
                    <a:pt x="2358" y="10800"/>
                  </a:cubicBezTo>
                  <a:cubicBezTo>
                    <a:pt x="2370" y="10800"/>
                    <a:pt x="2370" y="10800"/>
                    <a:pt x="2382" y="10811"/>
                  </a:cubicBezTo>
                  <a:cubicBezTo>
                    <a:pt x="2477" y="10847"/>
                    <a:pt x="2560" y="10883"/>
                    <a:pt x="2667" y="10919"/>
                  </a:cubicBezTo>
                  <a:cubicBezTo>
                    <a:pt x="2679" y="10919"/>
                    <a:pt x="2703" y="10931"/>
                    <a:pt x="2715" y="10931"/>
                  </a:cubicBezTo>
                  <a:cubicBezTo>
                    <a:pt x="2798" y="10966"/>
                    <a:pt x="2882" y="10990"/>
                    <a:pt x="2965" y="11002"/>
                  </a:cubicBezTo>
                  <a:cubicBezTo>
                    <a:pt x="2977" y="11002"/>
                    <a:pt x="3001" y="11026"/>
                    <a:pt x="3013" y="11026"/>
                  </a:cubicBezTo>
                  <a:cubicBezTo>
                    <a:pt x="3025" y="11026"/>
                    <a:pt x="3037" y="11038"/>
                    <a:pt x="3060" y="11038"/>
                  </a:cubicBezTo>
                  <a:cubicBezTo>
                    <a:pt x="3120" y="11050"/>
                    <a:pt x="3156" y="11061"/>
                    <a:pt x="3215" y="11085"/>
                  </a:cubicBezTo>
                  <a:cubicBezTo>
                    <a:pt x="3251" y="11097"/>
                    <a:pt x="3275" y="11097"/>
                    <a:pt x="3322" y="11109"/>
                  </a:cubicBezTo>
                  <a:lnTo>
                    <a:pt x="3501" y="11157"/>
                  </a:lnTo>
                  <a:cubicBezTo>
                    <a:pt x="3513" y="11157"/>
                    <a:pt x="3548" y="11169"/>
                    <a:pt x="3560" y="11169"/>
                  </a:cubicBezTo>
                  <a:lnTo>
                    <a:pt x="3572" y="11169"/>
                  </a:lnTo>
                  <a:cubicBezTo>
                    <a:pt x="3632" y="11181"/>
                    <a:pt x="3679" y="11181"/>
                    <a:pt x="3739" y="11204"/>
                  </a:cubicBezTo>
                  <a:cubicBezTo>
                    <a:pt x="3775" y="11204"/>
                    <a:pt x="3799" y="11216"/>
                    <a:pt x="3834" y="11216"/>
                  </a:cubicBezTo>
                  <a:cubicBezTo>
                    <a:pt x="3906" y="11228"/>
                    <a:pt x="3977" y="11240"/>
                    <a:pt x="4049" y="11240"/>
                  </a:cubicBezTo>
                  <a:lnTo>
                    <a:pt x="4084" y="11240"/>
                  </a:lnTo>
                  <a:cubicBezTo>
                    <a:pt x="4168" y="11264"/>
                    <a:pt x="4251" y="11276"/>
                    <a:pt x="4334" y="11276"/>
                  </a:cubicBezTo>
                  <a:lnTo>
                    <a:pt x="4394" y="11276"/>
                  </a:lnTo>
                  <a:cubicBezTo>
                    <a:pt x="4453" y="11276"/>
                    <a:pt x="4525" y="11288"/>
                    <a:pt x="4584" y="11288"/>
                  </a:cubicBezTo>
                  <a:lnTo>
                    <a:pt x="4680" y="11288"/>
                  </a:lnTo>
                  <a:cubicBezTo>
                    <a:pt x="4739" y="11288"/>
                    <a:pt x="4787" y="11300"/>
                    <a:pt x="4846" y="11300"/>
                  </a:cubicBezTo>
                  <a:lnTo>
                    <a:pt x="5715" y="11300"/>
                  </a:lnTo>
                  <a:cubicBezTo>
                    <a:pt x="5775" y="11300"/>
                    <a:pt x="5834" y="11300"/>
                    <a:pt x="5894" y="11288"/>
                  </a:cubicBezTo>
                  <a:lnTo>
                    <a:pt x="6001" y="11288"/>
                  </a:lnTo>
                  <a:cubicBezTo>
                    <a:pt x="6061" y="11288"/>
                    <a:pt x="6120" y="11276"/>
                    <a:pt x="6168" y="11276"/>
                  </a:cubicBezTo>
                  <a:lnTo>
                    <a:pt x="6275" y="11276"/>
                  </a:lnTo>
                  <a:cubicBezTo>
                    <a:pt x="6358" y="11264"/>
                    <a:pt x="6454" y="11264"/>
                    <a:pt x="6537" y="11240"/>
                  </a:cubicBezTo>
                  <a:lnTo>
                    <a:pt x="6585" y="11240"/>
                  </a:lnTo>
                  <a:cubicBezTo>
                    <a:pt x="6692" y="11228"/>
                    <a:pt x="6775" y="11216"/>
                    <a:pt x="6882" y="11204"/>
                  </a:cubicBezTo>
                  <a:lnTo>
                    <a:pt x="6906" y="11204"/>
                  </a:lnTo>
                  <a:cubicBezTo>
                    <a:pt x="6942" y="11204"/>
                    <a:pt x="6966" y="11181"/>
                    <a:pt x="6989" y="11181"/>
                  </a:cubicBezTo>
                  <a:cubicBezTo>
                    <a:pt x="7025" y="11169"/>
                    <a:pt x="7073" y="11169"/>
                    <a:pt x="7120" y="11157"/>
                  </a:cubicBezTo>
                  <a:cubicBezTo>
                    <a:pt x="7168" y="11145"/>
                    <a:pt x="7192" y="11145"/>
                    <a:pt x="7239" y="11121"/>
                  </a:cubicBezTo>
                  <a:cubicBezTo>
                    <a:pt x="7287" y="11109"/>
                    <a:pt x="7323" y="11109"/>
                    <a:pt x="7370" y="11097"/>
                  </a:cubicBezTo>
                  <a:cubicBezTo>
                    <a:pt x="7418" y="11085"/>
                    <a:pt x="7442" y="11085"/>
                    <a:pt x="7478" y="11061"/>
                  </a:cubicBezTo>
                  <a:cubicBezTo>
                    <a:pt x="7525" y="11050"/>
                    <a:pt x="7561" y="11038"/>
                    <a:pt x="7609" y="11038"/>
                  </a:cubicBezTo>
                  <a:cubicBezTo>
                    <a:pt x="7620" y="11038"/>
                    <a:pt x="7644" y="11026"/>
                    <a:pt x="7656" y="11026"/>
                  </a:cubicBezTo>
                  <a:cubicBezTo>
                    <a:pt x="7656" y="11085"/>
                    <a:pt x="7644" y="11145"/>
                    <a:pt x="7644" y="11204"/>
                  </a:cubicBezTo>
                  <a:lnTo>
                    <a:pt x="7644" y="12395"/>
                  </a:lnTo>
                  <a:cubicBezTo>
                    <a:pt x="7644" y="13181"/>
                    <a:pt x="8156" y="13967"/>
                    <a:pt x="9204" y="14574"/>
                  </a:cubicBezTo>
                  <a:cubicBezTo>
                    <a:pt x="9263" y="14610"/>
                    <a:pt x="9323" y="14657"/>
                    <a:pt x="9394" y="14681"/>
                  </a:cubicBezTo>
                  <a:cubicBezTo>
                    <a:pt x="9406" y="14693"/>
                    <a:pt x="9442" y="14693"/>
                    <a:pt x="9454" y="14717"/>
                  </a:cubicBezTo>
                  <a:cubicBezTo>
                    <a:pt x="9502" y="14729"/>
                    <a:pt x="9549" y="14752"/>
                    <a:pt x="9585" y="14776"/>
                  </a:cubicBezTo>
                  <a:cubicBezTo>
                    <a:pt x="9621" y="14788"/>
                    <a:pt x="9644" y="14800"/>
                    <a:pt x="9668" y="14800"/>
                  </a:cubicBezTo>
                  <a:cubicBezTo>
                    <a:pt x="9704" y="14812"/>
                    <a:pt x="9740" y="14836"/>
                    <a:pt x="9787" y="14860"/>
                  </a:cubicBezTo>
                  <a:cubicBezTo>
                    <a:pt x="9811" y="14871"/>
                    <a:pt x="9847" y="14895"/>
                    <a:pt x="9871" y="14895"/>
                  </a:cubicBezTo>
                  <a:cubicBezTo>
                    <a:pt x="9906" y="14907"/>
                    <a:pt x="9930" y="14919"/>
                    <a:pt x="9966" y="14919"/>
                  </a:cubicBezTo>
                  <a:cubicBezTo>
                    <a:pt x="9978" y="14919"/>
                    <a:pt x="9978" y="14919"/>
                    <a:pt x="9990" y="14931"/>
                  </a:cubicBezTo>
                  <a:cubicBezTo>
                    <a:pt x="10085" y="14967"/>
                    <a:pt x="10168" y="15014"/>
                    <a:pt x="10276" y="15038"/>
                  </a:cubicBezTo>
                  <a:cubicBezTo>
                    <a:pt x="10287" y="15038"/>
                    <a:pt x="10299" y="15050"/>
                    <a:pt x="10323" y="15050"/>
                  </a:cubicBezTo>
                  <a:cubicBezTo>
                    <a:pt x="10406" y="15086"/>
                    <a:pt x="10478" y="15110"/>
                    <a:pt x="10573" y="15133"/>
                  </a:cubicBezTo>
                  <a:cubicBezTo>
                    <a:pt x="10585" y="15133"/>
                    <a:pt x="10597" y="15145"/>
                    <a:pt x="10621" y="15145"/>
                  </a:cubicBezTo>
                  <a:cubicBezTo>
                    <a:pt x="10633" y="15145"/>
                    <a:pt x="10645" y="15157"/>
                    <a:pt x="10657" y="15157"/>
                  </a:cubicBezTo>
                  <a:cubicBezTo>
                    <a:pt x="10716" y="15169"/>
                    <a:pt x="10764" y="15193"/>
                    <a:pt x="10823" y="15205"/>
                  </a:cubicBezTo>
                  <a:cubicBezTo>
                    <a:pt x="10859" y="15217"/>
                    <a:pt x="10883" y="15217"/>
                    <a:pt x="10930" y="15229"/>
                  </a:cubicBezTo>
                  <a:lnTo>
                    <a:pt x="11109" y="15276"/>
                  </a:lnTo>
                  <a:cubicBezTo>
                    <a:pt x="11121" y="15276"/>
                    <a:pt x="11157" y="15288"/>
                    <a:pt x="11168" y="15288"/>
                  </a:cubicBezTo>
                  <a:lnTo>
                    <a:pt x="11180" y="15288"/>
                  </a:lnTo>
                  <a:cubicBezTo>
                    <a:pt x="11240" y="15312"/>
                    <a:pt x="11288" y="15312"/>
                    <a:pt x="11347" y="15324"/>
                  </a:cubicBezTo>
                  <a:cubicBezTo>
                    <a:pt x="11371" y="15324"/>
                    <a:pt x="11407" y="15336"/>
                    <a:pt x="11430" y="15336"/>
                  </a:cubicBezTo>
                  <a:cubicBezTo>
                    <a:pt x="11514" y="15348"/>
                    <a:pt x="11585" y="15372"/>
                    <a:pt x="11657" y="15372"/>
                  </a:cubicBezTo>
                  <a:lnTo>
                    <a:pt x="11692" y="15372"/>
                  </a:lnTo>
                  <a:cubicBezTo>
                    <a:pt x="11776" y="15383"/>
                    <a:pt x="11847" y="15395"/>
                    <a:pt x="11942" y="15395"/>
                  </a:cubicBezTo>
                  <a:lnTo>
                    <a:pt x="12002" y="15395"/>
                  </a:lnTo>
                  <a:cubicBezTo>
                    <a:pt x="12061" y="15395"/>
                    <a:pt x="12133" y="15407"/>
                    <a:pt x="12192" y="15407"/>
                  </a:cubicBezTo>
                  <a:lnTo>
                    <a:pt x="12288" y="15407"/>
                  </a:lnTo>
                  <a:cubicBezTo>
                    <a:pt x="12347" y="15407"/>
                    <a:pt x="12383" y="15431"/>
                    <a:pt x="12442" y="15431"/>
                  </a:cubicBezTo>
                  <a:lnTo>
                    <a:pt x="13324" y="15431"/>
                  </a:lnTo>
                  <a:cubicBezTo>
                    <a:pt x="13383" y="15431"/>
                    <a:pt x="13443" y="15431"/>
                    <a:pt x="13502" y="15407"/>
                  </a:cubicBezTo>
                  <a:cubicBezTo>
                    <a:pt x="13538" y="15407"/>
                    <a:pt x="13574" y="15407"/>
                    <a:pt x="13609" y="15395"/>
                  </a:cubicBezTo>
                  <a:cubicBezTo>
                    <a:pt x="13669" y="15395"/>
                    <a:pt x="13728" y="15383"/>
                    <a:pt x="13776" y="15383"/>
                  </a:cubicBezTo>
                  <a:lnTo>
                    <a:pt x="13871" y="15383"/>
                  </a:lnTo>
                  <a:cubicBezTo>
                    <a:pt x="13966" y="15372"/>
                    <a:pt x="14050" y="15372"/>
                    <a:pt x="14145" y="15348"/>
                  </a:cubicBezTo>
                  <a:lnTo>
                    <a:pt x="14193" y="15348"/>
                  </a:lnTo>
                  <a:cubicBezTo>
                    <a:pt x="14288" y="15336"/>
                    <a:pt x="14383" y="15324"/>
                    <a:pt x="14490" y="15312"/>
                  </a:cubicBezTo>
                  <a:lnTo>
                    <a:pt x="14514" y="15312"/>
                  </a:lnTo>
                  <a:cubicBezTo>
                    <a:pt x="14550" y="15312"/>
                    <a:pt x="14574" y="15288"/>
                    <a:pt x="14586" y="15288"/>
                  </a:cubicBezTo>
                  <a:cubicBezTo>
                    <a:pt x="14633" y="15276"/>
                    <a:pt x="14681" y="15276"/>
                    <a:pt x="14728" y="15264"/>
                  </a:cubicBezTo>
                  <a:cubicBezTo>
                    <a:pt x="14764" y="15252"/>
                    <a:pt x="14800" y="15252"/>
                    <a:pt x="14848" y="15229"/>
                  </a:cubicBezTo>
                  <a:cubicBezTo>
                    <a:pt x="14883" y="15217"/>
                    <a:pt x="14931" y="15217"/>
                    <a:pt x="14978" y="15205"/>
                  </a:cubicBezTo>
                  <a:cubicBezTo>
                    <a:pt x="15026" y="15193"/>
                    <a:pt x="15050" y="15193"/>
                    <a:pt x="15086" y="15169"/>
                  </a:cubicBezTo>
                  <a:cubicBezTo>
                    <a:pt x="15121" y="15157"/>
                    <a:pt x="15169" y="15145"/>
                    <a:pt x="15217" y="15145"/>
                  </a:cubicBezTo>
                  <a:cubicBezTo>
                    <a:pt x="15240" y="15133"/>
                    <a:pt x="15288" y="15133"/>
                    <a:pt x="15324" y="15110"/>
                  </a:cubicBezTo>
                  <a:lnTo>
                    <a:pt x="15455" y="15074"/>
                  </a:lnTo>
                  <a:cubicBezTo>
                    <a:pt x="15467" y="15074"/>
                    <a:pt x="15502" y="15050"/>
                    <a:pt x="15514" y="15050"/>
                  </a:cubicBezTo>
                  <a:cubicBezTo>
                    <a:pt x="15526" y="15050"/>
                    <a:pt x="15538" y="15038"/>
                    <a:pt x="15562" y="15038"/>
                  </a:cubicBezTo>
                  <a:cubicBezTo>
                    <a:pt x="15633" y="15014"/>
                    <a:pt x="15705" y="14979"/>
                    <a:pt x="15776" y="14967"/>
                  </a:cubicBezTo>
                  <a:cubicBezTo>
                    <a:pt x="15800" y="14967"/>
                    <a:pt x="15812" y="14955"/>
                    <a:pt x="15824" y="14955"/>
                  </a:cubicBezTo>
                  <a:cubicBezTo>
                    <a:pt x="15919" y="14919"/>
                    <a:pt x="16002" y="14871"/>
                    <a:pt x="16098" y="14848"/>
                  </a:cubicBezTo>
                  <a:cubicBezTo>
                    <a:pt x="16121" y="14836"/>
                    <a:pt x="16133" y="14836"/>
                    <a:pt x="16169" y="14812"/>
                  </a:cubicBezTo>
                  <a:cubicBezTo>
                    <a:pt x="16229" y="14788"/>
                    <a:pt x="16300" y="14752"/>
                    <a:pt x="16360" y="14729"/>
                  </a:cubicBezTo>
                  <a:cubicBezTo>
                    <a:pt x="16395" y="14717"/>
                    <a:pt x="16407" y="14693"/>
                    <a:pt x="16431" y="14693"/>
                  </a:cubicBezTo>
                  <a:cubicBezTo>
                    <a:pt x="16526" y="14657"/>
                    <a:pt x="16598" y="14610"/>
                    <a:pt x="16669" y="14562"/>
                  </a:cubicBezTo>
                  <a:cubicBezTo>
                    <a:pt x="16693" y="14550"/>
                    <a:pt x="16717" y="14538"/>
                    <a:pt x="16729" y="14514"/>
                  </a:cubicBezTo>
                  <a:cubicBezTo>
                    <a:pt x="16753" y="14502"/>
                    <a:pt x="16776" y="14490"/>
                    <a:pt x="16788" y="14490"/>
                  </a:cubicBezTo>
                  <a:cubicBezTo>
                    <a:pt x="16824" y="14479"/>
                    <a:pt x="16848" y="14443"/>
                    <a:pt x="16883" y="14431"/>
                  </a:cubicBezTo>
                  <a:cubicBezTo>
                    <a:pt x="16907" y="14419"/>
                    <a:pt x="16943" y="14383"/>
                    <a:pt x="16967" y="14371"/>
                  </a:cubicBezTo>
                  <a:cubicBezTo>
                    <a:pt x="17003" y="14360"/>
                    <a:pt x="17026" y="14324"/>
                    <a:pt x="17062" y="14312"/>
                  </a:cubicBezTo>
                  <a:cubicBezTo>
                    <a:pt x="17086" y="14300"/>
                    <a:pt x="17122" y="14264"/>
                    <a:pt x="17134" y="14252"/>
                  </a:cubicBezTo>
                  <a:cubicBezTo>
                    <a:pt x="17169" y="14240"/>
                    <a:pt x="17193" y="14205"/>
                    <a:pt x="17229" y="14193"/>
                  </a:cubicBezTo>
                  <a:cubicBezTo>
                    <a:pt x="17253" y="14181"/>
                    <a:pt x="17264" y="14145"/>
                    <a:pt x="17300" y="14133"/>
                  </a:cubicBezTo>
                  <a:cubicBezTo>
                    <a:pt x="17324" y="14121"/>
                    <a:pt x="17348" y="14086"/>
                    <a:pt x="17372" y="14074"/>
                  </a:cubicBezTo>
                  <a:lnTo>
                    <a:pt x="17407" y="14038"/>
                  </a:lnTo>
                  <a:cubicBezTo>
                    <a:pt x="17419" y="14026"/>
                    <a:pt x="17443" y="14014"/>
                    <a:pt x="17467" y="13979"/>
                  </a:cubicBezTo>
                  <a:lnTo>
                    <a:pt x="17479" y="13967"/>
                  </a:lnTo>
                  <a:cubicBezTo>
                    <a:pt x="17526" y="13919"/>
                    <a:pt x="17550" y="13895"/>
                    <a:pt x="17586" y="13848"/>
                  </a:cubicBezTo>
                  <a:lnTo>
                    <a:pt x="17610" y="13824"/>
                  </a:lnTo>
                  <a:cubicBezTo>
                    <a:pt x="17645" y="13788"/>
                    <a:pt x="17669" y="13740"/>
                    <a:pt x="17705" y="13717"/>
                  </a:cubicBezTo>
                  <a:lnTo>
                    <a:pt x="17717" y="13705"/>
                  </a:lnTo>
                  <a:lnTo>
                    <a:pt x="17729" y="13681"/>
                  </a:lnTo>
                  <a:cubicBezTo>
                    <a:pt x="17741" y="13669"/>
                    <a:pt x="17741" y="13657"/>
                    <a:pt x="17765" y="13657"/>
                  </a:cubicBezTo>
                  <a:cubicBezTo>
                    <a:pt x="17788" y="13621"/>
                    <a:pt x="17800" y="13586"/>
                    <a:pt x="17836" y="13550"/>
                  </a:cubicBezTo>
                  <a:cubicBezTo>
                    <a:pt x="17848" y="13538"/>
                    <a:pt x="17860" y="13502"/>
                    <a:pt x="17860" y="13490"/>
                  </a:cubicBezTo>
                  <a:cubicBezTo>
                    <a:pt x="17884" y="13467"/>
                    <a:pt x="17907" y="13431"/>
                    <a:pt x="17919" y="13407"/>
                  </a:cubicBezTo>
                  <a:cubicBezTo>
                    <a:pt x="17919" y="13383"/>
                    <a:pt x="17943" y="13383"/>
                    <a:pt x="17943" y="13371"/>
                  </a:cubicBezTo>
                  <a:cubicBezTo>
                    <a:pt x="17943" y="13359"/>
                    <a:pt x="17955" y="13347"/>
                    <a:pt x="17955" y="13347"/>
                  </a:cubicBezTo>
                  <a:cubicBezTo>
                    <a:pt x="17967" y="13312"/>
                    <a:pt x="17979" y="13288"/>
                    <a:pt x="18003" y="13264"/>
                  </a:cubicBezTo>
                  <a:cubicBezTo>
                    <a:pt x="18015" y="13252"/>
                    <a:pt x="18015" y="13228"/>
                    <a:pt x="18026" y="13193"/>
                  </a:cubicBezTo>
                  <a:cubicBezTo>
                    <a:pt x="18038" y="13157"/>
                    <a:pt x="18062" y="13133"/>
                    <a:pt x="18062" y="13121"/>
                  </a:cubicBezTo>
                  <a:cubicBezTo>
                    <a:pt x="18062" y="13097"/>
                    <a:pt x="18074" y="13086"/>
                    <a:pt x="18074" y="13074"/>
                  </a:cubicBezTo>
                  <a:cubicBezTo>
                    <a:pt x="18074" y="13062"/>
                    <a:pt x="18074" y="13062"/>
                    <a:pt x="18086" y="13050"/>
                  </a:cubicBezTo>
                  <a:cubicBezTo>
                    <a:pt x="18098" y="13014"/>
                    <a:pt x="18098" y="13002"/>
                    <a:pt x="18122" y="12966"/>
                  </a:cubicBezTo>
                  <a:cubicBezTo>
                    <a:pt x="18122" y="12943"/>
                    <a:pt x="18134" y="12931"/>
                    <a:pt x="18134" y="12895"/>
                  </a:cubicBezTo>
                  <a:cubicBezTo>
                    <a:pt x="18134" y="12859"/>
                    <a:pt x="18146" y="12847"/>
                    <a:pt x="18146" y="12824"/>
                  </a:cubicBezTo>
                  <a:cubicBezTo>
                    <a:pt x="18146" y="12800"/>
                    <a:pt x="18146" y="12788"/>
                    <a:pt x="18157" y="12776"/>
                  </a:cubicBezTo>
                  <a:lnTo>
                    <a:pt x="18157" y="12764"/>
                  </a:lnTo>
                  <a:cubicBezTo>
                    <a:pt x="18157" y="12728"/>
                    <a:pt x="18169" y="12705"/>
                    <a:pt x="18169" y="12693"/>
                  </a:cubicBezTo>
                  <a:cubicBezTo>
                    <a:pt x="18169" y="12657"/>
                    <a:pt x="18169" y="12645"/>
                    <a:pt x="18193" y="12609"/>
                  </a:cubicBezTo>
                  <a:lnTo>
                    <a:pt x="18193" y="12538"/>
                  </a:lnTo>
                  <a:lnTo>
                    <a:pt x="18193" y="12466"/>
                  </a:lnTo>
                  <a:lnTo>
                    <a:pt x="18193" y="12455"/>
                  </a:lnTo>
                  <a:lnTo>
                    <a:pt x="18193" y="11240"/>
                  </a:lnTo>
                  <a:cubicBezTo>
                    <a:pt x="18204" y="11212"/>
                    <a:pt x="18210" y="11203"/>
                    <a:pt x="18213" y="11203"/>
                  </a:cubicBezTo>
                  <a:cubicBezTo>
                    <a:pt x="18217" y="11203"/>
                    <a:pt x="18217" y="11215"/>
                    <a:pt x="18217" y="11228"/>
                  </a:cubicBezTo>
                  <a:cubicBezTo>
                    <a:pt x="18253" y="10407"/>
                    <a:pt x="17729" y="9597"/>
                    <a:pt x="16657" y="8978"/>
                  </a:cubicBezTo>
                  <a:cubicBezTo>
                    <a:pt x="15623" y="8383"/>
                    <a:pt x="14282" y="8085"/>
                    <a:pt x="12939" y="8085"/>
                  </a:cubicBezTo>
                  <a:cubicBezTo>
                    <a:pt x="12133" y="8085"/>
                    <a:pt x="11326" y="8192"/>
                    <a:pt x="10585" y="8406"/>
                  </a:cubicBezTo>
                  <a:lnTo>
                    <a:pt x="10585" y="8323"/>
                  </a:lnTo>
                  <a:lnTo>
                    <a:pt x="10585" y="8252"/>
                  </a:lnTo>
                  <a:lnTo>
                    <a:pt x="10585" y="8240"/>
                  </a:lnTo>
                  <a:lnTo>
                    <a:pt x="10585" y="7109"/>
                  </a:lnTo>
                  <a:cubicBezTo>
                    <a:pt x="10585" y="6954"/>
                    <a:pt x="10573" y="6799"/>
                    <a:pt x="10537" y="6644"/>
                  </a:cubicBezTo>
                  <a:lnTo>
                    <a:pt x="10537" y="6632"/>
                  </a:lnTo>
                  <a:cubicBezTo>
                    <a:pt x="10537" y="6609"/>
                    <a:pt x="10537" y="6597"/>
                    <a:pt x="10561" y="6585"/>
                  </a:cubicBezTo>
                  <a:lnTo>
                    <a:pt x="10561" y="6573"/>
                  </a:lnTo>
                  <a:cubicBezTo>
                    <a:pt x="10561" y="6537"/>
                    <a:pt x="10573" y="6513"/>
                    <a:pt x="10573" y="6501"/>
                  </a:cubicBezTo>
                  <a:cubicBezTo>
                    <a:pt x="10573" y="6466"/>
                    <a:pt x="10573" y="6454"/>
                    <a:pt x="10585" y="6418"/>
                  </a:cubicBezTo>
                  <a:lnTo>
                    <a:pt x="10585" y="6347"/>
                  </a:lnTo>
                  <a:lnTo>
                    <a:pt x="10585" y="6275"/>
                  </a:lnTo>
                  <a:lnTo>
                    <a:pt x="10585" y="6251"/>
                  </a:lnTo>
                  <a:lnTo>
                    <a:pt x="10585" y="5120"/>
                  </a:lnTo>
                  <a:cubicBezTo>
                    <a:pt x="10585" y="4977"/>
                    <a:pt x="10573" y="4811"/>
                    <a:pt x="10537" y="4668"/>
                  </a:cubicBezTo>
                  <a:lnTo>
                    <a:pt x="10537" y="4644"/>
                  </a:lnTo>
                  <a:cubicBezTo>
                    <a:pt x="10537" y="4632"/>
                    <a:pt x="10537" y="4620"/>
                    <a:pt x="10561" y="4608"/>
                  </a:cubicBezTo>
                  <a:lnTo>
                    <a:pt x="10561" y="4585"/>
                  </a:lnTo>
                  <a:cubicBezTo>
                    <a:pt x="10561" y="4561"/>
                    <a:pt x="10573" y="4525"/>
                    <a:pt x="10573" y="4513"/>
                  </a:cubicBezTo>
                  <a:cubicBezTo>
                    <a:pt x="10573" y="4489"/>
                    <a:pt x="10573" y="4465"/>
                    <a:pt x="10585" y="4442"/>
                  </a:cubicBezTo>
                  <a:lnTo>
                    <a:pt x="10585" y="4370"/>
                  </a:lnTo>
                  <a:lnTo>
                    <a:pt x="10585" y="4287"/>
                  </a:lnTo>
                  <a:lnTo>
                    <a:pt x="10585" y="4275"/>
                  </a:lnTo>
                  <a:lnTo>
                    <a:pt x="10585" y="3144"/>
                  </a:lnTo>
                  <a:cubicBezTo>
                    <a:pt x="10621" y="2322"/>
                    <a:pt x="10097" y="1513"/>
                    <a:pt x="9025" y="894"/>
                  </a:cubicBezTo>
                  <a:cubicBezTo>
                    <a:pt x="7990" y="298"/>
                    <a:pt x="6635" y="1"/>
                    <a:pt x="5281" y="1"/>
                  </a:cubicBezTo>
                  <a:close/>
                </a:path>
              </a:pathLst>
            </a:custGeom>
            <a:solidFill>
              <a:srgbClr val="6165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0"/>
            <p:cNvSpPr/>
            <p:nvPr/>
          </p:nvSpPr>
          <p:spPr>
            <a:xfrm>
              <a:off x="4936843" y="3074202"/>
              <a:ext cx="313257" cy="180738"/>
            </a:xfrm>
            <a:custGeom>
              <a:avLst/>
              <a:gdLst/>
              <a:ahLst/>
              <a:cxnLst/>
              <a:rect l="l" t="t" r="r" b="b"/>
              <a:pathLst>
                <a:path w="10609" h="6121" extrusionOk="0">
                  <a:moveTo>
                    <a:pt x="5281" y="1"/>
                  </a:moveTo>
                  <a:cubicBezTo>
                    <a:pt x="3927" y="1"/>
                    <a:pt x="2572" y="298"/>
                    <a:pt x="1536" y="894"/>
                  </a:cubicBezTo>
                  <a:cubicBezTo>
                    <a:pt x="512" y="1489"/>
                    <a:pt x="1" y="2275"/>
                    <a:pt x="1" y="3049"/>
                  </a:cubicBezTo>
                  <a:lnTo>
                    <a:pt x="1" y="3120"/>
                  </a:lnTo>
                  <a:cubicBezTo>
                    <a:pt x="36" y="3168"/>
                    <a:pt x="36" y="3203"/>
                    <a:pt x="36" y="3215"/>
                  </a:cubicBezTo>
                  <a:cubicBezTo>
                    <a:pt x="36" y="3239"/>
                    <a:pt x="36" y="3263"/>
                    <a:pt x="48" y="3287"/>
                  </a:cubicBezTo>
                  <a:cubicBezTo>
                    <a:pt x="48" y="3322"/>
                    <a:pt x="48" y="3334"/>
                    <a:pt x="60" y="3358"/>
                  </a:cubicBezTo>
                  <a:cubicBezTo>
                    <a:pt x="60" y="3394"/>
                    <a:pt x="72" y="3406"/>
                    <a:pt x="72" y="3441"/>
                  </a:cubicBezTo>
                  <a:cubicBezTo>
                    <a:pt x="72" y="3465"/>
                    <a:pt x="96" y="3477"/>
                    <a:pt x="96" y="3513"/>
                  </a:cubicBezTo>
                  <a:cubicBezTo>
                    <a:pt x="96" y="3537"/>
                    <a:pt x="108" y="3561"/>
                    <a:pt x="108" y="3584"/>
                  </a:cubicBezTo>
                  <a:cubicBezTo>
                    <a:pt x="108" y="3620"/>
                    <a:pt x="120" y="3632"/>
                    <a:pt x="120" y="3656"/>
                  </a:cubicBezTo>
                  <a:cubicBezTo>
                    <a:pt x="131" y="3691"/>
                    <a:pt x="131" y="3703"/>
                    <a:pt x="155" y="3739"/>
                  </a:cubicBezTo>
                  <a:cubicBezTo>
                    <a:pt x="167" y="3763"/>
                    <a:pt x="167" y="3775"/>
                    <a:pt x="179" y="3811"/>
                  </a:cubicBezTo>
                  <a:cubicBezTo>
                    <a:pt x="191" y="3834"/>
                    <a:pt x="215" y="3858"/>
                    <a:pt x="215" y="3882"/>
                  </a:cubicBezTo>
                  <a:cubicBezTo>
                    <a:pt x="227" y="3918"/>
                    <a:pt x="227" y="3930"/>
                    <a:pt x="239" y="3953"/>
                  </a:cubicBezTo>
                  <a:cubicBezTo>
                    <a:pt x="251" y="3989"/>
                    <a:pt x="274" y="4001"/>
                    <a:pt x="286" y="4037"/>
                  </a:cubicBezTo>
                  <a:cubicBezTo>
                    <a:pt x="298" y="4061"/>
                    <a:pt x="310" y="4072"/>
                    <a:pt x="334" y="4108"/>
                  </a:cubicBezTo>
                  <a:cubicBezTo>
                    <a:pt x="346" y="4132"/>
                    <a:pt x="358" y="4156"/>
                    <a:pt x="370" y="4180"/>
                  </a:cubicBezTo>
                  <a:cubicBezTo>
                    <a:pt x="393" y="4192"/>
                    <a:pt x="405" y="4227"/>
                    <a:pt x="417" y="4239"/>
                  </a:cubicBezTo>
                  <a:cubicBezTo>
                    <a:pt x="429" y="4275"/>
                    <a:pt x="453" y="4287"/>
                    <a:pt x="477" y="4311"/>
                  </a:cubicBezTo>
                  <a:cubicBezTo>
                    <a:pt x="489" y="4334"/>
                    <a:pt x="512" y="4358"/>
                    <a:pt x="524" y="4370"/>
                  </a:cubicBezTo>
                  <a:cubicBezTo>
                    <a:pt x="536" y="4406"/>
                    <a:pt x="572" y="4418"/>
                    <a:pt x="584" y="4453"/>
                  </a:cubicBezTo>
                  <a:cubicBezTo>
                    <a:pt x="596" y="4465"/>
                    <a:pt x="608" y="4489"/>
                    <a:pt x="643" y="4513"/>
                  </a:cubicBezTo>
                  <a:cubicBezTo>
                    <a:pt x="655" y="4537"/>
                    <a:pt x="691" y="4549"/>
                    <a:pt x="715" y="4584"/>
                  </a:cubicBezTo>
                  <a:lnTo>
                    <a:pt x="774" y="4644"/>
                  </a:lnTo>
                  <a:lnTo>
                    <a:pt x="846" y="4715"/>
                  </a:lnTo>
                  <a:lnTo>
                    <a:pt x="905" y="4775"/>
                  </a:lnTo>
                  <a:cubicBezTo>
                    <a:pt x="941" y="4811"/>
                    <a:pt x="965" y="4823"/>
                    <a:pt x="1001" y="4846"/>
                  </a:cubicBezTo>
                  <a:cubicBezTo>
                    <a:pt x="1013" y="4858"/>
                    <a:pt x="1048" y="4882"/>
                    <a:pt x="1060" y="4906"/>
                  </a:cubicBezTo>
                  <a:cubicBezTo>
                    <a:pt x="1084" y="4942"/>
                    <a:pt x="1120" y="4954"/>
                    <a:pt x="1144" y="4977"/>
                  </a:cubicBezTo>
                  <a:cubicBezTo>
                    <a:pt x="1179" y="5001"/>
                    <a:pt x="1191" y="5013"/>
                    <a:pt x="1227" y="5025"/>
                  </a:cubicBezTo>
                  <a:cubicBezTo>
                    <a:pt x="1263" y="5061"/>
                    <a:pt x="1298" y="5085"/>
                    <a:pt x="1346" y="5096"/>
                  </a:cubicBezTo>
                  <a:cubicBezTo>
                    <a:pt x="1358" y="5120"/>
                    <a:pt x="1370" y="5132"/>
                    <a:pt x="1405" y="5144"/>
                  </a:cubicBezTo>
                  <a:cubicBezTo>
                    <a:pt x="1453" y="5192"/>
                    <a:pt x="1513" y="5215"/>
                    <a:pt x="1596" y="5263"/>
                  </a:cubicBezTo>
                  <a:cubicBezTo>
                    <a:pt x="1655" y="5299"/>
                    <a:pt x="1715" y="5335"/>
                    <a:pt x="1786" y="5370"/>
                  </a:cubicBezTo>
                  <a:cubicBezTo>
                    <a:pt x="1798" y="5382"/>
                    <a:pt x="1834" y="5382"/>
                    <a:pt x="1846" y="5394"/>
                  </a:cubicBezTo>
                  <a:cubicBezTo>
                    <a:pt x="1894" y="5418"/>
                    <a:pt x="1929" y="5442"/>
                    <a:pt x="1977" y="5454"/>
                  </a:cubicBezTo>
                  <a:cubicBezTo>
                    <a:pt x="2013" y="5477"/>
                    <a:pt x="2036" y="5489"/>
                    <a:pt x="2048" y="5489"/>
                  </a:cubicBezTo>
                  <a:cubicBezTo>
                    <a:pt x="2096" y="5501"/>
                    <a:pt x="2132" y="5537"/>
                    <a:pt x="2167" y="5549"/>
                  </a:cubicBezTo>
                  <a:cubicBezTo>
                    <a:pt x="2203" y="5561"/>
                    <a:pt x="2227" y="5573"/>
                    <a:pt x="2263" y="5573"/>
                  </a:cubicBezTo>
                  <a:cubicBezTo>
                    <a:pt x="2287" y="5596"/>
                    <a:pt x="2334" y="5608"/>
                    <a:pt x="2370" y="5620"/>
                  </a:cubicBezTo>
                  <a:cubicBezTo>
                    <a:pt x="2453" y="5656"/>
                    <a:pt x="2548" y="5692"/>
                    <a:pt x="2644" y="5727"/>
                  </a:cubicBezTo>
                  <a:cubicBezTo>
                    <a:pt x="2668" y="5727"/>
                    <a:pt x="2679" y="5739"/>
                    <a:pt x="2691" y="5739"/>
                  </a:cubicBezTo>
                  <a:cubicBezTo>
                    <a:pt x="2787" y="5775"/>
                    <a:pt x="2858" y="5799"/>
                    <a:pt x="2941" y="5811"/>
                  </a:cubicBezTo>
                  <a:cubicBezTo>
                    <a:pt x="2977" y="5835"/>
                    <a:pt x="3001" y="5835"/>
                    <a:pt x="3037" y="5847"/>
                  </a:cubicBezTo>
                  <a:cubicBezTo>
                    <a:pt x="3096" y="5858"/>
                    <a:pt x="3144" y="5882"/>
                    <a:pt x="3203" y="5894"/>
                  </a:cubicBezTo>
                  <a:cubicBezTo>
                    <a:pt x="3227" y="5906"/>
                    <a:pt x="3263" y="5906"/>
                    <a:pt x="3299" y="5918"/>
                  </a:cubicBezTo>
                  <a:lnTo>
                    <a:pt x="3489" y="5966"/>
                  </a:lnTo>
                  <a:cubicBezTo>
                    <a:pt x="3513" y="5966"/>
                    <a:pt x="3537" y="5977"/>
                    <a:pt x="3572" y="5977"/>
                  </a:cubicBezTo>
                  <a:cubicBezTo>
                    <a:pt x="3632" y="6001"/>
                    <a:pt x="3680" y="6001"/>
                    <a:pt x="3739" y="6013"/>
                  </a:cubicBezTo>
                  <a:cubicBezTo>
                    <a:pt x="3763" y="6013"/>
                    <a:pt x="3799" y="6025"/>
                    <a:pt x="3822" y="6025"/>
                  </a:cubicBezTo>
                  <a:cubicBezTo>
                    <a:pt x="3906" y="6037"/>
                    <a:pt x="3977" y="6061"/>
                    <a:pt x="4049" y="6061"/>
                  </a:cubicBezTo>
                  <a:lnTo>
                    <a:pt x="4096" y="6061"/>
                  </a:lnTo>
                  <a:cubicBezTo>
                    <a:pt x="4180" y="6073"/>
                    <a:pt x="4263" y="6085"/>
                    <a:pt x="4346" y="6085"/>
                  </a:cubicBezTo>
                  <a:lnTo>
                    <a:pt x="4406" y="6085"/>
                  </a:lnTo>
                  <a:cubicBezTo>
                    <a:pt x="4465" y="6085"/>
                    <a:pt x="4537" y="6097"/>
                    <a:pt x="4596" y="6097"/>
                  </a:cubicBezTo>
                  <a:lnTo>
                    <a:pt x="4692" y="6097"/>
                  </a:lnTo>
                  <a:cubicBezTo>
                    <a:pt x="4751" y="6097"/>
                    <a:pt x="4799" y="6120"/>
                    <a:pt x="4858" y="6120"/>
                  </a:cubicBezTo>
                  <a:lnTo>
                    <a:pt x="5727" y="6120"/>
                  </a:lnTo>
                  <a:cubicBezTo>
                    <a:pt x="5787" y="6120"/>
                    <a:pt x="5846" y="6120"/>
                    <a:pt x="5906" y="6097"/>
                  </a:cubicBezTo>
                  <a:cubicBezTo>
                    <a:pt x="5942" y="6097"/>
                    <a:pt x="5989" y="6097"/>
                    <a:pt x="6013" y="6085"/>
                  </a:cubicBezTo>
                  <a:cubicBezTo>
                    <a:pt x="6073" y="6085"/>
                    <a:pt x="6132" y="6073"/>
                    <a:pt x="6180" y="6073"/>
                  </a:cubicBezTo>
                  <a:cubicBezTo>
                    <a:pt x="6204" y="6073"/>
                    <a:pt x="6251" y="6073"/>
                    <a:pt x="6287" y="6061"/>
                  </a:cubicBezTo>
                  <a:cubicBezTo>
                    <a:pt x="6370" y="6037"/>
                    <a:pt x="6466" y="6037"/>
                    <a:pt x="6549" y="6025"/>
                  </a:cubicBezTo>
                  <a:lnTo>
                    <a:pt x="6597" y="6025"/>
                  </a:lnTo>
                  <a:cubicBezTo>
                    <a:pt x="6704" y="6013"/>
                    <a:pt x="6787" y="6001"/>
                    <a:pt x="6894" y="5977"/>
                  </a:cubicBezTo>
                  <a:cubicBezTo>
                    <a:pt x="6918" y="5977"/>
                    <a:pt x="6966" y="5966"/>
                    <a:pt x="7001" y="5966"/>
                  </a:cubicBezTo>
                  <a:cubicBezTo>
                    <a:pt x="7037" y="5954"/>
                    <a:pt x="7085" y="5954"/>
                    <a:pt x="7132" y="5942"/>
                  </a:cubicBezTo>
                  <a:cubicBezTo>
                    <a:pt x="7180" y="5918"/>
                    <a:pt x="7204" y="5918"/>
                    <a:pt x="7240" y="5906"/>
                  </a:cubicBezTo>
                  <a:cubicBezTo>
                    <a:pt x="7275" y="5894"/>
                    <a:pt x="7323" y="5894"/>
                    <a:pt x="7370" y="5870"/>
                  </a:cubicBezTo>
                  <a:cubicBezTo>
                    <a:pt x="7394" y="5858"/>
                    <a:pt x="7442" y="5858"/>
                    <a:pt x="7478" y="5847"/>
                  </a:cubicBezTo>
                  <a:cubicBezTo>
                    <a:pt x="7513" y="5835"/>
                    <a:pt x="7561" y="5811"/>
                    <a:pt x="7609" y="5811"/>
                  </a:cubicBezTo>
                  <a:cubicBezTo>
                    <a:pt x="7632" y="5799"/>
                    <a:pt x="7680" y="5799"/>
                    <a:pt x="7716" y="5787"/>
                  </a:cubicBezTo>
                  <a:lnTo>
                    <a:pt x="7847" y="5739"/>
                  </a:lnTo>
                  <a:cubicBezTo>
                    <a:pt x="7871" y="5727"/>
                    <a:pt x="7906" y="5727"/>
                    <a:pt x="7930" y="5716"/>
                  </a:cubicBezTo>
                  <a:cubicBezTo>
                    <a:pt x="8013" y="5680"/>
                    <a:pt x="8085" y="5656"/>
                    <a:pt x="8156" y="5632"/>
                  </a:cubicBezTo>
                  <a:cubicBezTo>
                    <a:pt x="8168" y="5632"/>
                    <a:pt x="8192" y="5620"/>
                    <a:pt x="8204" y="5620"/>
                  </a:cubicBezTo>
                  <a:cubicBezTo>
                    <a:pt x="8287" y="5596"/>
                    <a:pt x="8383" y="5549"/>
                    <a:pt x="8466" y="5513"/>
                  </a:cubicBezTo>
                  <a:cubicBezTo>
                    <a:pt x="8502" y="5501"/>
                    <a:pt x="8513" y="5501"/>
                    <a:pt x="8525" y="5489"/>
                  </a:cubicBezTo>
                  <a:cubicBezTo>
                    <a:pt x="8585" y="5454"/>
                    <a:pt x="8668" y="5430"/>
                    <a:pt x="8728" y="5394"/>
                  </a:cubicBezTo>
                  <a:cubicBezTo>
                    <a:pt x="8752" y="5382"/>
                    <a:pt x="8764" y="5370"/>
                    <a:pt x="8799" y="5370"/>
                  </a:cubicBezTo>
                  <a:cubicBezTo>
                    <a:pt x="8883" y="5323"/>
                    <a:pt x="8966" y="5275"/>
                    <a:pt x="9037" y="5239"/>
                  </a:cubicBezTo>
                  <a:cubicBezTo>
                    <a:pt x="9097" y="5192"/>
                    <a:pt x="9156" y="5156"/>
                    <a:pt x="9228" y="5120"/>
                  </a:cubicBezTo>
                  <a:cubicBezTo>
                    <a:pt x="9240" y="5120"/>
                    <a:pt x="9240" y="5096"/>
                    <a:pt x="9264" y="5096"/>
                  </a:cubicBezTo>
                  <a:cubicBezTo>
                    <a:pt x="9275" y="5096"/>
                    <a:pt x="9275" y="5085"/>
                    <a:pt x="9287" y="5085"/>
                  </a:cubicBezTo>
                  <a:cubicBezTo>
                    <a:pt x="9335" y="5061"/>
                    <a:pt x="9359" y="5025"/>
                    <a:pt x="9406" y="5013"/>
                  </a:cubicBezTo>
                  <a:lnTo>
                    <a:pt x="9442" y="4977"/>
                  </a:lnTo>
                  <a:lnTo>
                    <a:pt x="9466" y="4954"/>
                  </a:lnTo>
                  <a:cubicBezTo>
                    <a:pt x="9502" y="4918"/>
                    <a:pt x="9526" y="4906"/>
                    <a:pt x="9573" y="4882"/>
                  </a:cubicBezTo>
                  <a:lnTo>
                    <a:pt x="9597" y="4846"/>
                  </a:lnTo>
                  <a:lnTo>
                    <a:pt x="9633" y="4823"/>
                  </a:lnTo>
                  <a:cubicBezTo>
                    <a:pt x="9656" y="4787"/>
                    <a:pt x="9692" y="4775"/>
                    <a:pt x="9716" y="4739"/>
                  </a:cubicBezTo>
                  <a:lnTo>
                    <a:pt x="9752" y="4715"/>
                  </a:lnTo>
                  <a:lnTo>
                    <a:pt x="9776" y="4680"/>
                  </a:lnTo>
                  <a:cubicBezTo>
                    <a:pt x="9811" y="4656"/>
                    <a:pt x="9835" y="4644"/>
                    <a:pt x="9859" y="4608"/>
                  </a:cubicBezTo>
                  <a:cubicBezTo>
                    <a:pt x="9871" y="4596"/>
                    <a:pt x="9883" y="4561"/>
                    <a:pt x="9918" y="4549"/>
                  </a:cubicBezTo>
                  <a:lnTo>
                    <a:pt x="9990" y="4477"/>
                  </a:lnTo>
                  <a:lnTo>
                    <a:pt x="10002" y="4465"/>
                  </a:lnTo>
                  <a:lnTo>
                    <a:pt x="10049" y="4418"/>
                  </a:lnTo>
                  <a:cubicBezTo>
                    <a:pt x="10061" y="4382"/>
                    <a:pt x="10097" y="4370"/>
                    <a:pt x="10109" y="4346"/>
                  </a:cubicBezTo>
                  <a:cubicBezTo>
                    <a:pt x="10121" y="4323"/>
                    <a:pt x="10133" y="4311"/>
                    <a:pt x="10133" y="4299"/>
                  </a:cubicBezTo>
                  <a:cubicBezTo>
                    <a:pt x="10133" y="4299"/>
                    <a:pt x="10133" y="4287"/>
                    <a:pt x="10157" y="4287"/>
                  </a:cubicBezTo>
                  <a:cubicBezTo>
                    <a:pt x="10168" y="4251"/>
                    <a:pt x="10180" y="4239"/>
                    <a:pt x="10216" y="4203"/>
                  </a:cubicBezTo>
                  <a:cubicBezTo>
                    <a:pt x="10216" y="4203"/>
                    <a:pt x="10216" y="4192"/>
                    <a:pt x="10228" y="4192"/>
                  </a:cubicBezTo>
                  <a:cubicBezTo>
                    <a:pt x="10240" y="4180"/>
                    <a:pt x="10240" y="4168"/>
                    <a:pt x="10252" y="4144"/>
                  </a:cubicBezTo>
                  <a:cubicBezTo>
                    <a:pt x="10276" y="4120"/>
                    <a:pt x="10288" y="4108"/>
                    <a:pt x="10299" y="4072"/>
                  </a:cubicBezTo>
                  <a:cubicBezTo>
                    <a:pt x="10299" y="4061"/>
                    <a:pt x="10311" y="4061"/>
                    <a:pt x="10311" y="4049"/>
                  </a:cubicBezTo>
                  <a:cubicBezTo>
                    <a:pt x="10335" y="4025"/>
                    <a:pt x="10335" y="4013"/>
                    <a:pt x="10335" y="4001"/>
                  </a:cubicBezTo>
                  <a:cubicBezTo>
                    <a:pt x="10347" y="3965"/>
                    <a:pt x="10359" y="3953"/>
                    <a:pt x="10371" y="3930"/>
                  </a:cubicBezTo>
                  <a:cubicBezTo>
                    <a:pt x="10371" y="3906"/>
                    <a:pt x="10395" y="3906"/>
                    <a:pt x="10395" y="3894"/>
                  </a:cubicBezTo>
                  <a:cubicBezTo>
                    <a:pt x="10395" y="3882"/>
                    <a:pt x="10407" y="3870"/>
                    <a:pt x="10407" y="3846"/>
                  </a:cubicBezTo>
                  <a:cubicBezTo>
                    <a:pt x="10418" y="3822"/>
                    <a:pt x="10430" y="3811"/>
                    <a:pt x="10430" y="3775"/>
                  </a:cubicBezTo>
                  <a:cubicBezTo>
                    <a:pt x="10430" y="3763"/>
                    <a:pt x="10454" y="3751"/>
                    <a:pt x="10454" y="3751"/>
                  </a:cubicBezTo>
                  <a:cubicBezTo>
                    <a:pt x="10454" y="3727"/>
                    <a:pt x="10466" y="3715"/>
                    <a:pt x="10466" y="3715"/>
                  </a:cubicBezTo>
                  <a:cubicBezTo>
                    <a:pt x="10478" y="3691"/>
                    <a:pt x="10478" y="3668"/>
                    <a:pt x="10490" y="3644"/>
                  </a:cubicBezTo>
                  <a:cubicBezTo>
                    <a:pt x="10490" y="3632"/>
                    <a:pt x="10490" y="3608"/>
                    <a:pt x="10514" y="3608"/>
                  </a:cubicBezTo>
                  <a:cubicBezTo>
                    <a:pt x="10514" y="3596"/>
                    <a:pt x="10514" y="3596"/>
                    <a:pt x="10526" y="3584"/>
                  </a:cubicBezTo>
                  <a:cubicBezTo>
                    <a:pt x="10526" y="3549"/>
                    <a:pt x="10538" y="3537"/>
                    <a:pt x="10538" y="3513"/>
                  </a:cubicBezTo>
                  <a:cubicBezTo>
                    <a:pt x="10538" y="3489"/>
                    <a:pt x="10538" y="3477"/>
                    <a:pt x="10549" y="3465"/>
                  </a:cubicBezTo>
                  <a:lnTo>
                    <a:pt x="10549" y="3430"/>
                  </a:lnTo>
                  <a:cubicBezTo>
                    <a:pt x="10549" y="3406"/>
                    <a:pt x="10573" y="3394"/>
                    <a:pt x="10573" y="3358"/>
                  </a:cubicBezTo>
                  <a:lnTo>
                    <a:pt x="10573" y="3310"/>
                  </a:lnTo>
                  <a:lnTo>
                    <a:pt x="10573" y="3287"/>
                  </a:lnTo>
                  <a:cubicBezTo>
                    <a:pt x="10573" y="3251"/>
                    <a:pt x="10573" y="3239"/>
                    <a:pt x="10585" y="3215"/>
                  </a:cubicBezTo>
                  <a:lnTo>
                    <a:pt x="10585" y="3168"/>
                  </a:lnTo>
                  <a:lnTo>
                    <a:pt x="10585" y="3132"/>
                  </a:lnTo>
                  <a:cubicBezTo>
                    <a:pt x="10609" y="2322"/>
                    <a:pt x="10097" y="1501"/>
                    <a:pt x="9025" y="894"/>
                  </a:cubicBezTo>
                  <a:cubicBezTo>
                    <a:pt x="7990" y="298"/>
                    <a:pt x="6635" y="1"/>
                    <a:pt x="5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0"/>
            <p:cNvSpPr/>
            <p:nvPr/>
          </p:nvSpPr>
          <p:spPr>
            <a:xfrm>
              <a:off x="4964982" y="3089231"/>
              <a:ext cx="260167" cy="149527"/>
            </a:xfrm>
            <a:custGeom>
              <a:avLst/>
              <a:gdLst/>
              <a:ahLst/>
              <a:cxnLst/>
              <a:rect l="l" t="t" r="r" b="b"/>
              <a:pathLst>
                <a:path w="8811" h="5064" extrusionOk="0">
                  <a:moveTo>
                    <a:pt x="4407" y="1"/>
                  </a:moveTo>
                  <a:cubicBezTo>
                    <a:pt x="3289" y="1"/>
                    <a:pt x="2173" y="248"/>
                    <a:pt x="1322" y="742"/>
                  </a:cubicBezTo>
                  <a:cubicBezTo>
                    <a:pt x="476" y="1230"/>
                    <a:pt x="60" y="1873"/>
                    <a:pt x="60" y="2528"/>
                  </a:cubicBezTo>
                  <a:lnTo>
                    <a:pt x="60" y="2587"/>
                  </a:lnTo>
                  <a:cubicBezTo>
                    <a:pt x="0" y="2647"/>
                    <a:pt x="0" y="2659"/>
                    <a:pt x="0" y="2694"/>
                  </a:cubicBezTo>
                  <a:cubicBezTo>
                    <a:pt x="0" y="2706"/>
                    <a:pt x="0" y="2730"/>
                    <a:pt x="12" y="2754"/>
                  </a:cubicBezTo>
                  <a:cubicBezTo>
                    <a:pt x="12" y="2766"/>
                    <a:pt x="12" y="2790"/>
                    <a:pt x="36" y="2813"/>
                  </a:cubicBezTo>
                  <a:cubicBezTo>
                    <a:pt x="36" y="2825"/>
                    <a:pt x="48" y="2849"/>
                    <a:pt x="48" y="2861"/>
                  </a:cubicBezTo>
                  <a:cubicBezTo>
                    <a:pt x="48" y="2885"/>
                    <a:pt x="60" y="2909"/>
                    <a:pt x="60" y="2921"/>
                  </a:cubicBezTo>
                  <a:cubicBezTo>
                    <a:pt x="60" y="2944"/>
                    <a:pt x="71" y="2968"/>
                    <a:pt x="71" y="2980"/>
                  </a:cubicBezTo>
                  <a:cubicBezTo>
                    <a:pt x="71" y="3004"/>
                    <a:pt x="95" y="3028"/>
                    <a:pt x="95" y="3040"/>
                  </a:cubicBezTo>
                  <a:cubicBezTo>
                    <a:pt x="95" y="3063"/>
                    <a:pt x="107" y="3087"/>
                    <a:pt x="119" y="3099"/>
                  </a:cubicBezTo>
                  <a:cubicBezTo>
                    <a:pt x="119" y="3123"/>
                    <a:pt x="131" y="3147"/>
                    <a:pt x="131" y="3159"/>
                  </a:cubicBezTo>
                  <a:cubicBezTo>
                    <a:pt x="155" y="3182"/>
                    <a:pt x="155" y="3206"/>
                    <a:pt x="167" y="3218"/>
                  </a:cubicBezTo>
                  <a:cubicBezTo>
                    <a:pt x="179" y="3242"/>
                    <a:pt x="179" y="3266"/>
                    <a:pt x="191" y="3278"/>
                  </a:cubicBezTo>
                  <a:cubicBezTo>
                    <a:pt x="214" y="3302"/>
                    <a:pt x="226" y="3325"/>
                    <a:pt x="226" y="3337"/>
                  </a:cubicBezTo>
                  <a:cubicBezTo>
                    <a:pt x="238" y="3361"/>
                    <a:pt x="238" y="3385"/>
                    <a:pt x="250" y="3397"/>
                  </a:cubicBezTo>
                  <a:cubicBezTo>
                    <a:pt x="274" y="3421"/>
                    <a:pt x="286" y="3444"/>
                    <a:pt x="298" y="3456"/>
                  </a:cubicBezTo>
                  <a:cubicBezTo>
                    <a:pt x="310" y="3480"/>
                    <a:pt x="333" y="3492"/>
                    <a:pt x="333" y="3516"/>
                  </a:cubicBezTo>
                  <a:cubicBezTo>
                    <a:pt x="345" y="3540"/>
                    <a:pt x="357" y="3563"/>
                    <a:pt x="369" y="3575"/>
                  </a:cubicBezTo>
                  <a:cubicBezTo>
                    <a:pt x="393" y="3599"/>
                    <a:pt x="405" y="3611"/>
                    <a:pt x="417" y="3635"/>
                  </a:cubicBezTo>
                  <a:cubicBezTo>
                    <a:pt x="429" y="3659"/>
                    <a:pt x="452" y="3683"/>
                    <a:pt x="464" y="3694"/>
                  </a:cubicBezTo>
                  <a:cubicBezTo>
                    <a:pt x="476" y="3718"/>
                    <a:pt x="488" y="3730"/>
                    <a:pt x="512" y="3754"/>
                  </a:cubicBezTo>
                  <a:lnTo>
                    <a:pt x="572" y="3814"/>
                  </a:lnTo>
                  <a:lnTo>
                    <a:pt x="607" y="3861"/>
                  </a:lnTo>
                  <a:lnTo>
                    <a:pt x="667" y="3921"/>
                  </a:lnTo>
                  <a:lnTo>
                    <a:pt x="714" y="3968"/>
                  </a:lnTo>
                  <a:cubicBezTo>
                    <a:pt x="750" y="3980"/>
                    <a:pt x="762" y="4016"/>
                    <a:pt x="786" y="4028"/>
                  </a:cubicBezTo>
                  <a:cubicBezTo>
                    <a:pt x="810" y="4040"/>
                    <a:pt x="822" y="4052"/>
                    <a:pt x="845" y="4075"/>
                  </a:cubicBezTo>
                  <a:cubicBezTo>
                    <a:pt x="881" y="4087"/>
                    <a:pt x="905" y="4111"/>
                    <a:pt x="929" y="4135"/>
                  </a:cubicBezTo>
                  <a:cubicBezTo>
                    <a:pt x="941" y="4147"/>
                    <a:pt x="953" y="4159"/>
                    <a:pt x="988" y="4171"/>
                  </a:cubicBezTo>
                  <a:cubicBezTo>
                    <a:pt x="1012" y="4206"/>
                    <a:pt x="1048" y="4218"/>
                    <a:pt x="1083" y="4230"/>
                  </a:cubicBezTo>
                  <a:cubicBezTo>
                    <a:pt x="1107" y="4254"/>
                    <a:pt x="1119" y="4254"/>
                    <a:pt x="1131" y="4266"/>
                  </a:cubicBezTo>
                  <a:cubicBezTo>
                    <a:pt x="1179" y="4290"/>
                    <a:pt x="1238" y="4325"/>
                    <a:pt x="1286" y="4349"/>
                  </a:cubicBezTo>
                  <a:cubicBezTo>
                    <a:pt x="1322" y="4385"/>
                    <a:pt x="1381" y="4409"/>
                    <a:pt x="1441" y="4445"/>
                  </a:cubicBezTo>
                  <a:cubicBezTo>
                    <a:pt x="1464" y="4456"/>
                    <a:pt x="1476" y="4456"/>
                    <a:pt x="1500" y="4468"/>
                  </a:cubicBezTo>
                  <a:cubicBezTo>
                    <a:pt x="1536" y="4492"/>
                    <a:pt x="1584" y="4504"/>
                    <a:pt x="1607" y="4528"/>
                  </a:cubicBezTo>
                  <a:cubicBezTo>
                    <a:pt x="1619" y="4552"/>
                    <a:pt x="1655" y="4552"/>
                    <a:pt x="1667" y="4564"/>
                  </a:cubicBezTo>
                  <a:cubicBezTo>
                    <a:pt x="1703" y="4576"/>
                    <a:pt x="1738" y="4587"/>
                    <a:pt x="1774" y="4611"/>
                  </a:cubicBezTo>
                  <a:cubicBezTo>
                    <a:pt x="1798" y="4623"/>
                    <a:pt x="1822" y="4623"/>
                    <a:pt x="1845" y="4635"/>
                  </a:cubicBezTo>
                  <a:cubicBezTo>
                    <a:pt x="1881" y="4647"/>
                    <a:pt x="1905" y="4671"/>
                    <a:pt x="1941" y="4671"/>
                  </a:cubicBezTo>
                  <a:cubicBezTo>
                    <a:pt x="2012" y="4695"/>
                    <a:pt x="2084" y="4730"/>
                    <a:pt x="2179" y="4754"/>
                  </a:cubicBezTo>
                  <a:cubicBezTo>
                    <a:pt x="2191" y="4754"/>
                    <a:pt x="2203" y="4766"/>
                    <a:pt x="2203" y="4766"/>
                  </a:cubicBezTo>
                  <a:cubicBezTo>
                    <a:pt x="2274" y="4802"/>
                    <a:pt x="2334" y="4814"/>
                    <a:pt x="2417" y="4826"/>
                  </a:cubicBezTo>
                  <a:cubicBezTo>
                    <a:pt x="2441" y="4826"/>
                    <a:pt x="2453" y="4849"/>
                    <a:pt x="2488" y="4849"/>
                  </a:cubicBezTo>
                  <a:cubicBezTo>
                    <a:pt x="2536" y="4861"/>
                    <a:pt x="2572" y="4873"/>
                    <a:pt x="2619" y="4873"/>
                  </a:cubicBezTo>
                  <a:cubicBezTo>
                    <a:pt x="2655" y="4873"/>
                    <a:pt x="2679" y="4885"/>
                    <a:pt x="2691" y="4885"/>
                  </a:cubicBezTo>
                  <a:cubicBezTo>
                    <a:pt x="2738" y="4909"/>
                    <a:pt x="2798" y="4921"/>
                    <a:pt x="2846" y="4921"/>
                  </a:cubicBezTo>
                  <a:cubicBezTo>
                    <a:pt x="2869" y="4921"/>
                    <a:pt x="2893" y="4933"/>
                    <a:pt x="2917" y="4933"/>
                  </a:cubicBezTo>
                  <a:cubicBezTo>
                    <a:pt x="2965" y="4945"/>
                    <a:pt x="3012" y="4945"/>
                    <a:pt x="3048" y="4968"/>
                  </a:cubicBezTo>
                  <a:cubicBezTo>
                    <a:pt x="3084" y="4968"/>
                    <a:pt x="3096" y="4980"/>
                    <a:pt x="3131" y="4980"/>
                  </a:cubicBezTo>
                  <a:cubicBezTo>
                    <a:pt x="3191" y="4992"/>
                    <a:pt x="3250" y="4992"/>
                    <a:pt x="3310" y="5004"/>
                  </a:cubicBezTo>
                  <a:lnTo>
                    <a:pt x="3334" y="5004"/>
                  </a:lnTo>
                  <a:cubicBezTo>
                    <a:pt x="3405" y="5028"/>
                    <a:pt x="3465" y="5028"/>
                    <a:pt x="3548" y="5040"/>
                  </a:cubicBezTo>
                  <a:lnTo>
                    <a:pt x="3584" y="5040"/>
                  </a:lnTo>
                  <a:cubicBezTo>
                    <a:pt x="3643" y="5040"/>
                    <a:pt x="3691" y="5052"/>
                    <a:pt x="3750" y="5052"/>
                  </a:cubicBezTo>
                  <a:lnTo>
                    <a:pt x="3822" y="5052"/>
                  </a:lnTo>
                  <a:cubicBezTo>
                    <a:pt x="3870" y="5052"/>
                    <a:pt x="3917" y="5052"/>
                    <a:pt x="3965" y="5064"/>
                  </a:cubicBezTo>
                  <a:lnTo>
                    <a:pt x="4929" y="5064"/>
                  </a:lnTo>
                  <a:cubicBezTo>
                    <a:pt x="4977" y="5064"/>
                    <a:pt x="5013" y="5064"/>
                    <a:pt x="5060" y="5052"/>
                  </a:cubicBezTo>
                  <a:cubicBezTo>
                    <a:pt x="5096" y="5052"/>
                    <a:pt x="5120" y="5052"/>
                    <a:pt x="5155" y="5040"/>
                  </a:cubicBezTo>
                  <a:cubicBezTo>
                    <a:pt x="5227" y="5028"/>
                    <a:pt x="5298" y="5028"/>
                    <a:pt x="5370" y="5004"/>
                  </a:cubicBezTo>
                  <a:lnTo>
                    <a:pt x="5405" y="5004"/>
                  </a:lnTo>
                  <a:cubicBezTo>
                    <a:pt x="5489" y="4992"/>
                    <a:pt x="5572" y="4980"/>
                    <a:pt x="5655" y="4968"/>
                  </a:cubicBezTo>
                  <a:cubicBezTo>
                    <a:pt x="5691" y="4968"/>
                    <a:pt x="5715" y="4945"/>
                    <a:pt x="5751" y="4945"/>
                  </a:cubicBezTo>
                  <a:cubicBezTo>
                    <a:pt x="5786" y="4945"/>
                    <a:pt x="5822" y="4933"/>
                    <a:pt x="5870" y="4921"/>
                  </a:cubicBezTo>
                  <a:cubicBezTo>
                    <a:pt x="5894" y="4921"/>
                    <a:pt x="5929" y="4909"/>
                    <a:pt x="5953" y="4909"/>
                  </a:cubicBezTo>
                  <a:cubicBezTo>
                    <a:pt x="6001" y="4885"/>
                    <a:pt x="6025" y="4885"/>
                    <a:pt x="6072" y="4873"/>
                  </a:cubicBezTo>
                  <a:cubicBezTo>
                    <a:pt x="6108" y="4873"/>
                    <a:pt x="6132" y="4861"/>
                    <a:pt x="6167" y="4849"/>
                  </a:cubicBezTo>
                  <a:cubicBezTo>
                    <a:pt x="6191" y="4826"/>
                    <a:pt x="6239" y="4826"/>
                    <a:pt x="6263" y="4814"/>
                  </a:cubicBezTo>
                  <a:cubicBezTo>
                    <a:pt x="6298" y="4802"/>
                    <a:pt x="6322" y="4802"/>
                    <a:pt x="6358" y="4790"/>
                  </a:cubicBezTo>
                  <a:cubicBezTo>
                    <a:pt x="6382" y="4766"/>
                    <a:pt x="6429" y="4766"/>
                    <a:pt x="6465" y="4754"/>
                  </a:cubicBezTo>
                  <a:cubicBezTo>
                    <a:pt x="6489" y="4742"/>
                    <a:pt x="6525" y="4742"/>
                    <a:pt x="6537" y="4730"/>
                  </a:cubicBezTo>
                  <a:cubicBezTo>
                    <a:pt x="6596" y="4706"/>
                    <a:pt x="6668" y="4683"/>
                    <a:pt x="6727" y="4671"/>
                  </a:cubicBezTo>
                  <a:cubicBezTo>
                    <a:pt x="6739" y="4671"/>
                    <a:pt x="6763" y="4647"/>
                    <a:pt x="6775" y="4647"/>
                  </a:cubicBezTo>
                  <a:lnTo>
                    <a:pt x="7001" y="4564"/>
                  </a:lnTo>
                  <a:cubicBezTo>
                    <a:pt x="7013" y="4552"/>
                    <a:pt x="7025" y="4552"/>
                    <a:pt x="7060" y="4528"/>
                  </a:cubicBezTo>
                  <a:cubicBezTo>
                    <a:pt x="7120" y="4504"/>
                    <a:pt x="7156" y="4492"/>
                    <a:pt x="7215" y="4456"/>
                  </a:cubicBezTo>
                  <a:cubicBezTo>
                    <a:pt x="7239" y="4445"/>
                    <a:pt x="7263" y="4445"/>
                    <a:pt x="7275" y="4433"/>
                  </a:cubicBezTo>
                  <a:cubicBezTo>
                    <a:pt x="7358" y="4397"/>
                    <a:pt x="7418" y="4349"/>
                    <a:pt x="7489" y="4325"/>
                  </a:cubicBezTo>
                  <a:cubicBezTo>
                    <a:pt x="7549" y="4290"/>
                    <a:pt x="7596" y="4266"/>
                    <a:pt x="7632" y="4230"/>
                  </a:cubicBezTo>
                  <a:cubicBezTo>
                    <a:pt x="7656" y="4230"/>
                    <a:pt x="7656" y="4218"/>
                    <a:pt x="7668" y="4218"/>
                  </a:cubicBezTo>
                  <a:lnTo>
                    <a:pt x="7680" y="4206"/>
                  </a:lnTo>
                  <a:cubicBezTo>
                    <a:pt x="7715" y="4195"/>
                    <a:pt x="7739" y="4159"/>
                    <a:pt x="7787" y="4147"/>
                  </a:cubicBezTo>
                  <a:cubicBezTo>
                    <a:pt x="7799" y="4147"/>
                    <a:pt x="7799" y="4135"/>
                    <a:pt x="7811" y="4135"/>
                  </a:cubicBezTo>
                  <a:cubicBezTo>
                    <a:pt x="7834" y="4135"/>
                    <a:pt x="7834" y="4111"/>
                    <a:pt x="7846" y="4111"/>
                  </a:cubicBezTo>
                  <a:cubicBezTo>
                    <a:pt x="7870" y="4099"/>
                    <a:pt x="7906" y="4075"/>
                    <a:pt x="7918" y="4052"/>
                  </a:cubicBezTo>
                  <a:cubicBezTo>
                    <a:pt x="7930" y="4052"/>
                    <a:pt x="7930" y="4040"/>
                    <a:pt x="7953" y="4040"/>
                  </a:cubicBezTo>
                  <a:lnTo>
                    <a:pt x="7977" y="4016"/>
                  </a:lnTo>
                  <a:cubicBezTo>
                    <a:pt x="8013" y="3992"/>
                    <a:pt x="8025" y="3968"/>
                    <a:pt x="8049" y="3956"/>
                  </a:cubicBezTo>
                  <a:lnTo>
                    <a:pt x="8084" y="3921"/>
                  </a:lnTo>
                  <a:lnTo>
                    <a:pt x="8108" y="3897"/>
                  </a:lnTo>
                  <a:lnTo>
                    <a:pt x="8168" y="3837"/>
                  </a:lnTo>
                  <a:lnTo>
                    <a:pt x="8215" y="3790"/>
                  </a:lnTo>
                  <a:lnTo>
                    <a:pt x="8275" y="3730"/>
                  </a:lnTo>
                  <a:cubicBezTo>
                    <a:pt x="8275" y="3730"/>
                    <a:pt x="8275" y="3718"/>
                    <a:pt x="8287" y="3718"/>
                  </a:cubicBezTo>
                  <a:cubicBezTo>
                    <a:pt x="8311" y="3694"/>
                    <a:pt x="8311" y="3683"/>
                    <a:pt x="8322" y="3671"/>
                  </a:cubicBezTo>
                  <a:cubicBezTo>
                    <a:pt x="8334" y="3659"/>
                    <a:pt x="8346" y="3623"/>
                    <a:pt x="8370" y="3611"/>
                  </a:cubicBezTo>
                  <a:cubicBezTo>
                    <a:pt x="8382" y="3599"/>
                    <a:pt x="8382" y="3575"/>
                    <a:pt x="8394" y="3563"/>
                  </a:cubicBezTo>
                  <a:lnTo>
                    <a:pt x="8406" y="3552"/>
                  </a:lnTo>
                  <a:cubicBezTo>
                    <a:pt x="8430" y="3540"/>
                    <a:pt x="8442" y="3504"/>
                    <a:pt x="8453" y="3492"/>
                  </a:cubicBezTo>
                  <a:cubicBezTo>
                    <a:pt x="8453" y="3492"/>
                    <a:pt x="8453" y="3480"/>
                    <a:pt x="8465" y="3480"/>
                  </a:cubicBezTo>
                  <a:cubicBezTo>
                    <a:pt x="8489" y="3456"/>
                    <a:pt x="8489" y="3444"/>
                    <a:pt x="8501" y="3433"/>
                  </a:cubicBezTo>
                  <a:cubicBezTo>
                    <a:pt x="8513" y="3421"/>
                    <a:pt x="8525" y="3385"/>
                    <a:pt x="8549" y="3373"/>
                  </a:cubicBezTo>
                  <a:cubicBezTo>
                    <a:pt x="8549" y="3361"/>
                    <a:pt x="8561" y="3361"/>
                    <a:pt x="8561" y="3337"/>
                  </a:cubicBezTo>
                  <a:cubicBezTo>
                    <a:pt x="8561" y="3325"/>
                    <a:pt x="8573" y="3325"/>
                    <a:pt x="8573" y="3313"/>
                  </a:cubicBezTo>
                  <a:cubicBezTo>
                    <a:pt x="8584" y="3302"/>
                    <a:pt x="8608" y="3266"/>
                    <a:pt x="8608" y="3254"/>
                  </a:cubicBezTo>
                  <a:cubicBezTo>
                    <a:pt x="8608" y="3242"/>
                    <a:pt x="8620" y="3242"/>
                    <a:pt x="8620" y="3218"/>
                  </a:cubicBezTo>
                  <a:cubicBezTo>
                    <a:pt x="8620" y="3206"/>
                    <a:pt x="8632" y="3206"/>
                    <a:pt x="8632" y="3194"/>
                  </a:cubicBezTo>
                  <a:cubicBezTo>
                    <a:pt x="8644" y="3182"/>
                    <a:pt x="8644" y="3147"/>
                    <a:pt x="8668" y="3135"/>
                  </a:cubicBezTo>
                  <a:cubicBezTo>
                    <a:pt x="8668" y="3123"/>
                    <a:pt x="8668" y="3123"/>
                    <a:pt x="8680" y="3099"/>
                  </a:cubicBezTo>
                  <a:cubicBezTo>
                    <a:pt x="8680" y="3087"/>
                    <a:pt x="8680" y="3087"/>
                    <a:pt x="8692" y="3075"/>
                  </a:cubicBezTo>
                  <a:cubicBezTo>
                    <a:pt x="8703" y="3063"/>
                    <a:pt x="8703" y="3028"/>
                    <a:pt x="8727" y="3016"/>
                  </a:cubicBezTo>
                  <a:cubicBezTo>
                    <a:pt x="8727" y="3004"/>
                    <a:pt x="8727" y="3004"/>
                    <a:pt x="8739" y="2980"/>
                  </a:cubicBezTo>
                  <a:cubicBezTo>
                    <a:pt x="8739" y="2968"/>
                    <a:pt x="8739" y="2968"/>
                    <a:pt x="8751" y="2956"/>
                  </a:cubicBezTo>
                  <a:cubicBezTo>
                    <a:pt x="8751" y="2944"/>
                    <a:pt x="8763" y="2909"/>
                    <a:pt x="8763" y="2897"/>
                  </a:cubicBezTo>
                  <a:lnTo>
                    <a:pt x="8763" y="2861"/>
                  </a:lnTo>
                  <a:lnTo>
                    <a:pt x="8763" y="2837"/>
                  </a:lnTo>
                  <a:cubicBezTo>
                    <a:pt x="8763" y="2825"/>
                    <a:pt x="8787" y="2790"/>
                    <a:pt x="8787" y="2778"/>
                  </a:cubicBezTo>
                  <a:lnTo>
                    <a:pt x="8787" y="2742"/>
                  </a:lnTo>
                  <a:lnTo>
                    <a:pt x="8787" y="2718"/>
                  </a:lnTo>
                  <a:lnTo>
                    <a:pt x="8787" y="2659"/>
                  </a:lnTo>
                  <a:lnTo>
                    <a:pt x="8787" y="2611"/>
                  </a:lnTo>
                  <a:lnTo>
                    <a:pt x="8787" y="2599"/>
                  </a:lnTo>
                  <a:cubicBezTo>
                    <a:pt x="8811" y="1932"/>
                    <a:pt x="8382" y="1254"/>
                    <a:pt x="7501" y="742"/>
                  </a:cubicBezTo>
                  <a:cubicBezTo>
                    <a:pt x="6644" y="248"/>
                    <a:pt x="5525" y="1"/>
                    <a:pt x="4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0"/>
            <p:cNvSpPr/>
            <p:nvPr/>
          </p:nvSpPr>
          <p:spPr>
            <a:xfrm>
              <a:off x="4938614" y="3169842"/>
              <a:ext cx="311486" cy="120590"/>
            </a:xfrm>
            <a:custGeom>
              <a:avLst/>
              <a:gdLst/>
              <a:ahLst/>
              <a:cxnLst/>
              <a:rect l="l" t="t" r="r" b="b"/>
              <a:pathLst>
                <a:path w="10549" h="4084" extrusionOk="0">
                  <a:moveTo>
                    <a:pt x="0" y="0"/>
                  </a:moveTo>
                  <a:lnTo>
                    <a:pt x="0" y="1048"/>
                  </a:lnTo>
                  <a:cubicBezTo>
                    <a:pt x="0" y="1834"/>
                    <a:pt x="524" y="2619"/>
                    <a:pt x="1560" y="3239"/>
                  </a:cubicBezTo>
                  <a:cubicBezTo>
                    <a:pt x="1619" y="3262"/>
                    <a:pt x="1679" y="3310"/>
                    <a:pt x="1750" y="3334"/>
                  </a:cubicBezTo>
                  <a:cubicBezTo>
                    <a:pt x="1774" y="3358"/>
                    <a:pt x="1798" y="3358"/>
                    <a:pt x="1810" y="3370"/>
                  </a:cubicBezTo>
                  <a:cubicBezTo>
                    <a:pt x="1857" y="3381"/>
                    <a:pt x="1905" y="3417"/>
                    <a:pt x="1953" y="3429"/>
                  </a:cubicBezTo>
                  <a:cubicBezTo>
                    <a:pt x="1976" y="3441"/>
                    <a:pt x="2012" y="3453"/>
                    <a:pt x="2024" y="3453"/>
                  </a:cubicBezTo>
                  <a:cubicBezTo>
                    <a:pt x="2072" y="3477"/>
                    <a:pt x="2096" y="3489"/>
                    <a:pt x="2143" y="3512"/>
                  </a:cubicBezTo>
                  <a:cubicBezTo>
                    <a:pt x="2167" y="3536"/>
                    <a:pt x="2203" y="3548"/>
                    <a:pt x="2227" y="3548"/>
                  </a:cubicBezTo>
                  <a:cubicBezTo>
                    <a:pt x="2262" y="3560"/>
                    <a:pt x="2286" y="3572"/>
                    <a:pt x="2322" y="3572"/>
                  </a:cubicBezTo>
                  <a:cubicBezTo>
                    <a:pt x="2334" y="3572"/>
                    <a:pt x="2334" y="3572"/>
                    <a:pt x="2346" y="3596"/>
                  </a:cubicBezTo>
                  <a:cubicBezTo>
                    <a:pt x="2441" y="3620"/>
                    <a:pt x="2524" y="3667"/>
                    <a:pt x="2631" y="3691"/>
                  </a:cubicBezTo>
                  <a:cubicBezTo>
                    <a:pt x="2643" y="3691"/>
                    <a:pt x="2667" y="3715"/>
                    <a:pt x="2679" y="3715"/>
                  </a:cubicBezTo>
                  <a:cubicBezTo>
                    <a:pt x="2762" y="3739"/>
                    <a:pt x="2846" y="3774"/>
                    <a:pt x="2929" y="3786"/>
                  </a:cubicBezTo>
                  <a:cubicBezTo>
                    <a:pt x="2941" y="3786"/>
                    <a:pt x="2965" y="3798"/>
                    <a:pt x="2977" y="3798"/>
                  </a:cubicBezTo>
                  <a:cubicBezTo>
                    <a:pt x="2989" y="3798"/>
                    <a:pt x="3000" y="3810"/>
                    <a:pt x="3024" y="3810"/>
                  </a:cubicBezTo>
                  <a:cubicBezTo>
                    <a:pt x="3084" y="3834"/>
                    <a:pt x="3119" y="3846"/>
                    <a:pt x="3179" y="3858"/>
                  </a:cubicBezTo>
                  <a:cubicBezTo>
                    <a:pt x="3215" y="3870"/>
                    <a:pt x="3239" y="3870"/>
                    <a:pt x="3286" y="3893"/>
                  </a:cubicBezTo>
                  <a:lnTo>
                    <a:pt x="3465" y="3929"/>
                  </a:lnTo>
                  <a:cubicBezTo>
                    <a:pt x="3477" y="3929"/>
                    <a:pt x="3512" y="3953"/>
                    <a:pt x="3524" y="3953"/>
                  </a:cubicBezTo>
                  <a:lnTo>
                    <a:pt x="3536" y="3953"/>
                  </a:lnTo>
                  <a:cubicBezTo>
                    <a:pt x="3596" y="3965"/>
                    <a:pt x="3643" y="3965"/>
                    <a:pt x="3703" y="3977"/>
                  </a:cubicBezTo>
                  <a:cubicBezTo>
                    <a:pt x="3739" y="3977"/>
                    <a:pt x="3762" y="3989"/>
                    <a:pt x="3798" y="3989"/>
                  </a:cubicBezTo>
                  <a:cubicBezTo>
                    <a:pt x="3870" y="4012"/>
                    <a:pt x="3941" y="4024"/>
                    <a:pt x="4012" y="4024"/>
                  </a:cubicBezTo>
                  <a:lnTo>
                    <a:pt x="4048" y="4024"/>
                  </a:lnTo>
                  <a:cubicBezTo>
                    <a:pt x="4132" y="4036"/>
                    <a:pt x="4215" y="4048"/>
                    <a:pt x="4298" y="4048"/>
                  </a:cubicBezTo>
                  <a:lnTo>
                    <a:pt x="4358" y="4048"/>
                  </a:lnTo>
                  <a:cubicBezTo>
                    <a:pt x="4417" y="4048"/>
                    <a:pt x="4489" y="4072"/>
                    <a:pt x="4548" y="4072"/>
                  </a:cubicBezTo>
                  <a:lnTo>
                    <a:pt x="4643" y="4072"/>
                  </a:lnTo>
                  <a:cubicBezTo>
                    <a:pt x="4703" y="4072"/>
                    <a:pt x="4751" y="4084"/>
                    <a:pt x="4810" y="4084"/>
                  </a:cubicBezTo>
                  <a:lnTo>
                    <a:pt x="5679" y="4084"/>
                  </a:lnTo>
                  <a:cubicBezTo>
                    <a:pt x="5739" y="4084"/>
                    <a:pt x="5798" y="4084"/>
                    <a:pt x="5858" y="4072"/>
                  </a:cubicBezTo>
                  <a:lnTo>
                    <a:pt x="5965" y="4072"/>
                  </a:lnTo>
                  <a:cubicBezTo>
                    <a:pt x="6025" y="4072"/>
                    <a:pt x="6084" y="4048"/>
                    <a:pt x="6132" y="4048"/>
                  </a:cubicBezTo>
                  <a:lnTo>
                    <a:pt x="6239" y="4048"/>
                  </a:lnTo>
                  <a:cubicBezTo>
                    <a:pt x="6322" y="4036"/>
                    <a:pt x="6418" y="4036"/>
                    <a:pt x="6501" y="4024"/>
                  </a:cubicBezTo>
                  <a:lnTo>
                    <a:pt x="6548" y="4024"/>
                  </a:lnTo>
                  <a:cubicBezTo>
                    <a:pt x="6656" y="4012"/>
                    <a:pt x="6739" y="3989"/>
                    <a:pt x="6846" y="3977"/>
                  </a:cubicBezTo>
                  <a:lnTo>
                    <a:pt x="6870" y="3977"/>
                  </a:lnTo>
                  <a:cubicBezTo>
                    <a:pt x="6906" y="3977"/>
                    <a:pt x="6929" y="3965"/>
                    <a:pt x="6953" y="3965"/>
                  </a:cubicBezTo>
                  <a:cubicBezTo>
                    <a:pt x="6989" y="3953"/>
                    <a:pt x="7037" y="3953"/>
                    <a:pt x="7084" y="3929"/>
                  </a:cubicBezTo>
                  <a:cubicBezTo>
                    <a:pt x="7132" y="3917"/>
                    <a:pt x="7156" y="3917"/>
                    <a:pt x="7203" y="3905"/>
                  </a:cubicBezTo>
                  <a:cubicBezTo>
                    <a:pt x="7251" y="3893"/>
                    <a:pt x="7287" y="3893"/>
                    <a:pt x="7334" y="3870"/>
                  </a:cubicBezTo>
                  <a:cubicBezTo>
                    <a:pt x="7382" y="3858"/>
                    <a:pt x="7406" y="3858"/>
                    <a:pt x="7441" y="3846"/>
                  </a:cubicBezTo>
                  <a:cubicBezTo>
                    <a:pt x="7489" y="3834"/>
                    <a:pt x="7525" y="3810"/>
                    <a:pt x="7572" y="3810"/>
                  </a:cubicBezTo>
                  <a:cubicBezTo>
                    <a:pt x="7608" y="3798"/>
                    <a:pt x="7644" y="3798"/>
                    <a:pt x="7680" y="3786"/>
                  </a:cubicBezTo>
                  <a:lnTo>
                    <a:pt x="7811" y="3739"/>
                  </a:lnTo>
                  <a:cubicBezTo>
                    <a:pt x="7822" y="3739"/>
                    <a:pt x="7858" y="3727"/>
                    <a:pt x="7870" y="3727"/>
                  </a:cubicBezTo>
                  <a:cubicBezTo>
                    <a:pt x="7882" y="3727"/>
                    <a:pt x="7906" y="3715"/>
                    <a:pt x="7918" y="3715"/>
                  </a:cubicBezTo>
                  <a:cubicBezTo>
                    <a:pt x="7989" y="3679"/>
                    <a:pt x="8061" y="3655"/>
                    <a:pt x="8144" y="3631"/>
                  </a:cubicBezTo>
                  <a:cubicBezTo>
                    <a:pt x="8156" y="3631"/>
                    <a:pt x="8168" y="3620"/>
                    <a:pt x="8180" y="3620"/>
                  </a:cubicBezTo>
                  <a:cubicBezTo>
                    <a:pt x="8275" y="3596"/>
                    <a:pt x="8358" y="3548"/>
                    <a:pt x="8453" y="3512"/>
                  </a:cubicBezTo>
                  <a:cubicBezTo>
                    <a:pt x="8477" y="3500"/>
                    <a:pt x="8501" y="3500"/>
                    <a:pt x="8525" y="3489"/>
                  </a:cubicBezTo>
                  <a:cubicBezTo>
                    <a:pt x="8584" y="3453"/>
                    <a:pt x="8656" y="3429"/>
                    <a:pt x="8715" y="3393"/>
                  </a:cubicBezTo>
                  <a:cubicBezTo>
                    <a:pt x="8751" y="3381"/>
                    <a:pt x="8763" y="3370"/>
                    <a:pt x="8799" y="3370"/>
                  </a:cubicBezTo>
                  <a:cubicBezTo>
                    <a:pt x="8882" y="3322"/>
                    <a:pt x="8954" y="3274"/>
                    <a:pt x="9037" y="3239"/>
                  </a:cubicBezTo>
                  <a:cubicBezTo>
                    <a:pt x="9049" y="3215"/>
                    <a:pt x="9073" y="3203"/>
                    <a:pt x="9096" y="3191"/>
                  </a:cubicBezTo>
                  <a:cubicBezTo>
                    <a:pt x="9108" y="3179"/>
                    <a:pt x="9132" y="3155"/>
                    <a:pt x="9156" y="3155"/>
                  </a:cubicBezTo>
                  <a:cubicBezTo>
                    <a:pt x="9180" y="3143"/>
                    <a:pt x="9215" y="3119"/>
                    <a:pt x="9239" y="3096"/>
                  </a:cubicBezTo>
                  <a:cubicBezTo>
                    <a:pt x="9275" y="3084"/>
                    <a:pt x="9299" y="3060"/>
                    <a:pt x="9335" y="3036"/>
                  </a:cubicBezTo>
                  <a:cubicBezTo>
                    <a:pt x="9358" y="3024"/>
                    <a:pt x="9394" y="3000"/>
                    <a:pt x="9418" y="2977"/>
                  </a:cubicBezTo>
                  <a:cubicBezTo>
                    <a:pt x="9454" y="2965"/>
                    <a:pt x="9477" y="2941"/>
                    <a:pt x="9489" y="2917"/>
                  </a:cubicBezTo>
                  <a:cubicBezTo>
                    <a:pt x="9525" y="2905"/>
                    <a:pt x="9549" y="2881"/>
                    <a:pt x="9585" y="2858"/>
                  </a:cubicBezTo>
                  <a:cubicBezTo>
                    <a:pt x="9608" y="2846"/>
                    <a:pt x="9632" y="2822"/>
                    <a:pt x="9656" y="2798"/>
                  </a:cubicBezTo>
                  <a:cubicBezTo>
                    <a:pt x="9692" y="2786"/>
                    <a:pt x="9704" y="2762"/>
                    <a:pt x="9727" y="2738"/>
                  </a:cubicBezTo>
                  <a:lnTo>
                    <a:pt x="9763" y="2715"/>
                  </a:lnTo>
                  <a:cubicBezTo>
                    <a:pt x="9775" y="2703"/>
                    <a:pt x="9811" y="2679"/>
                    <a:pt x="9823" y="2655"/>
                  </a:cubicBezTo>
                  <a:lnTo>
                    <a:pt x="9835" y="2643"/>
                  </a:lnTo>
                  <a:cubicBezTo>
                    <a:pt x="9882" y="2596"/>
                    <a:pt x="9906" y="2560"/>
                    <a:pt x="9942" y="2524"/>
                  </a:cubicBezTo>
                  <a:lnTo>
                    <a:pt x="9966" y="2488"/>
                  </a:lnTo>
                  <a:cubicBezTo>
                    <a:pt x="10001" y="2465"/>
                    <a:pt x="10025" y="2417"/>
                    <a:pt x="10061" y="2381"/>
                  </a:cubicBezTo>
                  <a:lnTo>
                    <a:pt x="10073" y="2369"/>
                  </a:lnTo>
                  <a:cubicBezTo>
                    <a:pt x="10073" y="2369"/>
                    <a:pt x="10073" y="2357"/>
                    <a:pt x="10085" y="2357"/>
                  </a:cubicBezTo>
                  <a:cubicBezTo>
                    <a:pt x="10108" y="2346"/>
                    <a:pt x="10108" y="2322"/>
                    <a:pt x="10120" y="2322"/>
                  </a:cubicBezTo>
                  <a:cubicBezTo>
                    <a:pt x="10144" y="2298"/>
                    <a:pt x="10168" y="2250"/>
                    <a:pt x="10192" y="2227"/>
                  </a:cubicBezTo>
                  <a:cubicBezTo>
                    <a:pt x="10204" y="2203"/>
                    <a:pt x="10228" y="2179"/>
                    <a:pt x="10228" y="2167"/>
                  </a:cubicBezTo>
                  <a:cubicBezTo>
                    <a:pt x="10239" y="2131"/>
                    <a:pt x="10263" y="2107"/>
                    <a:pt x="10287" y="2072"/>
                  </a:cubicBezTo>
                  <a:cubicBezTo>
                    <a:pt x="10287" y="2060"/>
                    <a:pt x="10299" y="2060"/>
                    <a:pt x="10299" y="2048"/>
                  </a:cubicBezTo>
                  <a:cubicBezTo>
                    <a:pt x="10299" y="2024"/>
                    <a:pt x="10311" y="2012"/>
                    <a:pt x="10311" y="2012"/>
                  </a:cubicBezTo>
                  <a:cubicBezTo>
                    <a:pt x="10323" y="1988"/>
                    <a:pt x="10347" y="1953"/>
                    <a:pt x="10358" y="1941"/>
                  </a:cubicBezTo>
                  <a:cubicBezTo>
                    <a:pt x="10370" y="1929"/>
                    <a:pt x="10370" y="1893"/>
                    <a:pt x="10382" y="1869"/>
                  </a:cubicBezTo>
                  <a:cubicBezTo>
                    <a:pt x="10406" y="1834"/>
                    <a:pt x="10418" y="1810"/>
                    <a:pt x="10418" y="1786"/>
                  </a:cubicBezTo>
                  <a:cubicBezTo>
                    <a:pt x="10418" y="1774"/>
                    <a:pt x="10430" y="1762"/>
                    <a:pt x="10430" y="1750"/>
                  </a:cubicBezTo>
                  <a:cubicBezTo>
                    <a:pt x="10430" y="1726"/>
                    <a:pt x="10430" y="1726"/>
                    <a:pt x="10442" y="1715"/>
                  </a:cubicBezTo>
                  <a:cubicBezTo>
                    <a:pt x="10466" y="1691"/>
                    <a:pt x="10466" y="1667"/>
                    <a:pt x="10478" y="1643"/>
                  </a:cubicBezTo>
                  <a:cubicBezTo>
                    <a:pt x="10478" y="1607"/>
                    <a:pt x="10489" y="1595"/>
                    <a:pt x="10489" y="1572"/>
                  </a:cubicBezTo>
                  <a:cubicBezTo>
                    <a:pt x="10489" y="1536"/>
                    <a:pt x="10501" y="1524"/>
                    <a:pt x="10501" y="1488"/>
                  </a:cubicBezTo>
                  <a:cubicBezTo>
                    <a:pt x="10501" y="1476"/>
                    <a:pt x="10501" y="1465"/>
                    <a:pt x="10525" y="1453"/>
                  </a:cubicBezTo>
                  <a:lnTo>
                    <a:pt x="10525" y="1429"/>
                  </a:lnTo>
                  <a:cubicBezTo>
                    <a:pt x="10525" y="1405"/>
                    <a:pt x="10537" y="1369"/>
                    <a:pt x="10537" y="1357"/>
                  </a:cubicBezTo>
                  <a:cubicBezTo>
                    <a:pt x="10537" y="1334"/>
                    <a:pt x="10537" y="1310"/>
                    <a:pt x="10549" y="1286"/>
                  </a:cubicBezTo>
                  <a:lnTo>
                    <a:pt x="10549" y="1214"/>
                  </a:lnTo>
                  <a:lnTo>
                    <a:pt x="10549" y="1131"/>
                  </a:lnTo>
                  <a:lnTo>
                    <a:pt x="10549" y="1119"/>
                  </a:lnTo>
                  <a:lnTo>
                    <a:pt x="10549" y="0"/>
                  </a:lnTo>
                  <a:cubicBezTo>
                    <a:pt x="10549" y="36"/>
                    <a:pt x="10549" y="48"/>
                    <a:pt x="10537" y="83"/>
                  </a:cubicBezTo>
                  <a:lnTo>
                    <a:pt x="10537" y="107"/>
                  </a:lnTo>
                  <a:lnTo>
                    <a:pt x="10537" y="155"/>
                  </a:lnTo>
                  <a:cubicBezTo>
                    <a:pt x="10537" y="179"/>
                    <a:pt x="10525" y="202"/>
                    <a:pt x="10525" y="226"/>
                  </a:cubicBezTo>
                  <a:lnTo>
                    <a:pt x="10525" y="262"/>
                  </a:lnTo>
                  <a:cubicBezTo>
                    <a:pt x="10525" y="274"/>
                    <a:pt x="10525" y="286"/>
                    <a:pt x="10513" y="298"/>
                  </a:cubicBezTo>
                  <a:cubicBezTo>
                    <a:pt x="10513" y="333"/>
                    <a:pt x="10489" y="345"/>
                    <a:pt x="10489" y="381"/>
                  </a:cubicBezTo>
                  <a:cubicBezTo>
                    <a:pt x="10489" y="393"/>
                    <a:pt x="10489" y="393"/>
                    <a:pt x="10478" y="405"/>
                  </a:cubicBezTo>
                  <a:cubicBezTo>
                    <a:pt x="10478" y="417"/>
                    <a:pt x="10478" y="441"/>
                    <a:pt x="10466" y="441"/>
                  </a:cubicBezTo>
                  <a:cubicBezTo>
                    <a:pt x="10442" y="464"/>
                    <a:pt x="10442" y="476"/>
                    <a:pt x="10430" y="512"/>
                  </a:cubicBezTo>
                  <a:cubicBezTo>
                    <a:pt x="10430" y="524"/>
                    <a:pt x="10418" y="536"/>
                    <a:pt x="10418" y="536"/>
                  </a:cubicBezTo>
                  <a:cubicBezTo>
                    <a:pt x="10418" y="560"/>
                    <a:pt x="10406" y="572"/>
                    <a:pt x="10406" y="572"/>
                  </a:cubicBezTo>
                  <a:cubicBezTo>
                    <a:pt x="10382" y="595"/>
                    <a:pt x="10370" y="619"/>
                    <a:pt x="10370" y="643"/>
                  </a:cubicBezTo>
                  <a:cubicBezTo>
                    <a:pt x="10370" y="655"/>
                    <a:pt x="10358" y="679"/>
                    <a:pt x="10358" y="691"/>
                  </a:cubicBezTo>
                  <a:cubicBezTo>
                    <a:pt x="10358" y="703"/>
                    <a:pt x="10347" y="703"/>
                    <a:pt x="10347" y="714"/>
                  </a:cubicBezTo>
                  <a:cubicBezTo>
                    <a:pt x="10323" y="750"/>
                    <a:pt x="10311" y="762"/>
                    <a:pt x="10299" y="798"/>
                  </a:cubicBezTo>
                  <a:cubicBezTo>
                    <a:pt x="10299" y="810"/>
                    <a:pt x="10287" y="822"/>
                    <a:pt x="10287" y="833"/>
                  </a:cubicBezTo>
                  <a:cubicBezTo>
                    <a:pt x="10287" y="857"/>
                    <a:pt x="10263" y="857"/>
                    <a:pt x="10263" y="869"/>
                  </a:cubicBezTo>
                  <a:cubicBezTo>
                    <a:pt x="10251" y="893"/>
                    <a:pt x="10239" y="917"/>
                    <a:pt x="10228" y="941"/>
                  </a:cubicBezTo>
                  <a:cubicBezTo>
                    <a:pt x="10204" y="953"/>
                    <a:pt x="10204" y="976"/>
                    <a:pt x="10192" y="988"/>
                  </a:cubicBezTo>
                  <a:cubicBezTo>
                    <a:pt x="10192" y="988"/>
                    <a:pt x="10192" y="1000"/>
                    <a:pt x="10180" y="1000"/>
                  </a:cubicBezTo>
                  <a:cubicBezTo>
                    <a:pt x="10168" y="1036"/>
                    <a:pt x="10144" y="1048"/>
                    <a:pt x="10120" y="1072"/>
                  </a:cubicBezTo>
                  <a:cubicBezTo>
                    <a:pt x="10120" y="1072"/>
                    <a:pt x="10120" y="1095"/>
                    <a:pt x="10108" y="1095"/>
                  </a:cubicBezTo>
                  <a:cubicBezTo>
                    <a:pt x="10085" y="1107"/>
                    <a:pt x="10073" y="1119"/>
                    <a:pt x="10073" y="1131"/>
                  </a:cubicBezTo>
                  <a:cubicBezTo>
                    <a:pt x="10061" y="1167"/>
                    <a:pt x="10025" y="1179"/>
                    <a:pt x="10013" y="1214"/>
                  </a:cubicBezTo>
                  <a:lnTo>
                    <a:pt x="9966" y="1250"/>
                  </a:lnTo>
                  <a:lnTo>
                    <a:pt x="9954" y="1274"/>
                  </a:lnTo>
                  <a:cubicBezTo>
                    <a:pt x="9942" y="1298"/>
                    <a:pt x="9906" y="1310"/>
                    <a:pt x="9882" y="1345"/>
                  </a:cubicBezTo>
                  <a:cubicBezTo>
                    <a:pt x="9870" y="1357"/>
                    <a:pt x="9847" y="1393"/>
                    <a:pt x="9823" y="1405"/>
                  </a:cubicBezTo>
                  <a:lnTo>
                    <a:pt x="9751" y="1476"/>
                  </a:lnTo>
                  <a:lnTo>
                    <a:pt x="9716" y="1512"/>
                  </a:lnTo>
                  <a:lnTo>
                    <a:pt x="9692" y="1536"/>
                  </a:lnTo>
                  <a:cubicBezTo>
                    <a:pt x="9656" y="1572"/>
                    <a:pt x="9632" y="1584"/>
                    <a:pt x="9596" y="1607"/>
                  </a:cubicBezTo>
                  <a:lnTo>
                    <a:pt x="9573" y="1643"/>
                  </a:lnTo>
                  <a:lnTo>
                    <a:pt x="9537" y="1667"/>
                  </a:lnTo>
                  <a:cubicBezTo>
                    <a:pt x="9513" y="1703"/>
                    <a:pt x="9477" y="1715"/>
                    <a:pt x="9430" y="1750"/>
                  </a:cubicBezTo>
                  <a:lnTo>
                    <a:pt x="9406" y="1774"/>
                  </a:lnTo>
                  <a:lnTo>
                    <a:pt x="9370" y="1810"/>
                  </a:lnTo>
                  <a:cubicBezTo>
                    <a:pt x="9335" y="1834"/>
                    <a:pt x="9299" y="1869"/>
                    <a:pt x="9251" y="1881"/>
                  </a:cubicBezTo>
                  <a:cubicBezTo>
                    <a:pt x="9239" y="1881"/>
                    <a:pt x="9239" y="1893"/>
                    <a:pt x="9227" y="1893"/>
                  </a:cubicBezTo>
                  <a:cubicBezTo>
                    <a:pt x="9215" y="1893"/>
                    <a:pt x="9215" y="1905"/>
                    <a:pt x="9192" y="1905"/>
                  </a:cubicBezTo>
                  <a:cubicBezTo>
                    <a:pt x="9132" y="1953"/>
                    <a:pt x="9073" y="1988"/>
                    <a:pt x="9001" y="2024"/>
                  </a:cubicBezTo>
                  <a:cubicBezTo>
                    <a:pt x="8930" y="2072"/>
                    <a:pt x="8834" y="2119"/>
                    <a:pt x="8763" y="2167"/>
                  </a:cubicBezTo>
                  <a:cubicBezTo>
                    <a:pt x="8739" y="2179"/>
                    <a:pt x="8715" y="2191"/>
                    <a:pt x="8692" y="2191"/>
                  </a:cubicBezTo>
                  <a:cubicBezTo>
                    <a:pt x="8632" y="2227"/>
                    <a:pt x="8561" y="2250"/>
                    <a:pt x="8501" y="2286"/>
                  </a:cubicBezTo>
                  <a:cubicBezTo>
                    <a:pt x="8477" y="2298"/>
                    <a:pt x="8453" y="2298"/>
                    <a:pt x="8442" y="2310"/>
                  </a:cubicBezTo>
                  <a:cubicBezTo>
                    <a:pt x="8346" y="2357"/>
                    <a:pt x="8263" y="2381"/>
                    <a:pt x="8168" y="2417"/>
                  </a:cubicBezTo>
                  <a:cubicBezTo>
                    <a:pt x="8156" y="2417"/>
                    <a:pt x="8144" y="2429"/>
                    <a:pt x="8120" y="2429"/>
                  </a:cubicBezTo>
                  <a:cubicBezTo>
                    <a:pt x="8049" y="2465"/>
                    <a:pt x="7977" y="2488"/>
                    <a:pt x="7906" y="2500"/>
                  </a:cubicBezTo>
                  <a:cubicBezTo>
                    <a:pt x="7870" y="2524"/>
                    <a:pt x="7846" y="2524"/>
                    <a:pt x="7811" y="2536"/>
                  </a:cubicBezTo>
                  <a:lnTo>
                    <a:pt x="7680" y="2584"/>
                  </a:lnTo>
                  <a:cubicBezTo>
                    <a:pt x="7644" y="2596"/>
                    <a:pt x="7608" y="2596"/>
                    <a:pt x="7572" y="2608"/>
                  </a:cubicBezTo>
                  <a:cubicBezTo>
                    <a:pt x="7525" y="2619"/>
                    <a:pt x="7489" y="2643"/>
                    <a:pt x="7441" y="2643"/>
                  </a:cubicBezTo>
                  <a:cubicBezTo>
                    <a:pt x="7406" y="2655"/>
                    <a:pt x="7370" y="2655"/>
                    <a:pt x="7334" y="2667"/>
                  </a:cubicBezTo>
                  <a:cubicBezTo>
                    <a:pt x="7287" y="2679"/>
                    <a:pt x="7251" y="2679"/>
                    <a:pt x="7203" y="2703"/>
                  </a:cubicBezTo>
                  <a:cubicBezTo>
                    <a:pt x="7168" y="2715"/>
                    <a:pt x="7132" y="2715"/>
                    <a:pt x="7096" y="2727"/>
                  </a:cubicBezTo>
                  <a:cubicBezTo>
                    <a:pt x="7049" y="2738"/>
                    <a:pt x="7013" y="2738"/>
                    <a:pt x="6965" y="2762"/>
                  </a:cubicBezTo>
                  <a:cubicBezTo>
                    <a:pt x="6929" y="2762"/>
                    <a:pt x="6894" y="2774"/>
                    <a:pt x="6858" y="2774"/>
                  </a:cubicBezTo>
                  <a:cubicBezTo>
                    <a:pt x="6751" y="2786"/>
                    <a:pt x="6668" y="2798"/>
                    <a:pt x="6560" y="2822"/>
                  </a:cubicBezTo>
                  <a:lnTo>
                    <a:pt x="6513" y="2822"/>
                  </a:lnTo>
                  <a:cubicBezTo>
                    <a:pt x="6429" y="2834"/>
                    <a:pt x="6334" y="2834"/>
                    <a:pt x="6251" y="2846"/>
                  </a:cubicBezTo>
                  <a:cubicBezTo>
                    <a:pt x="6215" y="2846"/>
                    <a:pt x="6179" y="2846"/>
                    <a:pt x="6144" y="2858"/>
                  </a:cubicBezTo>
                  <a:cubicBezTo>
                    <a:pt x="6084" y="2858"/>
                    <a:pt x="6025" y="2881"/>
                    <a:pt x="5977" y="2881"/>
                  </a:cubicBezTo>
                  <a:cubicBezTo>
                    <a:pt x="5953" y="2881"/>
                    <a:pt x="5906" y="2881"/>
                    <a:pt x="5882" y="2893"/>
                  </a:cubicBezTo>
                  <a:cubicBezTo>
                    <a:pt x="5822" y="2893"/>
                    <a:pt x="5763" y="2893"/>
                    <a:pt x="5703" y="2905"/>
                  </a:cubicBezTo>
                  <a:lnTo>
                    <a:pt x="4822" y="2905"/>
                  </a:lnTo>
                  <a:cubicBezTo>
                    <a:pt x="4763" y="2905"/>
                    <a:pt x="4715" y="2905"/>
                    <a:pt x="4655" y="2893"/>
                  </a:cubicBezTo>
                  <a:lnTo>
                    <a:pt x="4572" y="2893"/>
                  </a:lnTo>
                  <a:cubicBezTo>
                    <a:pt x="4513" y="2893"/>
                    <a:pt x="4429" y="2881"/>
                    <a:pt x="4370" y="2881"/>
                  </a:cubicBezTo>
                  <a:lnTo>
                    <a:pt x="4310" y="2881"/>
                  </a:lnTo>
                  <a:cubicBezTo>
                    <a:pt x="4227" y="2858"/>
                    <a:pt x="4155" y="2858"/>
                    <a:pt x="4060" y="2846"/>
                  </a:cubicBezTo>
                  <a:lnTo>
                    <a:pt x="4012" y="2846"/>
                  </a:lnTo>
                  <a:cubicBezTo>
                    <a:pt x="3941" y="2834"/>
                    <a:pt x="3870" y="2834"/>
                    <a:pt x="3798" y="2822"/>
                  </a:cubicBezTo>
                  <a:cubicBezTo>
                    <a:pt x="3762" y="2822"/>
                    <a:pt x="3739" y="2798"/>
                    <a:pt x="3703" y="2798"/>
                  </a:cubicBezTo>
                  <a:cubicBezTo>
                    <a:pt x="3643" y="2786"/>
                    <a:pt x="3596" y="2786"/>
                    <a:pt x="3536" y="2774"/>
                  </a:cubicBezTo>
                  <a:cubicBezTo>
                    <a:pt x="3512" y="2774"/>
                    <a:pt x="3477" y="2762"/>
                    <a:pt x="3453" y="2762"/>
                  </a:cubicBezTo>
                  <a:lnTo>
                    <a:pt x="3274" y="2715"/>
                  </a:lnTo>
                  <a:cubicBezTo>
                    <a:pt x="3239" y="2703"/>
                    <a:pt x="3215" y="2703"/>
                    <a:pt x="3167" y="2679"/>
                  </a:cubicBezTo>
                  <a:cubicBezTo>
                    <a:pt x="3108" y="2667"/>
                    <a:pt x="3060" y="2655"/>
                    <a:pt x="3000" y="2643"/>
                  </a:cubicBezTo>
                  <a:cubicBezTo>
                    <a:pt x="2977" y="2619"/>
                    <a:pt x="2941" y="2619"/>
                    <a:pt x="2917" y="2608"/>
                  </a:cubicBezTo>
                  <a:cubicBezTo>
                    <a:pt x="2822" y="2584"/>
                    <a:pt x="2750" y="2560"/>
                    <a:pt x="2667" y="2536"/>
                  </a:cubicBezTo>
                  <a:cubicBezTo>
                    <a:pt x="2643" y="2536"/>
                    <a:pt x="2631" y="2524"/>
                    <a:pt x="2619" y="2524"/>
                  </a:cubicBezTo>
                  <a:cubicBezTo>
                    <a:pt x="2524" y="2488"/>
                    <a:pt x="2429" y="2465"/>
                    <a:pt x="2334" y="2417"/>
                  </a:cubicBezTo>
                  <a:cubicBezTo>
                    <a:pt x="2286" y="2405"/>
                    <a:pt x="2262" y="2381"/>
                    <a:pt x="2227" y="2369"/>
                  </a:cubicBezTo>
                  <a:cubicBezTo>
                    <a:pt x="2203" y="2357"/>
                    <a:pt x="2167" y="2346"/>
                    <a:pt x="2143" y="2346"/>
                  </a:cubicBezTo>
                  <a:cubicBezTo>
                    <a:pt x="2096" y="2322"/>
                    <a:pt x="2048" y="2310"/>
                    <a:pt x="2024" y="2286"/>
                  </a:cubicBezTo>
                  <a:cubicBezTo>
                    <a:pt x="1988" y="2262"/>
                    <a:pt x="1965" y="2250"/>
                    <a:pt x="1953" y="2250"/>
                  </a:cubicBezTo>
                  <a:cubicBezTo>
                    <a:pt x="1905" y="2238"/>
                    <a:pt x="1857" y="2203"/>
                    <a:pt x="1810" y="2191"/>
                  </a:cubicBezTo>
                  <a:cubicBezTo>
                    <a:pt x="1798" y="2179"/>
                    <a:pt x="1774" y="2179"/>
                    <a:pt x="1750" y="2167"/>
                  </a:cubicBezTo>
                  <a:cubicBezTo>
                    <a:pt x="1691" y="2131"/>
                    <a:pt x="1619" y="2084"/>
                    <a:pt x="1560" y="2060"/>
                  </a:cubicBezTo>
                  <a:cubicBezTo>
                    <a:pt x="1500" y="2012"/>
                    <a:pt x="1429" y="1988"/>
                    <a:pt x="1369" y="1941"/>
                  </a:cubicBezTo>
                  <a:cubicBezTo>
                    <a:pt x="1357" y="1929"/>
                    <a:pt x="1322" y="1905"/>
                    <a:pt x="1310" y="1893"/>
                  </a:cubicBezTo>
                  <a:cubicBezTo>
                    <a:pt x="1262" y="1869"/>
                    <a:pt x="1238" y="1834"/>
                    <a:pt x="1191" y="1822"/>
                  </a:cubicBezTo>
                  <a:cubicBezTo>
                    <a:pt x="1155" y="1810"/>
                    <a:pt x="1143" y="1786"/>
                    <a:pt x="1119" y="1774"/>
                  </a:cubicBezTo>
                  <a:cubicBezTo>
                    <a:pt x="1084" y="1750"/>
                    <a:pt x="1060" y="1726"/>
                    <a:pt x="1024" y="1703"/>
                  </a:cubicBezTo>
                  <a:cubicBezTo>
                    <a:pt x="1000" y="1691"/>
                    <a:pt x="976" y="1667"/>
                    <a:pt x="964" y="1643"/>
                  </a:cubicBezTo>
                  <a:cubicBezTo>
                    <a:pt x="941" y="1607"/>
                    <a:pt x="905" y="1595"/>
                    <a:pt x="881" y="1572"/>
                  </a:cubicBezTo>
                  <a:lnTo>
                    <a:pt x="822" y="1512"/>
                  </a:lnTo>
                  <a:cubicBezTo>
                    <a:pt x="786" y="1476"/>
                    <a:pt x="762" y="1465"/>
                    <a:pt x="738" y="1429"/>
                  </a:cubicBezTo>
                  <a:lnTo>
                    <a:pt x="679" y="1369"/>
                  </a:lnTo>
                  <a:lnTo>
                    <a:pt x="607" y="1298"/>
                  </a:lnTo>
                  <a:cubicBezTo>
                    <a:pt x="595" y="1286"/>
                    <a:pt x="583" y="1250"/>
                    <a:pt x="548" y="1238"/>
                  </a:cubicBezTo>
                  <a:cubicBezTo>
                    <a:pt x="536" y="1214"/>
                    <a:pt x="500" y="1191"/>
                    <a:pt x="488" y="1167"/>
                  </a:cubicBezTo>
                  <a:cubicBezTo>
                    <a:pt x="476" y="1155"/>
                    <a:pt x="464" y="1119"/>
                    <a:pt x="441" y="1107"/>
                  </a:cubicBezTo>
                  <a:cubicBezTo>
                    <a:pt x="429" y="1072"/>
                    <a:pt x="405" y="1060"/>
                    <a:pt x="381" y="1036"/>
                  </a:cubicBezTo>
                  <a:cubicBezTo>
                    <a:pt x="369" y="1012"/>
                    <a:pt x="357" y="988"/>
                    <a:pt x="345" y="976"/>
                  </a:cubicBezTo>
                  <a:cubicBezTo>
                    <a:pt x="322" y="941"/>
                    <a:pt x="310" y="929"/>
                    <a:pt x="298" y="893"/>
                  </a:cubicBezTo>
                  <a:cubicBezTo>
                    <a:pt x="286" y="869"/>
                    <a:pt x="262" y="857"/>
                    <a:pt x="250" y="822"/>
                  </a:cubicBezTo>
                  <a:cubicBezTo>
                    <a:pt x="238" y="798"/>
                    <a:pt x="226" y="774"/>
                    <a:pt x="202" y="750"/>
                  </a:cubicBezTo>
                  <a:cubicBezTo>
                    <a:pt x="191" y="714"/>
                    <a:pt x="191" y="703"/>
                    <a:pt x="179" y="679"/>
                  </a:cubicBezTo>
                  <a:cubicBezTo>
                    <a:pt x="167" y="643"/>
                    <a:pt x="143" y="631"/>
                    <a:pt x="143" y="595"/>
                  </a:cubicBezTo>
                  <a:cubicBezTo>
                    <a:pt x="131" y="572"/>
                    <a:pt x="131" y="560"/>
                    <a:pt x="119" y="524"/>
                  </a:cubicBezTo>
                  <a:cubicBezTo>
                    <a:pt x="107" y="500"/>
                    <a:pt x="107" y="476"/>
                    <a:pt x="83" y="452"/>
                  </a:cubicBezTo>
                  <a:cubicBezTo>
                    <a:pt x="71" y="417"/>
                    <a:pt x="71" y="405"/>
                    <a:pt x="71" y="381"/>
                  </a:cubicBezTo>
                  <a:cubicBezTo>
                    <a:pt x="60" y="345"/>
                    <a:pt x="60" y="333"/>
                    <a:pt x="60" y="298"/>
                  </a:cubicBezTo>
                  <a:cubicBezTo>
                    <a:pt x="60" y="274"/>
                    <a:pt x="48" y="262"/>
                    <a:pt x="48" y="226"/>
                  </a:cubicBezTo>
                  <a:cubicBezTo>
                    <a:pt x="48" y="202"/>
                    <a:pt x="24" y="179"/>
                    <a:pt x="24" y="155"/>
                  </a:cubicBezTo>
                  <a:cubicBezTo>
                    <a:pt x="24" y="119"/>
                    <a:pt x="24" y="107"/>
                    <a:pt x="12" y="83"/>
                  </a:cubicBezTo>
                  <a:cubicBezTo>
                    <a:pt x="12" y="48"/>
                    <a:pt x="12" y="3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0"/>
            <p:cNvSpPr/>
            <p:nvPr/>
          </p:nvSpPr>
          <p:spPr>
            <a:xfrm>
              <a:off x="5025779" y="3123779"/>
              <a:ext cx="137510" cy="73848"/>
            </a:xfrm>
            <a:custGeom>
              <a:avLst/>
              <a:gdLst/>
              <a:ahLst/>
              <a:cxnLst/>
              <a:rect l="l" t="t" r="r" b="b"/>
              <a:pathLst>
                <a:path w="4657" h="2501" extrusionOk="0">
                  <a:moveTo>
                    <a:pt x="2768" y="516"/>
                  </a:moveTo>
                  <a:cubicBezTo>
                    <a:pt x="2864" y="516"/>
                    <a:pt x="2973" y="535"/>
                    <a:pt x="3096" y="584"/>
                  </a:cubicBezTo>
                  <a:lnTo>
                    <a:pt x="2513" y="929"/>
                  </a:lnTo>
                  <a:cubicBezTo>
                    <a:pt x="2382" y="774"/>
                    <a:pt x="2334" y="655"/>
                    <a:pt x="2477" y="584"/>
                  </a:cubicBezTo>
                  <a:cubicBezTo>
                    <a:pt x="2556" y="545"/>
                    <a:pt x="2652" y="516"/>
                    <a:pt x="2768" y="516"/>
                  </a:cubicBezTo>
                  <a:close/>
                  <a:moveTo>
                    <a:pt x="2215" y="1560"/>
                  </a:moveTo>
                  <a:cubicBezTo>
                    <a:pt x="2334" y="1703"/>
                    <a:pt x="2382" y="1822"/>
                    <a:pt x="2227" y="1905"/>
                  </a:cubicBezTo>
                  <a:cubicBezTo>
                    <a:pt x="2157" y="1944"/>
                    <a:pt x="2070" y="1968"/>
                    <a:pt x="1964" y="1968"/>
                  </a:cubicBezTo>
                  <a:cubicBezTo>
                    <a:pt x="1872" y="1968"/>
                    <a:pt x="1766" y="1950"/>
                    <a:pt x="1644" y="1905"/>
                  </a:cubicBezTo>
                  <a:lnTo>
                    <a:pt x="2215" y="1560"/>
                  </a:lnTo>
                  <a:close/>
                  <a:moveTo>
                    <a:pt x="4108" y="0"/>
                  </a:moveTo>
                  <a:lnTo>
                    <a:pt x="3644" y="262"/>
                  </a:lnTo>
                  <a:cubicBezTo>
                    <a:pt x="3277" y="100"/>
                    <a:pt x="2920" y="26"/>
                    <a:pt x="2600" y="26"/>
                  </a:cubicBezTo>
                  <a:cubicBezTo>
                    <a:pt x="2287" y="26"/>
                    <a:pt x="2011" y="97"/>
                    <a:pt x="1799" y="227"/>
                  </a:cubicBezTo>
                  <a:cubicBezTo>
                    <a:pt x="1215" y="560"/>
                    <a:pt x="1572" y="953"/>
                    <a:pt x="1918" y="1274"/>
                  </a:cubicBezTo>
                  <a:lnTo>
                    <a:pt x="1227" y="1679"/>
                  </a:lnTo>
                  <a:cubicBezTo>
                    <a:pt x="965" y="1489"/>
                    <a:pt x="787" y="1262"/>
                    <a:pt x="727" y="1060"/>
                  </a:cubicBezTo>
                  <a:lnTo>
                    <a:pt x="1" y="1215"/>
                  </a:lnTo>
                  <a:cubicBezTo>
                    <a:pt x="37" y="1453"/>
                    <a:pt x="310" y="1751"/>
                    <a:pt x="691" y="2012"/>
                  </a:cubicBezTo>
                  <a:lnTo>
                    <a:pt x="251" y="2263"/>
                  </a:lnTo>
                  <a:lnTo>
                    <a:pt x="334" y="2310"/>
                  </a:lnTo>
                  <a:lnTo>
                    <a:pt x="668" y="2501"/>
                  </a:lnTo>
                  <a:lnTo>
                    <a:pt x="1132" y="2227"/>
                  </a:lnTo>
                  <a:cubicBezTo>
                    <a:pt x="1473" y="2380"/>
                    <a:pt x="1815" y="2449"/>
                    <a:pt x="2125" y="2449"/>
                  </a:cubicBezTo>
                  <a:cubicBezTo>
                    <a:pt x="2442" y="2449"/>
                    <a:pt x="2725" y="2377"/>
                    <a:pt x="2942" y="2251"/>
                  </a:cubicBezTo>
                  <a:cubicBezTo>
                    <a:pt x="3525" y="1905"/>
                    <a:pt x="3168" y="1536"/>
                    <a:pt x="2823" y="1203"/>
                  </a:cubicBezTo>
                  <a:lnTo>
                    <a:pt x="3525" y="798"/>
                  </a:lnTo>
                  <a:cubicBezTo>
                    <a:pt x="3704" y="941"/>
                    <a:pt x="3847" y="1096"/>
                    <a:pt x="3942" y="1298"/>
                  </a:cubicBezTo>
                  <a:lnTo>
                    <a:pt x="4656" y="1120"/>
                  </a:lnTo>
                  <a:cubicBezTo>
                    <a:pt x="4561" y="905"/>
                    <a:pt x="4358" y="679"/>
                    <a:pt x="4073" y="488"/>
                  </a:cubicBezTo>
                  <a:lnTo>
                    <a:pt x="4525" y="238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2C2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0"/>
            <p:cNvSpPr/>
            <p:nvPr/>
          </p:nvSpPr>
          <p:spPr>
            <a:xfrm>
              <a:off x="4936843" y="3015147"/>
              <a:ext cx="313257" cy="180738"/>
            </a:xfrm>
            <a:custGeom>
              <a:avLst/>
              <a:gdLst/>
              <a:ahLst/>
              <a:cxnLst/>
              <a:rect l="l" t="t" r="r" b="b"/>
              <a:pathLst>
                <a:path w="10609" h="6121" extrusionOk="0">
                  <a:moveTo>
                    <a:pt x="5281" y="0"/>
                  </a:moveTo>
                  <a:cubicBezTo>
                    <a:pt x="3927" y="0"/>
                    <a:pt x="2572" y="298"/>
                    <a:pt x="1536" y="893"/>
                  </a:cubicBezTo>
                  <a:cubicBezTo>
                    <a:pt x="512" y="1489"/>
                    <a:pt x="1" y="2274"/>
                    <a:pt x="1" y="3048"/>
                  </a:cubicBezTo>
                  <a:lnTo>
                    <a:pt x="1" y="3132"/>
                  </a:lnTo>
                  <a:cubicBezTo>
                    <a:pt x="36" y="3179"/>
                    <a:pt x="36" y="3191"/>
                    <a:pt x="36" y="3215"/>
                  </a:cubicBezTo>
                  <a:cubicBezTo>
                    <a:pt x="36" y="3251"/>
                    <a:pt x="36" y="3263"/>
                    <a:pt x="48" y="3298"/>
                  </a:cubicBezTo>
                  <a:cubicBezTo>
                    <a:pt x="48" y="3322"/>
                    <a:pt x="48" y="3334"/>
                    <a:pt x="60" y="3370"/>
                  </a:cubicBezTo>
                  <a:cubicBezTo>
                    <a:pt x="60" y="3394"/>
                    <a:pt x="72" y="3417"/>
                    <a:pt x="72" y="3441"/>
                  </a:cubicBezTo>
                  <a:cubicBezTo>
                    <a:pt x="72" y="3477"/>
                    <a:pt x="96" y="3489"/>
                    <a:pt x="96" y="3513"/>
                  </a:cubicBezTo>
                  <a:cubicBezTo>
                    <a:pt x="96" y="3548"/>
                    <a:pt x="108" y="3560"/>
                    <a:pt x="108" y="3596"/>
                  </a:cubicBezTo>
                  <a:cubicBezTo>
                    <a:pt x="108" y="3620"/>
                    <a:pt x="120" y="3632"/>
                    <a:pt x="120" y="3667"/>
                  </a:cubicBezTo>
                  <a:cubicBezTo>
                    <a:pt x="131" y="3691"/>
                    <a:pt x="131" y="3715"/>
                    <a:pt x="155" y="3739"/>
                  </a:cubicBezTo>
                  <a:cubicBezTo>
                    <a:pt x="167" y="3775"/>
                    <a:pt x="167" y="3787"/>
                    <a:pt x="179" y="3810"/>
                  </a:cubicBezTo>
                  <a:cubicBezTo>
                    <a:pt x="191" y="3846"/>
                    <a:pt x="215" y="3858"/>
                    <a:pt x="215" y="3894"/>
                  </a:cubicBezTo>
                  <a:cubicBezTo>
                    <a:pt x="227" y="3917"/>
                    <a:pt x="227" y="3929"/>
                    <a:pt x="239" y="3965"/>
                  </a:cubicBezTo>
                  <a:cubicBezTo>
                    <a:pt x="251" y="3989"/>
                    <a:pt x="274" y="4013"/>
                    <a:pt x="286" y="4037"/>
                  </a:cubicBezTo>
                  <a:cubicBezTo>
                    <a:pt x="298" y="4072"/>
                    <a:pt x="310" y="4084"/>
                    <a:pt x="334" y="4108"/>
                  </a:cubicBezTo>
                  <a:cubicBezTo>
                    <a:pt x="346" y="4144"/>
                    <a:pt x="358" y="4156"/>
                    <a:pt x="370" y="4191"/>
                  </a:cubicBezTo>
                  <a:cubicBezTo>
                    <a:pt x="393" y="4203"/>
                    <a:pt x="405" y="4227"/>
                    <a:pt x="417" y="4251"/>
                  </a:cubicBezTo>
                  <a:cubicBezTo>
                    <a:pt x="429" y="4275"/>
                    <a:pt x="453" y="4287"/>
                    <a:pt x="477" y="4322"/>
                  </a:cubicBezTo>
                  <a:cubicBezTo>
                    <a:pt x="489" y="4334"/>
                    <a:pt x="512" y="4370"/>
                    <a:pt x="524" y="4382"/>
                  </a:cubicBezTo>
                  <a:cubicBezTo>
                    <a:pt x="536" y="4406"/>
                    <a:pt x="572" y="4429"/>
                    <a:pt x="584" y="4453"/>
                  </a:cubicBezTo>
                  <a:cubicBezTo>
                    <a:pt x="596" y="4465"/>
                    <a:pt x="608" y="4501"/>
                    <a:pt x="643" y="4513"/>
                  </a:cubicBezTo>
                  <a:cubicBezTo>
                    <a:pt x="655" y="4548"/>
                    <a:pt x="691" y="4560"/>
                    <a:pt x="715" y="4584"/>
                  </a:cubicBezTo>
                  <a:lnTo>
                    <a:pt x="774" y="4644"/>
                  </a:lnTo>
                  <a:lnTo>
                    <a:pt x="846" y="4727"/>
                  </a:lnTo>
                  <a:lnTo>
                    <a:pt x="905" y="4775"/>
                  </a:lnTo>
                  <a:cubicBezTo>
                    <a:pt x="941" y="4810"/>
                    <a:pt x="965" y="4822"/>
                    <a:pt x="1001" y="4858"/>
                  </a:cubicBezTo>
                  <a:cubicBezTo>
                    <a:pt x="1013" y="4870"/>
                    <a:pt x="1048" y="4882"/>
                    <a:pt x="1060" y="4918"/>
                  </a:cubicBezTo>
                  <a:cubicBezTo>
                    <a:pt x="1084" y="4941"/>
                    <a:pt x="1120" y="4953"/>
                    <a:pt x="1144" y="4989"/>
                  </a:cubicBezTo>
                  <a:cubicBezTo>
                    <a:pt x="1179" y="5001"/>
                    <a:pt x="1191" y="5025"/>
                    <a:pt x="1227" y="5037"/>
                  </a:cubicBezTo>
                  <a:cubicBezTo>
                    <a:pt x="1263" y="5060"/>
                    <a:pt x="1298" y="5096"/>
                    <a:pt x="1346" y="5108"/>
                  </a:cubicBezTo>
                  <a:cubicBezTo>
                    <a:pt x="1358" y="5120"/>
                    <a:pt x="1370" y="5132"/>
                    <a:pt x="1405" y="5156"/>
                  </a:cubicBezTo>
                  <a:cubicBezTo>
                    <a:pt x="1453" y="5191"/>
                    <a:pt x="1513" y="5227"/>
                    <a:pt x="1596" y="5275"/>
                  </a:cubicBezTo>
                  <a:cubicBezTo>
                    <a:pt x="1655" y="5299"/>
                    <a:pt x="1715" y="5346"/>
                    <a:pt x="1786" y="5370"/>
                  </a:cubicBezTo>
                  <a:cubicBezTo>
                    <a:pt x="1798" y="5394"/>
                    <a:pt x="1834" y="5394"/>
                    <a:pt x="1846" y="5406"/>
                  </a:cubicBezTo>
                  <a:cubicBezTo>
                    <a:pt x="1894" y="5418"/>
                    <a:pt x="1929" y="5453"/>
                    <a:pt x="1977" y="5465"/>
                  </a:cubicBezTo>
                  <a:cubicBezTo>
                    <a:pt x="2013" y="5477"/>
                    <a:pt x="2036" y="5489"/>
                    <a:pt x="2048" y="5489"/>
                  </a:cubicBezTo>
                  <a:cubicBezTo>
                    <a:pt x="2096" y="5513"/>
                    <a:pt x="2132" y="5537"/>
                    <a:pt x="2167" y="5549"/>
                  </a:cubicBezTo>
                  <a:cubicBezTo>
                    <a:pt x="2203" y="5572"/>
                    <a:pt x="2227" y="5584"/>
                    <a:pt x="2263" y="5584"/>
                  </a:cubicBezTo>
                  <a:cubicBezTo>
                    <a:pt x="2287" y="5596"/>
                    <a:pt x="2334" y="5620"/>
                    <a:pt x="2370" y="5632"/>
                  </a:cubicBezTo>
                  <a:cubicBezTo>
                    <a:pt x="2453" y="5656"/>
                    <a:pt x="2548" y="5703"/>
                    <a:pt x="2644" y="5727"/>
                  </a:cubicBezTo>
                  <a:cubicBezTo>
                    <a:pt x="2668" y="5727"/>
                    <a:pt x="2679" y="5751"/>
                    <a:pt x="2691" y="5751"/>
                  </a:cubicBezTo>
                  <a:cubicBezTo>
                    <a:pt x="2787" y="5775"/>
                    <a:pt x="2858" y="5811"/>
                    <a:pt x="2941" y="5822"/>
                  </a:cubicBezTo>
                  <a:cubicBezTo>
                    <a:pt x="2977" y="5834"/>
                    <a:pt x="3001" y="5834"/>
                    <a:pt x="3037" y="5858"/>
                  </a:cubicBezTo>
                  <a:cubicBezTo>
                    <a:pt x="3096" y="5870"/>
                    <a:pt x="3144" y="5882"/>
                    <a:pt x="3203" y="5894"/>
                  </a:cubicBezTo>
                  <a:cubicBezTo>
                    <a:pt x="3227" y="5918"/>
                    <a:pt x="3263" y="5918"/>
                    <a:pt x="3299" y="5930"/>
                  </a:cubicBezTo>
                  <a:lnTo>
                    <a:pt x="3489" y="5965"/>
                  </a:lnTo>
                  <a:cubicBezTo>
                    <a:pt x="3513" y="5965"/>
                    <a:pt x="3537" y="5989"/>
                    <a:pt x="3572" y="5989"/>
                  </a:cubicBezTo>
                  <a:cubicBezTo>
                    <a:pt x="3632" y="6001"/>
                    <a:pt x="3680" y="6001"/>
                    <a:pt x="3739" y="6013"/>
                  </a:cubicBezTo>
                  <a:cubicBezTo>
                    <a:pt x="3763" y="6013"/>
                    <a:pt x="3799" y="6037"/>
                    <a:pt x="3822" y="6037"/>
                  </a:cubicBezTo>
                  <a:cubicBezTo>
                    <a:pt x="3906" y="6049"/>
                    <a:pt x="3977" y="6061"/>
                    <a:pt x="4049" y="6061"/>
                  </a:cubicBezTo>
                  <a:lnTo>
                    <a:pt x="4096" y="6061"/>
                  </a:lnTo>
                  <a:cubicBezTo>
                    <a:pt x="4180" y="6072"/>
                    <a:pt x="4263" y="6096"/>
                    <a:pt x="4346" y="6096"/>
                  </a:cubicBezTo>
                  <a:lnTo>
                    <a:pt x="4406" y="6096"/>
                  </a:lnTo>
                  <a:cubicBezTo>
                    <a:pt x="4465" y="6096"/>
                    <a:pt x="4537" y="6108"/>
                    <a:pt x="4596" y="6108"/>
                  </a:cubicBezTo>
                  <a:lnTo>
                    <a:pt x="4692" y="6108"/>
                  </a:lnTo>
                  <a:cubicBezTo>
                    <a:pt x="4751" y="6108"/>
                    <a:pt x="4799" y="6120"/>
                    <a:pt x="4858" y="6120"/>
                  </a:cubicBezTo>
                  <a:lnTo>
                    <a:pt x="5727" y="6120"/>
                  </a:lnTo>
                  <a:cubicBezTo>
                    <a:pt x="5787" y="6120"/>
                    <a:pt x="5846" y="6120"/>
                    <a:pt x="5906" y="6108"/>
                  </a:cubicBezTo>
                  <a:cubicBezTo>
                    <a:pt x="5942" y="6108"/>
                    <a:pt x="5989" y="6108"/>
                    <a:pt x="6013" y="6096"/>
                  </a:cubicBezTo>
                  <a:cubicBezTo>
                    <a:pt x="6073" y="6096"/>
                    <a:pt x="6132" y="6072"/>
                    <a:pt x="6180" y="6072"/>
                  </a:cubicBezTo>
                  <a:cubicBezTo>
                    <a:pt x="6204" y="6072"/>
                    <a:pt x="6251" y="6072"/>
                    <a:pt x="6287" y="6061"/>
                  </a:cubicBezTo>
                  <a:cubicBezTo>
                    <a:pt x="6370" y="6049"/>
                    <a:pt x="6466" y="6049"/>
                    <a:pt x="6549" y="6037"/>
                  </a:cubicBezTo>
                  <a:lnTo>
                    <a:pt x="6597" y="6037"/>
                  </a:lnTo>
                  <a:cubicBezTo>
                    <a:pt x="6704" y="6013"/>
                    <a:pt x="6787" y="6001"/>
                    <a:pt x="6894" y="5989"/>
                  </a:cubicBezTo>
                  <a:cubicBezTo>
                    <a:pt x="6918" y="5989"/>
                    <a:pt x="6966" y="5977"/>
                    <a:pt x="7001" y="5977"/>
                  </a:cubicBezTo>
                  <a:cubicBezTo>
                    <a:pt x="7037" y="5953"/>
                    <a:pt x="7085" y="5953"/>
                    <a:pt x="7132" y="5942"/>
                  </a:cubicBezTo>
                  <a:cubicBezTo>
                    <a:pt x="7180" y="5930"/>
                    <a:pt x="7204" y="5930"/>
                    <a:pt x="7240" y="5918"/>
                  </a:cubicBezTo>
                  <a:cubicBezTo>
                    <a:pt x="7275" y="5894"/>
                    <a:pt x="7323" y="5894"/>
                    <a:pt x="7370" y="5882"/>
                  </a:cubicBezTo>
                  <a:cubicBezTo>
                    <a:pt x="7394" y="5870"/>
                    <a:pt x="7442" y="5870"/>
                    <a:pt x="7478" y="5846"/>
                  </a:cubicBezTo>
                  <a:cubicBezTo>
                    <a:pt x="7513" y="5834"/>
                    <a:pt x="7561" y="5822"/>
                    <a:pt x="7609" y="5822"/>
                  </a:cubicBezTo>
                  <a:cubicBezTo>
                    <a:pt x="7632" y="5811"/>
                    <a:pt x="7680" y="5811"/>
                    <a:pt x="7716" y="5787"/>
                  </a:cubicBezTo>
                  <a:lnTo>
                    <a:pt x="7847" y="5751"/>
                  </a:lnTo>
                  <a:cubicBezTo>
                    <a:pt x="7871" y="5727"/>
                    <a:pt x="7906" y="5727"/>
                    <a:pt x="7930" y="5715"/>
                  </a:cubicBezTo>
                  <a:cubicBezTo>
                    <a:pt x="8013" y="5691"/>
                    <a:pt x="8085" y="5656"/>
                    <a:pt x="8156" y="5644"/>
                  </a:cubicBezTo>
                  <a:cubicBezTo>
                    <a:pt x="8168" y="5644"/>
                    <a:pt x="8192" y="5632"/>
                    <a:pt x="8204" y="5632"/>
                  </a:cubicBezTo>
                  <a:cubicBezTo>
                    <a:pt x="8287" y="5596"/>
                    <a:pt x="8383" y="5549"/>
                    <a:pt x="8466" y="5525"/>
                  </a:cubicBezTo>
                  <a:cubicBezTo>
                    <a:pt x="8502" y="5513"/>
                    <a:pt x="8513" y="5513"/>
                    <a:pt x="8525" y="5489"/>
                  </a:cubicBezTo>
                  <a:cubicBezTo>
                    <a:pt x="8585" y="5465"/>
                    <a:pt x="8668" y="5430"/>
                    <a:pt x="8728" y="5406"/>
                  </a:cubicBezTo>
                  <a:cubicBezTo>
                    <a:pt x="8752" y="5394"/>
                    <a:pt x="8764" y="5370"/>
                    <a:pt x="8799" y="5370"/>
                  </a:cubicBezTo>
                  <a:cubicBezTo>
                    <a:pt x="8883" y="5334"/>
                    <a:pt x="8966" y="5287"/>
                    <a:pt x="9037" y="5239"/>
                  </a:cubicBezTo>
                  <a:cubicBezTo>
                    <a:pt x="9097" y="5191"/>
                    <a:pt x="9156" y="5168"/>
                    <a:pt x="9228" y="5120"/>
                  </a:cubicBezTo>
                  <a:cubicBezTo>
                    <a:pt x="9240" y="5120"/>
                    <a:pt x="9240" y="5108"/>
                    <a:pt x="9264" y="5108"/>
                  </a:cubicBezTo>
                  <a:cubicBezTo>
                    <a:pt x="9275" y="5108"/>
                    <a:pt x="9275" y="5096"/>
                    <a:pt x="9287" y="5096"/>
                  </a:cubicBezTo>
                  <a:cubicBezTo>
                    <a:pt x="9335" y="5060"/>
                    <a:pt x="9359" y="5037"/>
                    <a:pt x="9406" y="5013"/>
                  </a:cubicBezTo>
                  <a:lnTo>
                    <a:pt x="9442" y="4989"/>
                  </a:lnTo>
                  <a:lnTo>
                    <a:pt x="9466" y="4953"/>
                  </a:lnTo>
                  <a:cubicBezTo>
                    <a:pt x="9502" y="4929"/>
                    <a:pt x="9526" y="4918"/>
                    <a:pt x="9573" y="4882"/>
                  </a:cubicBezTo>
                  <a:lnTo>
                    <a:pt x="9597" y="4858"/>
                  </a:lnTo>
                  <a:lnTo>
                    <a:pt x="9633" y="4822"/>
                  </a:lnTo>
                  <a:cubicBezTo>
                    <a:pt x="9656" y="4799"/>
                    <a:pt x="9692" y="4775"/>
                    <a:pt x="9716" y="4751"/>
                  </a:cubicBezTo>
                  <a:lnTo>
                    <a:pt x="9752" y="4715"/>
                  </a:lnTo>
                  <a:lnTo>
                    <a:pt x="9776" y="4691"/>
                  </a:lnTo>
                  <a:cubicBezTo>
                    <a:pt x="9811" y="4656"/>
                    <a:pt x="9835" y="4644"/>
                    <a:pt x="9859" y="4620"/>
                  </a:cubicBezTo>
                  <a:cubicBezTo>
                    <a:pt x="9871" y="4596"/>
                    <a:pt x="9883" y="4572"/>
                    <a:pt x="9918" y="4560"/>
                  </a:cubicBezTo>
                  <a:lnTo>
                    <a:pt x="9990" y="4477"/>
                  </a:lnTo>
                  <a:lnTo>
                    <a:pt x="10002" y="4465"/>
                  </a:lnTo>
                  <a:lnTo>
                    <a:pt x="10049" y="4418"/>
                  </a:lnTo>
                  <a:cubicBezTo>
                    <a:pt x="10061" y="4394"/>
                    <a:pt x="10097" y="4382"/>
                    <a:pt x="10109" y="4346"/>
                  </a:cubicBezTo>
                  <a:cubicBezTo>
                    <a:pt x="10121" y="4334"/>
                    <a:pt x="10133" y="4322"/>
                    <a:pt x="10133" y="4298"/>
                  </a:cubicBezTo>
                  <a:cubicBezTo>
                    <a:pt x="10133" y="4298"/>
                    <a:pt x="10133" y="4287"/>
                    <a:pt x="10157" y="4287"/>
                  </a:cubicBezTo>
                  <a:cubicBezTo>
                    <a:pt x="10168" y="4263"/>
                    <a:pt x="10180" y="4239"/>
                    <a:pt x="10216" y="4215"/>
                  </a:cubicBezTo>
                  <a:cubicBezTo>
                    <a:pt x="10216" y="4215"/>
                    <a:pt x="10216" y="4203"/>
                    <a:pt x="10228" y="4203"/>
                  </a:cubicBezTo>
                  <a:cubicBezTo>
                    <a:pt x="10240" y="4179"/>
                    <a:pt x="10240" y="4167"/>
                    <a:pt x="10252" y="4156"/>
                  </a:cubicBezTo>
                  <a:cubicBezTo>
                    <a:pt x="10276" y="4120"/>
                    <a:pt x="10288" y="4108"/>
                    <a:pt x="10299" y="4084"/>
                  </a:cubicBezTo>
                  <a:cubicBezTo>
                    <a:pt x="10299" y="4060"/>
                    <a:pt x="10311" y="4060"/>
                    <a:pt x="10311" y="4048"/>
                  </a:cubicBezTo>
                  <a:cubicBezTo>
                    <a:pt x="10335" y="4037"/>
                    <a:pt x="10335" y="4025"/>
                    <a:pt x="10335" y="4001"/>
                  </a:cubicBezTo>
                  <a:cubicBezTo>
                    <a:pt x="10347" y="3977"/>
                    <a:pt x="10359" y="3965"/>
                    <a:pt x="10371" y="3929"/>
                  </a:cubicBezTo>
                  <a:cubicBezTo>
                    <a:pt x="10371" y="3917"/>
                    <a:pt x="10395" y="3917"/>
                    <a:pt x="10395" y="3906"/>
                  </a:cubicBezTo>
                  <a:cubicBezTo>
                    <a:pt x="10395" y="3882"/>
                    <a:pt x="10407" y="3870"/>
                    <a:pt x="10407" y="3858"/>
                  </a:cubicBezTo>
                  <a:cubicBezTo>
                    <a:pt x="10418" y="3822"/>
                    <a:pt x="10430" y="3810"/>
                    <a:pt x="10430" y="3787"/>
                  </a:cubicBezTo>
                  <a:cubicBezTo>
                    <a:pt x="10430" y="3763"/>
                    <a:pt x="10454" y="3751"/>
                    <a:pt x="10454" y="3751"/>
                  </a:cubicBezTo>
                  <a:cubicBezTo>
                    <a:pt x="10454" y="3739"/>
                    <a:pt x="10466" y="3727"/>
                    <a:pt x="10466" y="3727"/>
                  </a:cubicBezTo>
                  <a:cubicBezTo>
                    <a:pt x="10478" y="3691"/>
                    <a:pt x="10478" y="3679"/>
                    <a:pt x="10490" y="3644"/>
                  </a:cubicBezTo>
                  <a:cubicBezTo>
                    <a:pt x="10490" y="3632"/>
                    <a:pt x="10490" y="3620"/>
                    <a:pt x="10514" y="3620"/>
                  </a:cubicBezTo>
                  <a:cubicBezTo>
                    <a:pt x="10514" y="3608"/>
                    <a:pt x="10514" y="3608"/>
                    <a:pt x="10526" y="3584"/>
                  </a:cubicBezTo>
                  <a:cubicBezTo>
                    <a:pt x="10526" y="3560"/>
                    <a:pt x="10538" y="3548"/>
                    <a:pt x="10538" y="3513"/>
                  </a:cubicBezTo>
                  <a:cubicBezTo>
                    <a:pt x="10538" y="3501"/>
                    <a:pt x="10538" y="3489"/>
                    <a:pt x="10549" y="3465"/>
                  </a:cubicBezTo>
                  <a:lnTo>
                    <a:pt x="10549" y="3441"/>
                  </a:lnTo>
                  <a:cubicBezTo>
                    <a:pt x="10549" y="3406"/>
                    <a:pt x="10573" y="3394"/>
                    <a:pt x="10573" y="3370"/>
                  </a:cubicBezTo>
                  <a:lnTo>
                    <a:pt x="10573" y="3322"/>
                  </a:lnTo>
                  <a:lnTo>
                    <a:pt x="10573" y="3286"/>
                  </a:lnTo>
                  <a:cubicBezTo>
                    <a:pt x="10573" y="3263"/>
                    <a:pt x="10573" y="3251"/>
                    <a:pt x="10585" y="3215"/>
                  </a:cubicBezTo>
                  <a:lnTo>
                    <a:pt x="10585" y="3167"/>
                  </a:lnTo>
                  <a:lnTo>
                    <a:pt x="10585" y="3144"/>
                  </a:lnTo>
                  <a:cubicBezTo>
                    <a:pt x="10609" y="2322"/>
                    <a:pt x="10097" y="1501"/>
                    <a:pt x="9025" y="893"/>
                  </a:cubicBezTo>
                  <a:cubicBezTo>
                    <a:pt x="7990" y="298"/>
                    <a:pt x="6635" y="0"/>
                    <a:pt x="5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0"/>
            <p:cNvSpPr/>
            <p:nvPr/>
          </p:nvSpPr>
          <p:spPr>
            <a:xfrm>
              <a:off x="4964982" y="3029822"/>
              <a:ext cx="260167" cy="149882"/>
            </a:xfrm>
            <a:custGeom>
              <a:avLst/>
              <a:gdLst/>
              <a:ahLst/>
              <a:cxnLst/>
              <a:rect l="l" t="t" r="r" b="b"/>
              <a:pathLst>
                <a:path w="8811" h="5076" extrusionOk="0">
                  <a:moveTo>
                    <a:pt x="4407" y="0"/>
                  </a:moveTo>
                  <a:cubicBezTo>
                    <a:pt x="3289" y="0"/>
                    <a:pt x="2173" y="247"/>
                    <a:pt x="1322" y="742"/>
                  </a:cubicBezTo>
                  <a:cubicBezTo>
                    <a:pt x="476" y="1230"/>
                    <a:pt x="60" y="1873"/>
                    <a:pt x="60" y="2528"/>
                  </a:cubicBezTo>
                  <a:lnTo>
                    <a:pt x="60" y="2587"/>
                  </a:lnTo>
                  <a:cubicBezTo>
                    <a:pt x="0" y="2658"/>
                    <a:pt x="0" y="2682"/>
                    <a:pt x="0" y="2694"/>
                  </a:cubicBezTo>
                  <a:cubicBezTo>
                    <a:pt x="0" y="2706"/>
                    <a:pt x="0" y="2742"/>
                    <a:pt x="12" y="2754"/>
                  </a:cubicBezTo>
                  <a:cubicBezTo>
                    <a:pt x="12" y="2766"/>
                    <a:pt x="12" y="2789"/>
                    <a:pt x="36" y="2813"/>
                  </a:cubicBezTo>
                  <a:cubicBezTo>
                    <a:pt x="36" y="2825"/>
                    <a:pt x="48" y="2849"/>
                    <a:pt x="48" y="2873"/>
                  </a:cubicBezTo>
                  <a:cubicBezTo>
                    <a:pt x="48" y="2885"/>
                    <a:pt x="60" y="2909"/>
                    <a:pt x="60" y="2932"/>
                  </a:cubicBezTo>
                  <a:cubicBezTo>
                    <a:pt x="60" y="2944"/>
                    <a:pt x="71" y="2968"/>
                    <a:pt x="71" y="2992"/>
                  </a:cubicBezTo>
                  <a:cubicBezTo>
                    <a:pt x="71" y="3004"/>
                    <a:pt x="95" y="3028"/>
                    <a:pt x="95" y="3051"/>
                  </a:cubicBezTo>
                  <a:cubicBezTo>
                    <a:pt x="95" y="3063"/>
                    <a:pt x="107" y="3087"/>
                    <a:pt x="119" y="3111"/>
                  </a:cubicBezTo>
                  <a:cubicBezTo>
                    <a:pt x="119" y="3123"/>
                    <a:pt x="131" y="3147"/>
                    <a:pt x="131" y="3170"/>
                  </a:cubicBezTo>
                  <a:cubicBezTo>
                    <a:pt x="155" y="3182"/>
                    <a:pt x="155" y="3206"/>
                    <a:pt x="167" y="3230"/>
                  </a:cubicBezTo>
                  <a:cubicBezTo>
                    <a:pt x="179" y="3242"/>
                    <a:pt x="179" y="3266"/>
                    <a:pt x="191" y="3290"/>
                  </a:cubicBezTo>
                  <a:cubicBezTo>
                    <a:pt x="214" y="3301"/>
                    <a:pt x="226" y="3325"/>
                    <a:pt x="226" y="3349"/>
                  </a:cubicBezTo>
                  <a:cubicBezTo>
                    <a:pt x="238" y="3361"/>
                    <a:pt x="238" y="3385"/>
                    <a:pt x="250" y="3409"/>
                  </a:cubicBezTo>
                  <a:cubicBezTo>
                    <a:pt x="274" y="3420"/>
                    <a:pt x="286" y="3444"/>
                    <a:pt x="298" y="3468"/>
                  </a:cubicBezTo>
                  <a:cubicBezTo>
                    <a:pt x="310" y="3480"/>
                    <a:pt x="333" y="3492"/>
                    <a:pt x="333" y="3528"/>
                  </a:cubicBezTo>
                  <a:cubicBezTo>
                    <a:pt x="345" y="3540"/>
                    <a:pt x="357" y="3563"/>
                    <a:pt x="369" y="3587"/>
                  </a:cubicBezTo>
                  <a:cubicBezTo>
                    <a:pt x="393" y="3599"/>
                    <a:pt x="405" y="3611"/>
                    <a:pt x="417" y="3647"/>
                  </a:cubicBezTo>
                  <a:cubicBezTo>
                    <a:pt x="429" y="3659"/>
                    <a:pt x="452" y="3682"/>
                    <a:pt x="464" y="3706"/>
                  </a:cubicBezTo>
                  <a:cubicBezTo>
                    <a:pt x="476" y="3718"/>
                    <a:pt x="488" y="3730"/>
                    <a:pt x="512" y="3766"/>
                  </a:cubicBezTo>
                  <a:lnTo>
                    <a:pt x="572" y="3825"/>
                  </a:lnTo>
                  <a:lnTo>
                    <a:pt x="607" y="3861"/>
                  </a:lnTo>
                  <a:lnTo>
                    <a:pt x="667" y="3921"/>
                  </a:lnTo>
                  <a:lnTo>
                    <a:pt x="714" y="3968"/>
                  </a:lnTo>
                  <a:cubicBezTo>
                    <a:pt x="750" y="3980"/>
                    <a:pt x="762" y="4016"/>
                    <a:pt x="786" y="4028"/>
                  </a:cubicBezTo>
                  <a:cubicBezTo>
                    <a:pt x="810" y="4040"/>
                    <a:pt x="822" y="4063"/>
                    <a:pt x="845" y="4075"/>
                  </a:cubicBezTo>
                  <a:cubicBezTo>
                    <a:pt x="881" y="4087"/>
                    <a:pt x="905" y="4123"/>
                    <a:pt x="929" y="4135"/>
                  </a:cubicBezTo>
                  <a:cubicBezTo>
                    <a:pt x="941" y="4147"/>
                    <a:pt x="953" y="4159"/>
                    <a:pt x="988" y="4182"/>
                  </a:cubicBezTo>
                  <a:cubicBezTo>
                    <a:pt x="1012" y="4206"/>
                    <a:pt x="1048" y="4218"/>
                    <a:pt x="1083" y="4242"/>
                  </a:cubicBezTo>
                  <a:cubicBezTo>
                    <a:pt x="1107" y="4254"/>
                    <a:pt x="1119" y="4254"/>
                    <a:pt x="1131" y="4266"/>
                  </a:cubicBezTo>
                  <a:cubicBezTo>
                    <a:pt x="1179" y="4302"/>
                    <a:pt x="1238" y="4325"/>
                    <a:pt x="1286" y="4361"/>
                  </a:cubicBezTo>
                  <a:cubicBezTo>
                    <a:pt x="1322" y="4385"/>
                    <a:pt x="1381" y="4421"/>
                    <a:pt x="1441" y="4444"/>
                  </a:cubicBezTo>
                  <a:cubicBezTo>
                    <a:pt x="1464" y="4456"/>
                    <a:pt x="1476" y="4456"/>
                    <a:pt x="1500" y="4480"/>
                  </a:cubicBezTo>
                  <a:cubicBezTo>
                    <a:pt x="1536" y="4492"/>
                    <a:pt x="1584" y="4504"/>
                    <a:pt x="1607" y="4540"/>
                  </a:cubicBezTo>
                  <a:cubicBezTo>
                    <a:pt x="1619" y="4552"/>
                    <a:pt x="1655" y="4552"/>
                    <a:pt x="1667" y="4563"/>
                  </a:cubicBezTo>
                  <a:cubicBezTo>
                    <a:pt x="1703" y="4575"/>
                    <a:pt x="1738" y="4599"/>
                    <a:pt x="1774" y="4611"/>
                  </a:cubicBezTo>
                  <a:cubicBezTo>
                    <a:pt x="1798" y="4623"/>
                    <a:pt x="1822" y="4623"/>
                    <a:pt x="1845" y="4635"/>
                  </a:cubicBezTo>
                  <a:cubicBezTo>
                    <a:pt x="1881" y="4659"/>
                    <a:pt x="1905" y="4671"/>
                    <a:pt x="1941" y="4671"/>
                  </a:cubicBezTo>
                  <a:cubicBezTo>
                    <a:pt x="2012" y="4694"/>
                    <a:pt x="2084" y="4730"/>
                    <a:pt x="2179" y="4754"/>
                  </a:cubicBezTo>
                  <a:cubicBezTo>
                    <a:pt x="2191" y="4754"/>
                    <a:pt x="2203" y="4778"/>
                    <a:pt x="2203" y="4778"/>
                  </a:cubicBezTo>
                  <a:cubicBezTo>
                    <a:pt x="2274" y="4802"/>
                    <a:pt x="2334" y="4813"/>
                    <a:pt x="2417" y="4837"/>
                  </a:cubicBezTo>
                  <a:cubicBezTo>
                    <a:pt x="2441" y="4837"/>
                    <a:pt x="2453" y="4849"/>
                    <a:pt x="2488" y="4849"/>
                  </a:cubicBezTo>
                  <a:cubicBezTo>
                    <a:pt x="2536" y="4861"/>
                    <a:pt x="2572" y="4873"/>
                    <a:pt x="2619" y="4873"/>
                  </a:cubicBezTo>
                  <a:cubicBezTo>
                    <a:pt x="2655" y="4873"/>
                    <a:pt x="2679" y="4897"/>
                    <a:pt x="2691" y="4897"/>
                  </a:cubicBezTo>
                  <a:cubicBezTo>
                    <a:pt x="2738" y="4909"/>
                    <a:pt x="2798" y="4921"/>
                    <a:pt x="2846" y="4921"/>
                  </a:cubicBezTo>
                  <a:cubicBezTo>
                    <a:pt x="2869" y="4921"/>
                    <a:pt x="2893" y="4933"/>
                    <a:pt x="2917" y="4933"/>
                  </a:cubicBezTo>
                  <a:cubicBezTo>
                    <a:pt x="2965" y="4956"/>
                    <a:pt x="3012" y="4956"/>
                    <a:pt x="3048" y="4968"/>
                  </a:cubicBezTo>
                  <a:cubicBezTo>
                    <a:pt x="3084" y="4968"/>
                    <a:pt x="3096" y="4980"/>
                    <a:pt x="3131" y="4980"/>
                  </a:cubicBezTo>
                  <a:cubicBezTo>
                    <a:pt x="3191" y="4992"/>
                    <a:pt x="3250" y="4992"/>
                    <a:pt x="3310" y="5016"/>
                  </a:cubicBezTo>
                  <a:lnTo>
                    <a:pt x="3334" y="5016"/>
                  </a:lnTo>
                  <a:cubicBezTo>
                    <a:pt x="3405" y="5028"/>
                    <a:pt x="3465" y="5028"/>
                    <a:pt x="3548" y="5040"/>
                  </a:cubicBezTo>
                  <a:lnTo>
                    <a:pt x="3584" y="5040"/>
                  </a:lnTo>
                  <a:cubicBezTo>
                    <a:pt x="3643" y="5040"/>
                    <a:pt x="3691" y="5052"/>
                    <a:pt x="3750" y="5052"/>
                  </a:cubicBezTo>
                  <a:lnTo>
                    <a:pt x="3822" y="5052"/>
                  </a:lnTo>
                  <a:cubicBezTo>
                    <a:pt x="3870" y="5052"/>
                    <a:pt x="3917" y="5052"/>
                    <a:pt x="3965" y="5075"/>
                  </a:cubicBezTo>
                  <a:lnTo>
                    <a:pt x="4929" y="5075"/>
                  </a:lnTo>
                  <a:cubicBezTo>
                    <a:pt x="4977" y="5075"/>
                    <a:pt x="5013" y="5075"/>
                    <a:pt x="5060" y="5052"/>
                  </a:cubicBezTo>
                  <a:cubicBezTo>
                    <a:pt x="5096" y="5052"/>
                    <a:pt x="5120" y="5052"/>
                    <a:pt x="5155" y="5040"/>
                  </a:cubicBezTo>
                  <a:cubicBezTo>
                    <a:pt x="5227" y="5028"/>
                    <a:pt x="5298" y="5028"/>
                    <a:pt x="5370" y="5016"/>
                  </a:cubicBezTo>
                  <a:lnTo>
                    <a:pt x="5405" y="5016"/>
                  </a:lnTo>
                  <a:cubicBezTo>
                    <a:pt x="5489" y="4992"/>
                    <a:pt x="5572" y="4980"/>
                    <a:pt x="5655" y="4968"/>
                  </a:cubicBezTo>
                  <a:cubicBezTo>
                    <a:pt x="5691" y="4968"/>
                    <a:pt x="5715" y="4956"/>
                    <a:pt x="5751" y="4956"/>
                  </a:cubicBezTo>
                  <a:cubicBezTo>
                    <a:pt x="5786" y="4956"/>
                    <a:pt x="5822" y="4933"/>
                    <a:pt x="5870" y="4921"/>
                  </a:cubicBezTo>
                  <a:cubicBezTo>
                    <a:pt x="5894" y="4921"/>
                    <a:pt x="5929" y="4909"/>
                    <a:pt x="5953" y="4909"/>
                  </a:cubicBezTo>
                  <a:cubicBezTo>
                    <a:pt x="6001" y="4897"/>
                    <a:pt x="6025" y="4897"/>
                    <a:pt x="6072" y="4873"/>
                  </a:cubicBezTo>
                  <a:cubicBezTo>
                    <a:pt x="6108" y="4873"/>
                    <a:pt x="6132" y="4861"/>
                    <a:pt x="6167" y="4849"/>
                  </a:cubicBezTo>
                  <a:cubicBezTo>
                    <a:pt x="6191" y="4837"/>
                    <a:pt x="6239" y="4837"/>
                    <a:pt x="6263" y="4813"/>
                  </a:cubicBezTo>
                  <a:cubicBezTo>
                    <a:pt x="6298" y="4802"/>
                    <a:pt x="6322" y="4802"/>
                    <a:pt x="6358" y="4790"/>
                  </a:cubicBezTo>
                  <a:cubicBezTo>
                    <a:pt x="6382" y="4778"/>
                    <a:pt x="6429" y="4778"/>
                    <a:pt x="6465" y="4754"/>
                  </a:cubicBezTo>
                  <a:cubicBezTo>
                    <a:pt x="6489" y="4742"/>
                    <a:pt x="6525" y="4742"/>
                    <a:pt x="6537" y="4730"/>
                  </a:cubicBezTo>
                  <a:cubicBezTo>
                    <a:pt x="6596" y="4718"/>
                    <a:pt x="6668" y="4683"/>
                    <a:pt x="6727" y="4671"/>
                  </a:cubicBezTo>
                  <a:cubicBezTo>
                    <a:pt x="6739" y="4671"/>
                    <a:pt x="6763" y="4659"/>
                    <a:pt x="6775" y="4659"/>
                  </a:cubicBezTo>
                  <a:lnTo>
                    <a:pt x="7001" y="4563"/>
                  </a:lnTo>
                  <a:cubicBezTo>
                    <a:pt x="7013" y="4552"/>
                    <a:pt x="7025" y="4552"/>
                    <a:pt x="7060" y="4540"/>
                  </a:cubicBezTo>
                  <a:cubicBezTo>
                    <a:pt x="7120" y="4504"/>
                    <a:pt x="7156" y="4492"/>
                    <a:pt x="7215" y="4456"/>
                  </a:cubicBezTo>
                  <a:cubicBezTo>
                    <a:pt x="7239" y="4444"/>
                    <a:pt x="7263" y="4444"/>
                    <a:pt x="7275" y="4432"/>
                  </a:cubicBezTo>
                  <a:cubicBezTo>
                    <a:pt x="7358" y="4397"/>
                    <a:pt x="7418" y="4361"/>
                    <a:pt x="7489" y="4325"/>
                  </a:cubicBezTo>
                  <a:cubicBezTo>
                    <a:pt x="7549" y="4302"/>
                    <a:pt x="7596" y="4266"/>
                    <a:pt x="7632" y="4242"/>
                  </a:cubicBezTo>
                  <a:cubicBezTo>
                    <a:pt x="7656" y="4242"/>
                    <a:pt x="7656" y="4218"/>
                    <a:pt x="7668" y="4218"/>
                  </a:cubicBezTo>
                  <a:lnTo>
                    <a:pt x="7680" y="4206"/>
                  </a:lnTo>
                  <a:cubicBezTo>
                    <a:pt x="7715" y="4194"/>
                    <a:pt x="7739" y="4159"/>
                    <a:pt x="7787" y="4147"/>
                  </a:cubicBezTo>
                  <a:cubicBezTo>
                    <a:pt x="7799" y="4147"/>
                    <a:pt x="7799" y="4135"/>
                    <a:pt x="7811" y="4135"/>
                  </a:cubicBezTo>
                  <a:cubicBezTo>
                    <a:pt x="7834" y="4135"/>
                    <a:pt x="7834" y="4123"/>
                    <a:pt x="7846" y="4123"/>
                  </a:cubicBezTo>
                  <a:cubicBezTo>
                    <a:pt x="7870" y="4099"/>
                    <a:pt x="7906" y="4075"/>
                    <a:pt x="7918" y="4063"/>
                  </a:cubicBezTo>
                  <a:cubicBezTo>
                    <a:pt x="7930" y="4063"/>
                    <a:pt x="7930" y="4040"/>
                    <a:pt x="7953" y="4040"/>
                  </a:cubicBezTo>
                  <a:lnTo>
                    <a:pt x="7977" y="4016"/>
                  </a:lnTo>
                  <a:cubicBezTo>
                    <a:pt x="8013" y="4004"/>
                    <a:pt x="8025" y="3968"/>
                    <a:pt x="8049" y="3956"/>
                  </a:cubicBezTo>
                  <a:lnTo>
                    <a:pt x="8084" y="3921"/>
                  </a:lnTo>
                  <a:lnTo>
                    <a:pt x="8108" y="3897"/>
                  </a:lnTo>
                  <a:lnTo>
                    <a:pt x="8168" y="3837"/>
                  </a:lnTo>
                  <a:lnTo>
                    <a:pt x="8215" y="3790"/>
                  </a:lnTo>
                  <a:lnTo>
                    <a:pt x="8275" y="3730"/>
                  </a:lnTo>
                  <a:cubicBezTo>
                    <a:pt x="8275" y="3730"/>
                    <a:pt x="8275" y="3718"/>
                    <a:pt x="8287" y="3718"/>
                  </a:cubicBezTo>
                  <a:cubicBezTo>
                    <a:pt x="8311" y="3706"/>
                    <a:pt x="8311" y="3682"/>
                    <a:pt x="8322" y="3670"/>
                  </a:cubicBezTo>
                  <a:cubicBezTo>
                    <a:pt x="8334" y="3659"/>
                    <a:pt x="8346" y="3623"/>
                    <a:pt x="8370" y="3611"/>
                  </a:cubicBezTo>
                  <a:cubicBezTo>
                    <a:pt x="8382" y="3599"/>
                    <a:pt x="8382" y="3587"/>
                    <a:pt x="8394" y="3563"/>
                  </a:cubicBezTo>
                  <a:lnTo>
                    <a:pt x="8406" y="3551"/>
                  </a:lnTo>
                  <a:cubicBezTo>
                    <a:pt x="8430" y="3540"/>
                    <a:pt x="8442" y="3504"/>
                    <a:pt x="8453" y="3492"/>
                  </a:cubicBezTo>
                  <a:cubicBezTo>
                    <a:pt x="8453" y="3492"/>
                    <a:pt x="8453" y="3480"/>
                    <a:pt x="8465" y="3480"/>
                  </a:cubicBezTo>
                  <a:cubicBezTo>
                    <a:pt x="8489" y="3468"/>
                    <a:pt x="8489" y="3444"/>
                    <a:pt x="8501" y="3432"/>
                  </a:cubicBezTo>
                  <a:cubicBezTo>
                    <a:pt x="8513" y="3420"/>
                    <a:pt x="8525" y="3385"/>
                    <a:pt x="8549" y="3373"/>
                  </a:cubicBezTo>
                  <a:cubicBezTo>
                    <a:pt x="8549" y="3361"/>
                    <a:pt x="8561" y="3361"/>
                    <a:pt x="8561" y="3349"/>
                  </a:cubicBezTo>
                  <a:cubicBezTo>
                    <a:pt x="8561" y="3325"/>
                    <a:pt x="8573" y="3325"/>
                    <a:pt x="8573" y="3313"/>
                  </a:cubicBezTo>
                  <a:cubicBezTo>
                    <a:pt x="8584" y="3301"/>
                    <a:pt x="8608" y="3266"/>
                    <a:pt x="8608" y="3254"/>
                  </a:cubicBezTo>
                  <a:cubicBezTo>
                    <a:pt x="8608" y="3242"/>
                    <a:pt x="8620" y="3242"/>
                    <a:pt x="8620" y="3230"/>
                  </a:cubicBezTo>
                  <a:cubicBezTo>
                    <a:pt x="8620" y="3206"/>
                    <a:pt x="8632" y="3206"/>
                    <a:pt x="8632" y="3194"/>
                  </a:cubicBezTo>
                  <a:cubicBezTo>
                    <a:pt x="8644" y="3182"/>
                    <a:pt x="8644" y="3147"/>
                    <a:pt x="8668" y="3135"/>
                  </a:cubicBezTo>
                  <a:cubicBezTo>
                    <a:pt x="8668" y="3123"/>
                    <a:pt x="8668" y="3123"/>
                    <a:pt x="8680" y="3111"/>
                  </a:cubicBezTo>
                  <a:cubicBezTo>
                    <a:pt x="8680" y="3087"/>
                    <a:pt x="8680" y="3087"/>
                    <a:pt x="8692" y="3075"/>
                  </a:cubicBezTo>
                  <a:cubicBezTo>
                    <a:pt x="8703" y="3063"/>
                    <a:pt x="8703" y="3028"/>
                    <a:pt x="8727" y="3016"/>
                  </a:cubicBezTo>
                  <a:cubicBezTo>
                    <a:pt x="8727" y="3004"/>
                    <a:pt x="8727" y="3004"/>
                    <a:pt x="8739" y="2992"/>
                  </a:cubicBezTo>
                  <a:cubicBezTo>
                    <a:pt x="8739" y="2968"/>
                    <a:pt x="8739" y="2968"/>
                    <a:pt x="8751" y="2956"/>
                  </a:cubicBezTo>
                  <a:cubicBezTo>
                    <a:pt x="8751" y="2944"/>
                    <a:pt x="8763" y="2909"/>
                    <a:pt x="8763" y="2897"/>
                  </a:cubicBezTo>
                  <a:lnTo>
                    <a:pt x="8763" y="2873"/>
                  </a:lnTo>
                  <a:lnTo>
                    <a:pt x="8763" y="2837"/>
                  </a:lnTo>
                  <a:cubicBezTo>
                    <a:pt x="8763" y="2825"/>
                    <a:pt x="8787" y="2789"/>
                    <a:pt x="8787" y="2778"/>
                  </a:cubicBezTo>
                  <a:lnTo>
                    <a:pt x="8787" y="2754"/>
                  </a:lnTo>
                  <a:lnTo>
                    <a:pt x="8787" y="2718"/>
                  </a:lnTo>
                  <a:lnTo>
                    <a:pt x="8787" y="2658"/>
                  </a:lnTo>
                  <a:lnTo>
                    <a:pt x="8787" y="2611"/>
                  </a:lnTo>
                  <a:lnTo>
                    <a:pt x="8787" y="2599"/>
                  </a:lnTo>
                  <a:cubicBezTo>
                    <a:pt x="8811" y="1932"/>
                    <a:pt x="8382" y="1265"/>
                    <a:pt x="7501" y="742"/>
                  </a:cubicBezTo>
                  <a:cubicBezTo>
                    <a:pt x="6644" y="247"/>
                    <a:pt x="5525" y="0"/>
                    <a:pt x="4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0"/>
            <p:cNvSpPr/>
            <p:nvPr/>
          </p:nvSpPr>
          <p:spPr>
            <a:xfrm>
              <a:off x="4938614" y="3110757"/>
              <a:ext cx="311486" cy="120266"/>
            </a:xfrm>
            <a:custGeom>
              <a:avLst/>
              <a:gdLst/>
              <a:ahLst/>
              <a:cxnLst/>
              <a:rect l="l" t="t" r="r" b="b"/>
              <a:pathLst>
                <a:path w="10549" h="4073" extrusionOk="0">
                  <a:moveTo>
                    <a:pt x="0" y="1"/>
                  </a:moveTo>
                  <a:lnTo>
                    <a:pt x="0" y="1037"/>
                  </a:lnTo>
                  <a:cubicBezTo>
                    <a:pt x="0" y="1822"/>
                    <a:pt x="524" y="2620"/>
                    <a:pt x="1560" y="3227"/>
                  </a:cubicBezTo>
                  <a:cubicBezTo>
                    <a:pt x="1619" y="3251"/>
                    <a:pt x="1679" y="3299"/>
                    <a:pt x="1750" y="3335"/>
                  </a:cubicBezTo>
                  <a:cubicBezTo>
                    <a:pt x="1774" y="3346"/>
                    <a:pt x="1798" y="3346"/>
                    <a:pt x="1810" y="3358"/>
                  </a:cubicBezTo>
                  <a:cubicBezTo>
                    <a:pt x="1857" y="3370"/>
                    <a:pt x="1905" y="3406"/>
                    <a:pt x="1953" y="3418"/>
                  </a:cubicBezTo>
                  <a:cubicBezTo>
                    <a:pt x="1976" y="3430"/>
                    <a:pt x="2012" y="3454"/>
                    <a:pt x="2024" y="3454"/>
                  </a:cubicBezTo>
                  <a:cubicBezTo>
                    <a:pt x="2072" y="3466"/>
                    <a:pt x="2096" y="3477"/>
                    <a:pt x="2143" y="3513"/>
                  </a:cubicBezTo>
                  <a:cubicBezTo>
                    <a:pt x="2167" y="3525"/>
                    <a:pt x="2203" y="3537"/>
                    <a:pt x="2227" y="3537"/>
                  </a:cubicBezTo>
                  <a:cubicBezTo>
                    <a:pt x="2262" y="3549"/>
                    <a:pt x="2286" y="3573"/>
                    <a:pt x="2322" y="3573"/>
                  </a:cubicBezTo>
                  <a:cubicBezTo>
                    <a:pt x="2334" y="3573"/>
                    <a:pt x="2334" y="3573"/>
                    <a:pt x="2346" y="3585"/>
                  </a:cubicBezTo>
                  <a:cubicBezTo>
                    <a:pt x="2441" y="3608"/>
                    <a:pt x="2524" y="3656"/>
                    <a:pt x="2631" y="3692"/>
                  </a:cubicBezTo>
                  <a:cubicBezTo>
                    <a:pt x="2643" y="3692"/>
                    <a:pt x="2667" y="3704"/>
                    <a:pt x="2679" y="3704"/>
                  </a:cubicBezTo>
                  <a:cubicBezTo>
                    <a:pt x="2762" y="3727"/>
                    <a:pt x="2846" y="3763"/>
                    <a:pt x="2929" y="3775"/>
                  </a:cubicBezTo>
                  <a:cubicBezTo>
                    <a:pt x="2941" y="3775"/>
                    <a:pt x="2965" y="3787"/>
                    <a:pt x="2977" y="3787"/>
                  </a:cubicBezTo>
                  <a:cubicBezTo>
                    <a:pt x="2989" y="3787"/>
                    <a:pt x="3000" y="3811"/>
                    <a:pt x="3024" y="3811"/>
                  </a:cubicBezTo>
                  <a:cubicBezTo>
                    <a:pt x="3084" y="3823"/>
                    <a:pt x="3119" y="3835"/>
                    <a:pt x="3179" y="3847"/>
                  </a:cubicBezTo>
                  <a:cubicBezTo>
                    <a:pt x="3215" y="3870"/>
                    <a:pt x="3239" y="3870"/>
                    <a:pt x="3286" y="3882"/>
                  </a:cubicBezTo>
                  <a:lnTo>
                    <a:pt x="3465" y="3930"/>
                  </a:lnTo>
                  <a:cubicBezTo>
                    <a:pt x="3477" y="3930"/>
                    <a:pt x="3512" y="3942"/>
                    <a:pt x="3524" y="3942"/>
                  </a:cubicBezTo>
                  <a:lnTo>
                    <a:pt x="3536" y="3942"/>
                  </a:lnTo>
                  <a:cubicBezTo>
                    <a:pt x="3596" y="3954"/>
                    <a:pt x="3643" y="3954"/>
                    <a:pt x="3703" y="3966"/>
                  </a:cubicBezTo>
                  <a:cubicBezTo>
                    <a:pt x="3739" y="3966"/>
                    <a:pt x="3762" y="3989"/>
                    <a:pt x="3798" y="3989"/>
                  </a:cubicBezTo>
                  <a:cubicBezTo>
                    <a:pt x="3870" y="4001"/>
                    <a:pt x="3941" y="4013"/>
                    <a:pt x="4012" y="4013"/>
                  </a:cubicBezTo>
                  <a:lnTo>
                    <a:pt x="4048" y="4013"/>
                  </a:lnTo>
                  <a:cubicBezTo>
                    <a:pt x="4132" y="4025"/>
                    <a:pt x="4215" y="4049"/>
                    <a:pt x="4298" y="4049"/>
                  </a:cubicBezTo>
                  <a:lnTo>
                    <a:pt x="4358" y="4049"/>
                  </a:lnTo>
                  <a:cubicBezTo>
                    <a:pt x="4417" y="4049"/>
                    <a:pt x="4489" y="4061"/>
                    <a:pt x="4548" y="4061"/>
                  </a:cubicBezTo>
                  <a:lnTo>
                    <a:pt x="4643" y="4061"/>
                  </a:lnTo>
                  <a:cubicBezTo>
                    <a:pt x="4703" y="4061"/>
                    <a:pt x="4751" y="4073"/>
                    <a:pt x="4810" y="4073"/>
                  </a:cubicBezTo>
                  <a:lnTo>
                    <a:pt x="5679" y="4073"/>
                  </a:lnTo>
                  <a:cubicBezTo>
                    <a:pt x="5739" y="4073"/>
                    <a:pt x="5798" y="4073"/>
                    <a:pt x="5858" y="4061"/>
                  </a:cubicBezTo>
                  <a:cubicBezTo>
                    <a:pt x="5894" y="4061"/>
                    <a:pt x="5941" y="4061"/>
                    <a:pt x="5965" y="4049"/>
                  </a:cubicBezTo>
                  <a:cubicBezTo>
                    <a:pt x="6025" y="4049"/>
                    <a:pt x="6084" y="4025"/>
                    <a:pt x="6132" y="4025"/>
                  </a:cubicBezTo>
                  <a:lnTo>
                    <a:pt x="6239" y="4025"/>
                  </a:lnTo>
                  <a:cubicBezTo>
                    <a:pt x="6322" y="4013"/>
                    <a:pt x="6418" y="4013"/>
                    <a:pt x="6501" y="4001"/>
                  </a:cubicBezTo>
                  <a:lnTo>
                    <a:pt x="6548" y="4001"/>
                  </a:lnTo>
                  <a:cubicBezTo>
                    <a:pt x="6656" y="3989"/>
                    <a:pt x="6739" y="3966"/>
                    <a:pt x="6846" y="3954"/>
                  </a:cubicBezTo>
                  <a:lnTo>
                    <a:pt x="6870" y="3954"/>
                  </a:lnTo>
                  <a:cubicBezTo>
                    <a:pt x="6906" y="3954"/>
                    <a:pt x="6929" y="3942"/>
                    <a:pt x="6953" y="3942"/>
                  </a:cubicBezTo>
                  <a:cubicBezTo>
                    <a:pt x="6989" y="3930"/>
                    <a:pt x="7037" y="3930"/>
                    <a:pt x="7084" y="3906"/>
                  </a:cubicBezTo>
                  <a:cubicBezTo>
                    <a:pt x="7132" y="3894"/>
                    <a:pt x="7156" y="3894"/>
                    <a:pt x="7203" y="3882"/>
                  </a:cubicBezTo>
                  <a:cubicBezTo>
                    <a:pt x="7251" y="3870"/>
                    <a:pt x="7287" y="3870"/>
                    <a:pt x="7334" y="3847"/>
                  </a:cubicBezTo>
                  <a:cubicBezTo>
                    <a:pt x="7382" y="3835"/>
                    <a:pt x="7406" y="3835"/>
                    <a:pt x="7441" y="3823"/>
                  </a:cubicBezTo>
                  <a:cubicBezTo>
                    <a:pt x="7489" y="3811"/>
                    <a:pt x="7525" y="3787"/>
                    <a:pt x="7572" y="3787"/>
                  </a:cubicBezTo>
                  <a:cubicBezTo>
                    <a:pt x="7608" y="3775"/>
                    <a:pt x="7644" y="3775"/>
                    <a:pt x="7680" y="3763"/>
                  </a:cubicBezTo>
                  <a:lnTo>
                    <a:pt x="7811" y="3716"/>
                  </a:lnTo>
                  <a:cubicBezTo>
                    <a:pt x="7822" y="3716"/>
                    <a:pt x="7858" y="3704"/>
                    <a:pt x="7870" y="3704"/>
                  </a:cubicBezTo>
                  <a:cubicBezTo>
                    <a:pt x="7882" y="3704"/>
                    <a:pt x="7906" y="3692"/>
                    <a:pt x="7918" y="3692"/>
                  </a:cubicBezTo>
                  <a:cubicBezTo>
                    <a:pt x="7989" y="3656"/>
                    <a:pt x="8061" y="3632"/>
                    <a:pt x="8144" y="3608"/>
                  </a:cubicBezTo>
                  <a:cubicBezTo>
                    <a:pt x="8156" y="3608"/>
                    <a:pt x="8168" y="3596"/>
                    <a:pt x="8180" y="3596"/>
                  </a:cubicBezTo>
                  <a:cubicBezTo>
                    <a:pt x="8275" y="3573"/>
                    <a:pt x="8358" y="3525"/>
                    <a:pt x="8453" y="3489"/>
                  </a:cubicBezTo>
                  <a:cubicBezTo>
                    <a:pt x="8477" y="3477"/>
                    <a:pt x="8501" y="3477"/>
                    <a:pt x="8525" y="3466"/>
                  </a:cubicBezTo>
                  <a:cubicBezTo>
                    <a:pt x="8584" y="3430"/>
                    <a:pt x="8656" y="3406"/>
                    <a:pt x="8715" y="3370"/>
                  </a:cubicBezTo>
                  <a:cubicBezTo>
                    <a:pt x="8751" y="3358"/>
                    <a:pt x="8763" y="3346"/>
                    <a:pt x="8799" y="3346"/>
                  </a:cubicBezTo>
                  <a:cubicBezTo>
                    <a:pt x="8882" y="3299"/>
                    <a:pt x="8954" y="3251"/>
                    <a:pt x="9037" y="3215"/>
                  </a:cubicBezTo>
                  <a:cubicBezTo>
                    <a:pt x="9049" y="3192"/>
                    <a:pt x="9073" y="3180"/>
                    <a:pt x="9096" y="3168"/>
                  </a:cubicBezTo>
                  <a:cubicBezTo>
                    <a:pt x="9108" y="3156"/>
                    <a:pt x="9132" y="3132"/>
                    <a:pt x="9156" y="3132"/>
                  </a:cubicBezTo>
                  <a:cubicBezTo>
                    <a:pt x="9180" y="3120"/>
                    <a:pt x="9215" y="3096"/>
                    <a:pt x="9239" y="3073"/>
                  </a:cubicBezTo>
                  <a:cubicBezTo>
                    <a:pt x="9275" y="3061"/>
                    <a:pt x="9299" y="3037"/>
                    <a:pt x="9335" y="3013"/>
                  </a:cubicBezTo>
                  <a:cubicBezTo>
                    <a:pt x="9358" y="3001"/>
                    <a:pt x="9394" y="2977"/>
                    <a:pt x="9418" y="2954"/>
                  </a:cubicBezTo>
                  <a:cubicBezTo>
                    <a:pt x="9454" y="2942"/>
                    <a:pt x="9477" y="2918"/>
                    <a:pt x="9489" y="2894"/>
                  </a:cubicBezTo>
                  <a:cubicBezTo>
                    <a:pt x="9525" y="2882"/>
                    <a:pt x="9549" y="2858"/>
                    <a:pt x="9585" y="2834"/>
                  </a:cubicBezTo>
                  <a:cubicBezTo>
                    <a:pt x="9608" y="2823"/>
                    <a:pt x="9632" y="2799"/>
                    <a:pt x="9656" y="2775"/>
                  </a:cubicBezTo>
                  <a:cubicBezTo>
                    <a:pt x="9692" y="2763"/>
                    <a:pt x="9704" y="2739"/>
                    <a:pt x="9727" y="2715"/>
                  </a:cubicBezTo>
                  <a:lnTo>
                    <a:pt x="9763" y="2692"/>
                  </a:lnTo>
                  <a:cubicBezTo>
                    <a:pt x="9775" y="2680"/>
                    <a:pt x="9811" y="2656"/>
                    <a:pt x="9823" y="2632"/>
                  </a:cubicBezTo>
                  <a:lnTo>
                    <a:pt x="9835" y="2620"/>
                  </a:lnTo>
                  <a:cubicBezTo>
                    <a:pt x="9882" y="2573"/>
                    <a:pt x="9906" y="2537"/>
                    <a:pt x="9942" y="2501"/>
                  </a:cubicBezTo>
                  <a:lnTo>
                    <a:pt x="9966" y="2465"/>
                  </a:lnTo>
                  <a:cubicBezTo>
                    <a:pt x="10001" y="2442"/>
                    <a:pt x="10025" y="2394"/>
                    <a:pt x="10061" y="2358"/>
                  </a:cubicBezTo>
                  <a:lnTo>
                    <a:pt x="10073" y="2346"/>
                  </a:lnTo>
                  <a:lnTo>
                    <a:pt x="10085" y="2334"/>
                  </a:lnTo>
                  <a:cubicBezTo>
                    <a:pt x="10108" y="2323"/>
                    <a:pt x="10108" y="2299"/>
                    <a:pt x="10120" y="2299"/>
                  </a:cubicBezTo>
                  <a:cubicBezTo>
                    <a:pt x="10144" y="2275"/>
                    <a:pt x="10168" y="2227"/>
                    <a:pt x="10192" y="2203"/>
                  </a:cubicBezTo>
                  <a:cubicBezTo>
                    <a:pt x="10204" y="2180"/>
                    <a:pt x="10228" y="2156"/>
                    <a:pt x="10228" y="2144"/>
                  </a:cubicBezTo>
                  <a:cubicBezTo>
                    <a:pt x="10239" y="2108"/>
                    <a:pt x="10263" y="2084"/>
                    <a:pt x="10287" y="2049"/>
                  </a:cubicBezTo>
                  <a:cubicBezTo>
                    <a:pt x="10287" y="2037"/>
                    <a:pt x="10299" y="2037"/>
                    <a:pt x="10299" y="2025"/>
                  </a:cubicBezTo>
                  <a:cubicBezTo>
                    <a:pt x="10299" y="2001"/>
                    <a:pt x="10311" y="1989"/>
                    <a:pt x="10311" y="1989"/>
                  </a:cubicBezTo>
                  <a:cubicBezTo>
                    <a:pt x="10323" y="1965"/>
                    <a:pt x="10347" y="1930"/>
                    <a:pt x="10358" y="1918"/>
                  </a:cubicBezTo>
                  <a:cubicBezTo>
                    <a:pt x="10370" y="1906"/>
                    <a:pt x="10370" y="1870"/>
                    <a:pt x="10382" y="1846"/>
                  </a:cubicBezTo>
                  <a:cubicBezTo>
                    <a:pt x="10406" y="1811"/>
                    <a:pt x="10418" y="1787"/>
                    <a:pt x="10418" y="1763"/>
                  </a:cubicBezTo>
                  <a:cubicBezTo>
                    <a:pt x="10418" y="1751"/>
                    <a:pt x="10430" y="1739"/>
                    <a:pt x="10430" y="1727"/>
                  </a:cubicBezTo>
                  <a:cubicBezTo>
                    <a:pt x="10430" y="1703"/>
                    <a:pt x="10430" y="1703"/>
                    <a:pt x="10442" y="1691"/>
                  </a:cubicBezTo>
                  <a:cubicBezTo>
                    <a:pt x="10466" y="1668"/>
                    <a:pt x="10466" y="1644"/>
                    <a:pt x="10478" y="1620"/>
                  </a:cubicBezTo>
                  <a:cubicBezTo>
                    <a:pt x="10478" y="1584"/>
                    <a:pt x="10489" y="1572"/>
                    <a:pt x="10489" y="1549"/>
                  </a:cubicBezTo>
                  <a:cubicBezTo>
                    <a:pt x="10489" y="1513"/>
                    <a:pt x="10501" y="1501"/>
                    <a:pt x="10501" y="1465"/>
                  </a:cubicBezTo>
                  <a:cubicBezTo>
                    <a:pt x="10501" y="1453"/>
                    <a:pt x="10501" y="1441"/>
                    <a:pt x="10525" y="1430"/>
                  </a:cubicBezTo>
                  <a:lnTo>
                    <a:pt x="10525" y="1406"/>
                  </a:lnTo>
                  <a:cubicBezTo>
                    <a:pt x="10525" y="1382"/>
                    <a:pt x="10537" y="1346"/>
                    <a:pt x="10537" y="1334"/>
                  </a:cubicBezTo>
                  <a:cubicBezTo>
                    <a:pt x="10537" y="1310"/>
                    <a:pt x="10537" y="1287"/>
                    <a:pt x="10549" y="1263"/>
                  </a:cubicBezTo>
                  <a:lnTo>
                    <a:pt x="10549" y="1191"/>
                  </a:lnTo>
                  <a:lnTo>
                    <a:pt x="10549" y="1108"/>
                  </a:lnTo>
                  <a:lnTo>
                    <a:pt x="10549" y="1096"/>
                  </a:lnTo>
                  <a:lnTo>
                    <a:pt x="10549" y="1"/>
                  </a:lnTo>
                  <a:cubicBezTo>
                    <a:pt x="10549" y="25"/>
                    <a:pt x="10549" y="37"/>
                    <a:pt x="10537" y="72"/>
                  </a:cubicBezTo>
                  <a:lnTo>
                    <a:pt x="10537" y="96"/>
                  </a:lnTo>
                  <a:lnTo>
                    <a:pt x="10537" y="144"/>
                  </a:lnTo>
                  <a:cubicBezTo>
                    <a:pt x="10537" y="179"/>
                    <a:pt x="10525" y="191"/>
                    <a:pt x="10525" y="215"/>
                  </a:cubicBezTo>
                  <a:lnTo>
                    <a:pt x="10525" y="251"/>
                  </a:lnTo>
                  <a:cubicBezTo>
                    <a:pt x="10525" y="263"/>
                    <a:pt x="10525" y="275"/>
                    <a:pt x="10513" y="298"/>
                  </a:cubicBezTo>
                  <a:cubicBezTo>
                    <a:pt x="10513" y="322"/>
                    <a:pt x="10489" y="334"/>
                    <a:pt x="10489" y="370"/>
                  </a:cubicBezTo>
                  <a:cubicBezTo>
                    <a:pt x="10489" y="382"/>
                    <a:pt x="10489" y="382"/>
                    <a:pt x="10478" y="394"/>
                  </a:cubicBezTo>
                  <a:cubicBezTo>
                    <a:pt x="10478" y="418"/>
                    <a:pt x="10478" y="429"/>
                    <a:pt x="10466" y="429"/>
                  </a:cubicBezTo>
                  <a:cubicBezTo>
                    <a:pt x="10442" y="453"/>
                    <a:pt x="10442" y="477"/>
                    <a:pt x="10430" y="501"/>
                  </a:cubicBezTo>
                  <a:cubicBezTo>
                    <a:pt x="10430" y="513"/>
                    <a:pt x="10418" y="537"/>
                    <a:pt x="10418" y="537"/>
                  </a:cubicBezTo>
                  <a:cubicBezTo>
                    <a:pt x="10418" y="549"/>
                    <a:pt x="10406" y="560"/>
                    <a:pt x="10406" y="560"/>
                  </a:cubicBezTo>
                  <a:cubicBezTo>
                    <a:pt x="10382" y="596"/>
                    <a:pt x="10370" y="608"/>
                    <a:pt x="10370" y="632"/>
                  </a:cubicBezTo>
                  <a:cubicBezTo>
                    <a:pt x="10370" y="656"/>
                    <a:pt x="10358" y="668"/>
                    <a:pt x="10358" y="679"/>
                  </a:cubicBezTo>
                  <a:cubicBezTo>
                    <a:pt x="10358" y="691"/>
                    <a:pt x="10347" y="691"/>
                    <a:pt x="10347" y="715"/>
                  </a:cubicBezTo>
                  <a:cubicBezTo>
                    <a:pt x="10323" y="739"/>
                    <a:pt x="10311" y="751"/>
                    <a:pt x="10299" y="787"/>
                  </a:cubicBezTo>
                  <a:cubicBezTo>
                    <a:pt x="10299" y="799"/>
                    <a:pt x="10287" y="810"/>
                    <a:pt x="10287" y="834"/>
                  </a:cubicBezTo>
                  <a:cubicBezTo>
                    <a:pt x="10287" y="846"/>
                    <a:pt x="10263" y="846"/>
                    <a:pt x="10263" y="858"/>
                  </a:cubicBezTo>
                  <a:cubicBezTo>
                    <a:pt x="10251" y="894"/>
                    <a:pt x="10239" y="906"/>
                    <a:pt x="10228" y="929"/>
                  </a:cubicBezTo>
                  <a:cubicBezTo>
                    <a:pt x="10204" y="953"/>
                    <a:pt x="10204" y="965"/>
                    <a:pt x="10192" y="977"/>
                  </a:cubicBezTo>
                  <a:cubicBezTo>
                    <a:pt x="10192" y="977"/>
                    <a:pt x="10192" y="989"/>
                    <a:pt x="10180" y="989"/>
                  </a:cubicBezTo>
                  <a:cubicBezTo>
                    <a:pt x="10168" y="1025"/>
                    <a:pt x="10144" y="1037"/>
                    <a:pt x="10120" y="1072"/>
                  </a:cubicBezTo>
                  <a:cubicBezTo>
                    <a:pt x="10120" y="1072"/>
                    <a:pt x="10120" y="1084"/>
                    <a:pt x="10108" y="1084"/>
                  </a:cubicBezTo>
                  <a:cubicBezTo>
                    <a:pt x="10085" y="1096"/>
                    <a:pt x="10073" y="1108"/>
                    <a:pt x="10073" y="1132"/>
                  </a:cubicBezTo>
                  <a:cubicBezTo>
                    <a:pt x="10061" y="1156"/>
                    <a:pt x="10025" y="1168"/>
                    <a:pt x="10013" y="1203"/>
                  </a:cubicBezTo>
                  <a:lnTo>
                    <a:pt x="9966" y="1251"/>
                  </a:lnTo>
                  <a:lnTo>
                    <a:pt x="9954" y="1263"/>
                  </a:lnTo>
                  <a:cubicBezTo>
                    <a:pt x="9942" y="1287"/>
                    <a:pt x="9906" y="1310"/>
                    <a:pt x="9882" y="1334"/>
                  </a:cubicBezTo>
                  <a:cubicBezTo>
                    <a:pt x="9870" y="1346"/>
                    <a:pt x="9847" y="1382"/>
                    <a:pt x="9823" y="1394"/>
                  </a:cubicBezTo>
                  <a:lnTo>
                    <a:pt x="9751" y="1465"/>
                  </a:lnTo>
                  <a:lnTo>
                    <a:pt x="9716" y="1501"/>
                  </a:lnTo>
                  <a:lnTo>
                    <a:pt x="9692" y="1525"/>
                  </a:lnTo>
                  <a:cubicBezTo>
                    <a:pt x="9656" y="1561"/>
                    <a:pt x="9632" y="1572"/>
                    <a:pt x="9596" y="1608"/>
                  </a:cubicBezTo>
                  <a:lnTo>
                    <a:pt x="9573" y="1632"/>
                  </a:lnTo>
                  <a:lnTo>
                    <a:pt x="9537" y="1668"/>
                  </a:lnTo>
                  <a:cubicBezTo>
                    <a:pt x="9513" y="1691"/>
                    <a:pt x="9477" y="1703"/>
                    <a:pt x="9430" y="1739"/>
                  </a:cubicBezTo>
                  <a:lnTo>
                    <a:pt x="9406" y="1763"/>
                  </a:lnTo>
                  <a:lnTo>
                    <a:pt x="9370" y="1799"/>
                  </a:lnTo>
                  <a:cubicBezTo>
                    <a:pt x="9335" y="1822"/>
                    <a:pt x="9299" y="1858"/>
                    <a:pt x="9251" y="1870"/>
                  </a:cubicBezTo>
                  <a:cubicBezTo>
                    <a:pt x="9239" y="1870"/>
                    <a:pt x="9239" y="1882"/>
                    <a:pt x="9227" y="1882"/>
                  </a:cubicBezTo>
                  <a:cubicBezTo>
                    <a:pt x="9215" y="1882"/>
                    <a:pt x="9215" y="1906"/>
                    <a:pt x="9192" y="1906"/>
                  </a:cubicBezTo>
                  <a:cubicBezTo>
                    <a:pt x="9132" y="1942"/>
                    <a:pt x="9073" y="1977"/>
                    <a:pt x="9001" y="2025"/>
                  </a:cubicBezTo>
                  <a:cubicBezTo>
                    <a:pt x="8930" y="2061"/>
                    <a:pt x="8834" y="2108"/>
                    <a:pt x="8763" y="2156"/>
                  </a:cubicBezTo>
                  <a:cubicBezTo>
                    <a:pt x="8739" y="2168"/>
                    <a:pt x="8715" y="2180"/>
                    <a:pt x="8692" y="2180"/>
                  </a:cubicBezTo>
                  <a:cubicBezTo>
                    <a:pt x="8632" y="2215"/>
                    <a:pt x="8561" y="2239"/>
                    <a:pt x="8501" y="2275"/>
                  </a:cubicBezTo>
                  <a:cubicBezTo>
                    <a:pt x="8477" y="2287"/>
                    <a:pt x="8453" y="2287"/>
                    <a:pt x="8442" y="2299"/>
                  </a:cubicBezTo>
                  <a:cubicBezTo>
                    <a:pt x="8346" y="2346"/>
                    <a:pt x="8263" y="2382"/>
                    <a:pt x="8168" y="2406"/>
                  </a:cubicBezTo>
                  <a:cubicBezTo>
                    <a:pt x="8156" y="2406"/>
                    <a:pt x="8144" y="2418"/>
                    <a:pt x="8120" y="2418"/>
                  </a:cubicBezTo>
                  <a:cubicBezTo>
                    <a:pt x="8049" y="2453"/>
                    <a:pt x="7977" y="2477"/>
                    <a:pt x="7906" y="2501"/>
                  </a:cubicBezTo>
                  <a:cubicBezTo>
                    <a:pt x="7870" y="2513"/>
                    <a:pt x="7846" y="2513"/>
                    <a:pt x="7811" y="2525"/>
                  </a:cubicBezTo>
                  <a:lnTo>
                    <a:pt x="7680" y="2573"/>
                  </a:lnTo>
                  <a:cubicBezTo>
                    <a:pt x="7644" y="2584"/>
                    <a:pt x="7608" y="2584"/>
                    <a:pt x="7572" y="2596"/>
                  </a:cubicBezTo>
                  <a:cubicBezTo>
                    <a:pt x="7525" y="2620"/>
                    <a:pt x="7489" y="2632"/>
                    <a:pt x="7441" y="2632"/>
                  </a:cubicBezTo>
                  <a:cubicBezTo>
                    <a:pt x="7406" y="2644"/>
                    <a:pt x="7370" y="2644"/>
                    <a:pt x="7334" y="2656"/>
                  </a:cubicBezTo>
                  <a:cubicBezTo>
                    <a:pt x="7287" y="2680"/>
                    <a:pt x="7251" y="2680"/>
                    <a:pt x="7203" y="2692"/>
                  </a:cubicBezTo>
                  <a:cubicBezTo>
                    <a:pt x="7168" y="2704"/>
                    <a:pt x="7132" y="2704"/>
                    <a:pt x="7096" y="2715"/>
                  </a:cubicBezTo>
                  <a:cubicBezTo>
                    <a:pt x="7049" y="2739"/>
                    <a:pt x="7013" y="2739"/>
                    <a:pt x="6965" y="2751"/>
                  </a:cubicBezTo>
                  <a:cubicBezTo>
                    <a:pt x="6929" y="2751"/>
                    <a:pt x="6894" y="2763"/>
                    <a:pt x="6858" y="2763"/>
                  </a:cubicBezTo>
                  <a:cubicBezTo>
                    <a:pt x="6751" y="2775"/>
                    <a:pt x="6668" y="2799"/>
                    <a:pt x="6560" y="2811"/>
                  </a:cubicBezTo>
                  <a:lnTo>
                    <a:pt x="6513" y="2811"/>
                  </a:lnTo>
                  <a:cubicBezTo>
                    <a:pt x="6429" y="2823"/>
                    <a:pt x="6334" y="2823"/>
                    <a:pt x="6251" y="2834"/>
                  </a:cubicBezTo>
                  <a:cubicBezTo>
                    <a:pt x="6215" y="2834"/>
                    <a:pt x="6179" y="2834"/>
                    <a:pt x="6144" y="2858"/>
                  </a:cubicBezTo>
                  <a:cubicBezTo>
                    <a:pt x="6084" y="2858"/>
                    <a:pt x="6025" y="2870"/>
                    <a:pt x="5977" y="2870"/>
                  </a:cubicBezTo>
                  <a:cubicBezTo>
                    <a:pt x="5953" y="2870"/>
                    <a:pt x="5906" y="2870"/>
                    <a:pt x="5882" y="2882"/>
                  </a:cubicBezTo>
                  <a:cubicBezTo>
                    <a:pt x="5822" y="2882"/>
                    <a:pt x="5763" y="2882"/>
                    <a:pt x="5703" y="2894"/>
                  </a:cubicBezTo>
                  <a:lnTo>
                    <a:pt x="4822" y="2894"/>
                  </a:lnTo>
                  <a:cubicBezTo>
                    <a:pt x="4763" y="2894"/>
                    <a:pt x="4715" y="2894"/>
                    <a:pt x="4655" y="2882"/>
                  </a:cubicBezTo>
                  <a:lnTo>
                    <a:pt x="4572" y="2882"/>
                  </a:lnTo>
                  <a:cubicBezTo>
                    <a:pt x="4513" y="2882"/>
                    <a:pt x="4429" y="2870"/>
                    <a:pt x="4370" y="2870"/>
                  </a:cubicBezTo>
                  <a:lnTo>
                    <a:pt x="4310" y="2870"/>
                  </a:lnTo>
                  <a:cubicBezTo>
                    <a:pt x="4227" y="2858"/>
                    <a:pt x="4155" y="2858"/>
                    <a:pt x="4060" y="2834"/>
                  </a:cubicBezTo>
                  <a:lnTo>
                    <a:pt x="4012" y="2834"/>
                  </a:lnTo>
                  <a:cubicBezTo>
                    <a:pt x="3941" y="2823"/>
                    <a:pt x="3870" y="2823"/>
                    <a:pt x="3798" y="2811"/>
                  </a:cubicBezTo>
                  <a:cubicBezTo>
                    <a:pt x="3762" y="2811"/>
                    <a:pt x="3739" y="2799"/>
                    <a:pt x="3703" y="2799"/>
                  </a:cubicBezTo>
                  <a:cubicBezTo>
                    <a:pt x="3643" y="2775"/>
                    <a:pt x="3596" y="2775"/>
                    <a:pt x="3536" y="2763"/>
                  </a:cubicBezTo>
                  <a:cubicBezTo>
                    <a:pt x="3512" y="2763"/>
                    <a:pt x="3477" y="2751"/>
                    <a:pt x="3453" y="2751"/>
                  </a:cubicBezTo>
                  <a:lnTo>
                    <a:pt x="3274" y="2704"/>
                  </a:lnTo>
                  <a:cubicBezTo>
                    <a:pt x="3239" y="2692"/>
                    <a:pt x="3215" y="2692"/>
                    <a:pt x="3167" y="2680"/>
                  </a:cubicBezTo>
                  <a:cubicBezTo>
                    <a:pt x="3108" y="2656"/>
                    <a:pt x="3060" y="2644"/>
                    <a:pt x="3000" y="2632"/>
                  </a:cubicBezTo>
                  <a:cubicBezTo>
                    <a:pt x="2977" y="2620"/>
                    <a:pt x="2941" y="2620"/>
                    <a:pt x="2917" y="2596"/>
                  </a:cubicBezTo>
                  <a:cubicBezTo>
                    <a:pt x="2822" y="2573"/>
                    <a:pt x="2750" y="2561"/>
                    <a:pt x="2667" y="2525"/>
                  </a:cubicBezTo>
                  <a:cubicBezTo>
                    <a:pt x="2643" y="2525"/>
                    <a:pt x="2631" y="2513"/>
                    <a:pt x="2619" y="2513"/>
                  </a:cubicBezTo>
                  <a:cubicBezTo>
                    <a:pt x="2524" y="2477"/>
                    <a:pt x="2429" y="2453"/>
                    <a:pt x="2334" y="2406"/>
                  </a:cubicBezTo>
                  <a:cubicBezTo>
                    <a:pt x="2286" y="2394"/>
                    <a:pt x="2262" y="2382"/>
                    <a:pt x="2227" y="2358"/>
                  </a:cubicBezTo>
                  <a:cubicBezTo>
                    <a:pt x="2203" y="2346"/>
                    <a:pt x="2167" y="2334"/>
                    <a:pt x="2143" y="2334"/>
                  </a:cubicBezTo>
                  <a:cubicBezTo>
                    <a:pt x="2096" y="2323"/>
                    <a:pt x="2048" y="2299"/>
                    <a:pt x="2024" y="2275"/>
                  </a:cubicBezTo>
                  <a:cubicBezTo>
                    <a:pt x="1988" y="2263"/>
                    <a:pt x="1965" y="2239"/>
                    <a:pt x="1953" y="2239"/>
                  </a:cubicBezTo>
                  <a:cubicBezTo>
                    <a:pt x="1905" y="2227"/>
                    <a:pt x="1857" y="2203"/>
                    <a:pt x="1810" y="2180"/>
                  </a:cubicBezTo>
                  <a:cubicBezTo>
                    <a:pt x="1798" y="2168"/>
                    <a:pt x="1774" y="2168"/>
                    <a:pt x="1750" y="2156"/>
                  </a:cubicBezTo>
                  <a:cubicBezTo>
                    <a:pt x="1691" y="2120"/>
                    <a:pt x="1619" y="2084"/>
                    <a:pt x="1560" y="2049"/>
                  </a:cubicBezTo>
                  <a:cubicBezTo>
                    <a:pt x="1500" y="2001"/>
                    <a:pt x="1429" y="1977"/>
                    <a:pt x="1369" y="1930"/>
                  </a:cubicBezTo>
                  <a:cubicBezTo>
                    <a:pt x="1357" y="1918"/>
                    <a:pt x="1322" y="1906"/>
                    <a:pt x="1310" y="1882"/>
                  </a:cubicBezTo>
                  <a:cubicBezTo>
                    <a:pt x="1262" y="1858"/>
                    <a:pt x="1238" y="1822"/>
                    <a:pt x="1191" y="1811"/>
                  </a:cubicBezTo>
                  <a:cubicBezTo>
                    <a:pt x="1155" y="1799"/>
                    <a:pt x="1143" y="1787"/>
                    <a:pt x="1119" y="1763"/>
                  </a:cubicBezTo>
                  <a:cubicBezTo>
                    <a:pt x="1084" y="1739"/>
                    <a:pt x="1060" y="1727"/>
                    <a:pt x="1024" y="1691"/>
                  </a:cubicBezTo>
                  <a:cubicBezTo>
                    <a:pt x="1000" y="1680"/>
                    <a:pt x="976" y="1668"/>
                    <a:pt x="964" y="1632"/>
                  </a:cubicBezTo>
                  <a:cubicBezTo>
                    <a:pt x="941" y="1608"/>
                    <a:pt x="905" y="1584"/>
                    <a:pt x="881" y="1561"/>
                  </a:cubicBezTo>
                  <a:lnTo>
                    <a:pt x="822" y="1501"/>
                  </a:lnTo>
                  <a:cubicBezTo>
                    <a:pt x="786" y="1465"/>
                    <a:pt x="762" y="1453"/>
                    <a:pt x="738" y="1430"/>
                  </a:cubicBezTo>
                  <a:lnTo>
                    <a:pt x="679" y="1370"/>
                  </a:lnTo>
                  <a:lnTo>
                    <a:pt x="607" y="1287"/>
                  </a:lnTo>
                  <a:cubicBezTo>
                    <a:pt x="595" y="1275"/>
                    <a:pt x="583" y="1251"/>
                    <a:pt x="548" y="1227"/>
                  </a:cubicBezTo>
                  <a:cubicBezTo>
                    <a:pt x="536" y="1203"/>
                    <a:pt x="500" y="1191"/>
                    <a:pt x="488" y="1156"/>
                  </a:cubicBezTo>
                  <a:cubicBezTo>
                    <a:pt x="476" y="1144"/>
                    <a:pt x="464" y="1108"/>
                    <a:pt x="441" y="1096"/>
                  </a:cubicBezTo>
                  <a:cubicBezTo>
                    <a:pt x="429" y="1072"/>
                    <a:pt x="405" y="1049"/>
                    <a:pt x="381" y="1025"/>
                  </a:cubicBezTo>
                  <a:cubicBezTo>
                    <a:pt x="369" y="1013"/>
                    <a:pt x="357" y="977"/>
                    <a:pt x="345" y="965"/>
                  </a:cubicBezTo>
                  <a:cubicBezTo>
                    <a:pt x="322" y="929"/>
                    <a:pt x="310" y="918"/>
                    <a:pt x="298" y="894"/>
                  </a:cubicBezTo>
                  <a:cubicBezTo>
                    <a:pt x="286" y="858"/>
                    <a:pt x="262" y="846"/>
                    <a:pt x="250" y="810"/>
                  </a:cubicBezTo>
                  <a:cubicBezTo>
                    <a:pt x="238" y="787"/>
                    <a:pt x="226" y="775"/>
                    <a:pt x="202" y="739"/>
                  </a:cubicBezTo>
                  <a:cubicBezTo>
                    <a:pt x="191" y="715"/>
                    <a:pt x="191" y="691"/>
                    <a:pt x="179" y="668"/>
                  </a:cubicBezTo>
                  <a:cubicBezTo>
                    <a:pt x="167" y="632"/>
                    <a:pt x="143" y="620"/>
                    <a:pt x="143" y="596"/>
                  </a:cubicBezTo>
                  <a:cubicBezTo>
                    <a:pt x="131" y="560"/>
                    <a:pt x="131" y="549"/>
                    <a:pt x="119" y="513"/>
                  </a:cubicBezTo>
                  <a:cubicBezTo>
                    <a:pt x="107" y="489"/>
                    <a:pt x="107" y="477"/>
                    <a:pt x="83" y="441"/>
                  </a:cubicBezTo>
                  <a:cubicBezTo>
                    <a:pt x="71" y="418"/>
                    <a:pt x="71" y="394"/>
                    <a:pt x="71" y="370"/>
                  </a:cubicBezTo>
                  <a:cubicBezTo>
                    <a:pt x="60" y="334"/>
                    <a:pt x="60" y="322"/>
                    <a:pt x="60" y="298"/>
                  </a:cubicBezTo>
                  <a:cubicBezTo>
                    <a:pt x="60" y="263"/>
                    <a:pt x="48" y="251"/>
                    <a:pt x="48" y="215"/>
                  </a:cubicBezTo>
                  <a:cubicBezTo>
                    <a:pt x="48" y="191"/>
                    <a:pt x="24" y="179"/>
                    <a:pt x="24" y="144"/>
                  </a:cubicBezTo>
                  <a:cubicBezTo>
                    <a:pt x="24" y="120"/>
                    <a:pt x="24" y="96"/>
                    <a:pt x="12" y="72"/>
                  </a:cubicBezTo>
                  <a:cubicBezTo>
                    <a:pt x="12" y="37"/>
                    <a:pt x="12" y="2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0"/>
            <p:cNvSpPr/>
            <p:nvPr/>
          </p:nvSpPr>
          <p:spPr>
            <a:xfrm>
              <a:off x="5025779" y="3064724"/>
              <a:ext cx="137510" cy="73848"/>
            </a:xfrm>
            <a:custGeom>
              <a:avLst/>
              <a:gdLst/>
              <a:ahLst/>
              <a:cxnLst/>
              <a:rect l="l" t="t" r="r" b="b"/>
              <a:pathLst>
                <a:path w="4657" h="2501" extrusionOk="0">
                  <a:moveTo>
                    <a:pt x="2768" y="504"/>
                  </a:moveTo>
                  <a:cubicBezTo>
                    <a:pt x="2864" y="504"/>
                    <a:pt x="2973" y="523"/>
                    <a:pt x="3096" y="572"/>
                  </a:cubicBezTo>
                  <a:lnTo>
                    <a:pt x="2513" y="917"/>
                  </a:lnTo>
                  <a:cubicBezTo>
                    <a:pt x="2382" y="786"/>
                    <a:pt x="2334" y="667"/>
                    <a:pt x="2477" y="572"/>
                  </a:cubicBezTo>
                  <a:cubicBezTo>
                    <a:pt x="2556" y="532"/>
                    <a:pt x="2652" y="504"/>
                    <a:pt x="2768" y="504"/>
                  </a:cubicBezTo>
                  <a:close/>
                  <a:moveTo>
                    <a:pt x="2215" y="1560"/>
                  </a:moveTo>
                  <a:cubicBezTo>
                    <a:pt x="2334" y="1691"/>
                    <a:pt x="2382" y="1810"/>
                    <a:pt x="2227" y="1893"/>
                  </a:cubicBezTo>
                  <a:cubicBezTo>
                    <a:pt x="2160" y="1936"/>
                    <a:pt x="2076" y="1960"/>
                    <a:pt x="1975" y="1960"/>
                  </a:cubicBezTo>
                  <a:cubicBezTo>
                    <a:pt x="1880" y="1960"/>
                    <a:pt x="1770" y="1939"/>
                    <a:pt x="1644" y="1893"/>
                  </a:cubicBezTo>
                  <a:lnTo>
                    <a:pt x="2215" y="1560"/>
                  </a:lnTo>
                  <a:close/>
                  <a:moveTo>
                    <a:pt x="4108" y="0"/>
                  </a:moveTo>
                  <a:lnTo>
                    <a:pt x="3644" y="274"/>
                  </a:lnTo>
                  <a:cubicBezTo>
                    <a:pt x="3277" y="106"/>
                    <a:pt x="2920" y="31"/>
                    <a:pt x="2600" y="31"/>
                  </a:cubicBezTo>
                  <a:cubicBezTo>
                    <a:pt x="2287" y="31"/>
                    <a:pt x="2011" y="103"/>
                    <a:pt x="1799" y="226"/>
                  </a:cubicBezTo>
                  <a:cubicBezTo>
                    <a:pt x="1215" y="572"/>
                    <a:pt x="1572" y="953"/>
                    <a:pt x="1918" y="1286"/>
                  </a:cubicBezTo>
                  <a:lnTo>
                    <a:pt x="1227" y="1691"/>
                  </a:lnTo>
                  <a:cubicBezTo>
                    <a:pt x="965" y="1488"/>
                    <a:pt x="787" y="1274"/>
                    <a:pt x="727" y="1060"/>
                  </a:cubicBezTo>
                  <a:lnTo>
                    <a:pt x="1" y="1226"/>
                  </a:lnTo>
                  <a:cubicBezTo>
                    <a:pt x="37" y="1465"/>
                    <a:pt x="310" y="1762"/>
                    <a:pt x="691" y="2012"/>
                  </a:cubicBezTo>
                  <a:lnTo>
                    <a:pt x="251" y="2262"/>
                  </a:lnTo>
                  <a:lnTo>
                    <a:pt x="334" y="2310"/>
                  </a:lnTo>
                  <a:lnTo>
                    <a:pt x="668" y="2500"/>
                  </a:lnTo>
                  <a:lnTo>
                    <a:pt x="1132" y="2238"/>
                  </a:lnTo>
                  <a:cubicBezTo>
                    <a:pt x="1466" y="2382"/>
                    <a:pt x="1800" y="2446"/>
                    <a:pt x="2104" y="2446"/>
                  </a:cubicBezTo>
                  <a:cubicBezTo>
                    <a:pt x="2429" y="2446"/>
                    <a:pt x="2720" y="2373"/>
                    <a:pt x="2942" y="2250"/>
                  </a:cubicBezTo>
                  <a:cubicBezTo>
                    <a:pt x="3525" y="1917"/>
                    <a:pt x="3168" y="1536"/>
                    <a:pt x="2823" y="1215"/>
                  </a:cubicBezTo>
                  <a:lnTo>
                    <a:pt x="3525" y="810"/>
                  </a:lnTo>
                  <a:cubicBezTo>
                    <a:pt x="3704" y="941"/>
                    <a:pt x="3847" y="1107"/>
                    <a:pt x="3942" y="1298"/>
                  </a:cubicBezTo>
                  <a:lnTo>
                    <a:pt x="4656" y="1119"/>
                  </a:lnTo>
                  <a:cubicBezTo>
                    <a:pt x="4561" y="917"/>
                    <a:pt x="4358" y="691"/>
                    <a:pt x="4073" y="500"/>
                  </a:cubicBezTo>
                  <a:lnTo>
                    <a:pt x="4525" y="238"/>
                  </a:lnTo>
                  <a:lnTo>
                    <a:pt x="4108" y="0"/>
                  </a:lnTo>
                  <a:close/>
                </a:path>
              </a:pathLst>
            </a:custGeom>
            <a:solidFill>
              <a:srgbClr val="2C2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0"/>
            <p:cNvSpPr/>
            <p:nvPr/>
          </p:nvSpPr>
          <p:spPr>
            <a:xfrm>
              <a:off x="4936843" y="2955738"/>
              <a:ext cx="313257" cy="180708"/>
            </a:xfrm>
            <a:custGeom>
              <a:avLst/>
              <a:gdLst/>
              <a:ahLst/>
              <a:cxnLst/>
              <a:rect l="l" t="t" r="r" b="b"/>
              <a:pathLst>
                <a:path w="10609" h="6120" extrusionOk="0">
                  <a:moveTo>
                    <a:pt x="5281" y="0"/>
                  </a:moveTo>
                  <a:cubicBezTo>
                    <a:pt x="3927" y="0"/>
                    <a:pt x="2572" y="298"/>
                    <a:pt x="1536" y="893"/>
                  </a:cubicBezTo>
                  <a:cubicBezTo>
                    <a:pt x="512" y="1488"/>
                    <a:pt x="1" y="2286"/>
                    <a:pt x="1" y="3060"/>
                  </a:cubicBezTo>
                  <a:lnTo>
                    <a:pt x="1" y="3132"/>
                  </a:lnTo>
                  <a:cubicBezTo>
                    <a:pt x="36" y="3179"/>
                    <a:pt x="36" y="3203"/>
                    <a:pt x="36" y="3227"/>
                  </a:cubicBezTo>
                  <a:cubicBezTo>
                    <a:pt x="36" y="3251"/>
                    <a:pt x="36" y="3262"/>
                    <a:pt x="48" y="3298"/>
                  </a:cubicBezTo>
                  <a:cubicBezTo>
                    <a:pt x="48" y="3322"/>
                    <a:pt x="48" y="3346"/>
                    <a:pt x="60" y="3370"/>
                  </a:cubicBezTo>
                  <a:cubicBezTo>
                    <a:pt x="60" y="3405"/>
                    <a:pt x="72" y="3417"/>
                    <a:pt x="72" y="3441"/>
                  </a:cubicBezTo>
                  <a:cubicBezTo>
                    <a:pt x="72" y="3477"/>
                    <a:pt x="96" y="3489"/>
                    <a:pt x="96" y="3524"/>
                  </a:cubicBezTo>
                  <a:cubicBezTo>
                    <a:pt x="96" y="3548"/>
                    <a:pt x="108" y="3560"/>
                    <a:pt x="108" y="3596"/>
                  </a:cubicBezTo>
                  <a:cubicBezTo>
                    <a:pt x="108" y="3620"/>
                    <a:pt x="120" y="3643"/>
                    <a:pt x="120" y="3667"/>
                  </a:cubicBezTo>
                  <a:cubicBezTo>
                    <a:pt x="131" y="3703"/>
                    <a:pt x="131" y="3715"/>
                    <a:pt x="155" y="3739"/>
                  </a:cubicBezTo>
                  <a:cubicBezTo>
                    <a:pt x="167" y="3774"/>
                    <a:pt x="167" y="3786"/>
                    <a:pt x="179" y="3822"/>
                  </a:cubicBezTo>
                  <a:cubicBezTo>
                    <a:pt x="191" y="3846"/>
                    <a:pt x="215" y="3858"/>
                    <a:pt x="215" y="3894"/>
                  </a:cubicBezTo>
                  <a:cubicBezTo>
                    <a:pt x="227" y="3917"/>
                    <a:pt x="227" y="3941"/>
                    <a:pt x="239" y="3965"/>
                  </a:cubicBezTo>
                  <a:cubicBezTo>
                    <a:pt x="251" y="4001"/>
                    <a:pt x="274" y="4013"/>
                    <a:pt x="286" y="4036"/>
                  </a:cubicBezTo>
                  <a:cubicBezTo>
                    <a:pt x="298" y="4072"/>
                    <a:pt x="310" y="4084"/>
                    <a:pt x="334" y="4120"/>
                  </a:cubicBezTo>
                  <a:cubicBezTo>
                    <a:pt x="346" y="4144"/>
                    <a:pt x="358" y="4155"/>
                    <a:pt x="370" y="4191"/>
                  </a:cubicBezTo>
                  <a:cubicBezTo>
                    <a:pt x="393" y="4203"/>
                    <a:pt x="405" y="4239"/>
                    <a:pt x="417" y="4251"/>
                  </a:cubicBezTo>
                  <a:cubicBezTo>
                    <a:pt x="429" y="4275"/>
                    <a:pt x="453" y="4298"/>
                    <a:pt x="477" y="4322"/>
                  </a:cubicBezTo>
                  <a:cubicBezTo>
                    <a:pt x="489" y="4334"/>
                    <a:pt x="512" y="4370"/>
                    <a:pt x="524" y="4382"/>
                  </a:cubicBezTo>
                  <a:cubicBezTo>
                    <a:pt x="536" y="4417"/>
                    <a:pt x="572" y="4429"/>
                    <a:pt x="584" y="4453"/>
                  </a:cubicBezTo>
                  <a:cubicBezTo>
                    <a:pt x="596" y="4477"/>
                    <a:pt x="608" y="4501"/>
                    <a:pt x="643" y="4513"/>
                  </a:cubicBezTo>
                  <a:cubicBezTo>
                    <a:pt x="655" y="4548"/>
                    <a:pt x="691" y="4560"/>
                    <a:pt x="715" y="4596"/>
                  </a:cubicBezTo>
                  <a:lnTo>
                    <a:pt x="774" y="4656"/>
                  </a:lnTo>
                  <a:lnTo>
                    <a:pt x="846" y="4727"/>
                  </a:lnTo>
                  <a:lnTo>
                    <a:pt x="905" y="4786"/>
                  </a:lnTo>
                  <a:cubicBezTo>
                    <a:pt x="941" y="4810"/>
                    <a:pt x="965" y="4822"/>
                    <a:pt x="1001" y="4858"/>
                  </a:cubicBezTo>
                  <a:cubicBezTo>
                    <a:pt x="1013" y="4870"/>
                    <a:pt x="1048" y="4894"/>
                    <a:pt x="1060" y="4917"/>
                  </a:cubicBezTo>
                  <a:cubicBezTo>
                    <a:pt x="1084" y="4953"/>
                    <a:pt x="1120" y="4965"/>
                    <a:pt x="1144" y="4989"/>
                  </a:cubicBezTo>
                  <a:cubicBezTo>
                    <a:pt x="1179" y="5001"/>
                    <a:pt x="1191" y="5025"/>
                    <a:pt x="1227" y="5037"/>
                  </a:cubicBezTo>
                  <a:cubicBezTo>
                    <a:pt x="1263" y="5060"/>
                    <a:pt x="1298" y="5096"/>
                    <a:pt x="1346" y="5108"/>
                  </a:cubicBezTo>
                  <a:cubicBezTo>
                    <a:pt x="1358" y="5120"/>
                    <a:pt x="1370" y="5144"/>
                    <a:pt x="1405" y="5156"/>
                  </a:cubicBezTo>
                  <a:cubicBezTo>
                    <a:pt x="1453" y="5203"/>
                    <a:pt x="1513" y="5227"/>
                    <a:pt x="1596" y="5275"/>
                  </a:cubicBezTo>
                  <a:cubicBezTo>
                    <a:pt x="1655" y="5298"/>
                    <a:pt x="1715" y="5346"/>
                    <a:pt x="1786" y="5382"/>
                  </a:cubicBezTo>
                  <a:cubicBezTo>
                    <a:pt x="1798" y="5394"/>
                    <a:pt x="1834" y="5394"/>
                    <a:pt x="1846" y="5406"/>
                  </a:cubicBezTo>
                  <a:cubicBezTo>
                    <a:pt x="1894" y="5418"/>
                    <a:pt x="1929" y="5453"/>
                    <a:pt x="1977" y="5465"/>
                  </a:cubicBezTo>
                  <a:cubicBezTo>
                    <a:pt x="2013" y="5477"/>
                    <a:pt x="2036" y="5501"/>
                    <a:pt x="2048" y="5501"/>
                  </a:cubicBezTo>
                  <a:cubicBezTo>
                    <a:pt x="2096" y="5513"/>
                    <a:pt x="2132" y="5537"/>
                    <a:pt x="2167" y="5560"/>
                  </a:cubicBezTo>
                  <a:cubicBezTo>
                    <a:pt x="2203" y="5572"/>
                    <a:pt x="2227" y="5584"/>
                    <a:pt x="2263" y="5584"/>
                  </a:cubicBezTo>
                  <a:cubicBezTo>
                    <a:pt x="2287" y="5596"/>
                    <a:pt x="2334" y="5620"/>
                    <a:pt x="2370" y="5632"/>
                  </a:cubicBezTo>
                  <a:cubicBezTo>
                    <a:pt x="2453" y="5656"/>
                    <a:pt x="2548" y="5703"/>
                    <a:pt x="2644" y="5739"/>
                  </a:cubicBezTo>
                  <a:cubicBezTo>
                    <a:pt x="2668" y="5739"/>
                    <a:pt x="2679" y="5751"/>
                    <a:pt x="2691" y="5751"/>
                  </a:cubicBezTo>
                  <a:cubicBezTo>
                    <a:pt x="2787" y="5787"/>
                    <a:pt x="2858" y="5810"/>
                    <a:pt x="2941" y="5822"/>
                  </a:cubicBezTo>
                  <a:cubicBezTo>
                    <a:pt x="2977" y="5846"/>
                    <a:pt x="3001" y="5846"/>
                    <a:pt x="3037" y="5858"/>
                  </a:cubicBezTo>
                  <a:cubicBezTo>
                    <a:pt x="3096" y="5870"/>
                    <a:pt x="3144" y="5882"/>
                    <a:pt x="3203" y="5894"/>
                  </a:cubicBezTo>
                  <a:cubicBezTo>
                    <a:pt x="3227" y="5918"/>
                    <a:pt x="3263" y="5918"/>
                    <a:pt x="3299" y="5929"/>
                  </a:cubicBezTo>
                  <a:lnTo>
                    <a:pt x="3489" y="5977"/>
                  </a:lnTo>
                  <a:cubicBezTo>
                    <a:pt x="3513" y="5977"/>
                    <a:pt x="3537" y="5989"/>
                    <a:pt x="3572" y="5989"/>
                  </a:cubicBezTo>
                  <a:cubicBezTo>
                    <a:pt x="3632" y="6001"/>
                    <a:pt x="3680" y="6001"/>
                    <a:pt x="3739" y="6025"/>
                  </a:cubicBezTo>
                  <a:cubicBezTo>
                    <a:pt x="3763" y="6025"/>
                    <a:pt x="3799" y="6037"/>
                    <a:pt x="3822" y="6037"/>
                  </a:cubicBezTo>
                  <a:cubicBezTo>
                    <a:pt x="3906" y="6049"/>
                    <a:pt x="3977" y="6060"/>
                    <a:pt x="4049" y="6060"/>
                  </a:cubicBezTo>
                  <a:lnTo>
                    <a:pt x="4096" y="6060"/>
                  </a:lnTo>
                  <a:cubicBezTo>
                    <a:pt x="4180" y="6084"/>
                    <a:pt x="4263" y="6096"/>
                    <a:pt x="4346" y="6096"/>
                  </a:cubicBezTo>
                  <a:lnTo>
                    <a:pt x="4406" y="6096"/>
                  </a:lnTo>
                  <a:cubicBezTo>
                    <a:pt x="4465" y="6096"/>
                    <a:pt x="4537" y="6108"/>
                    <a:pt x="4596" y="6108"/>
                  </a:cubicBezTo>
                  <a:lnTo>
                    <a:pt x="4692" y="6108"/>
                  </a:lnTo>
                  <a:cubicBezTo>
                    <a:pt x="4751" y="6108"/>
                    <a:pt x="4799" y="6120"/>
                    <a:pt x="4858" y="6120"/>
                  </a:cubicBezTo>
                  <a:lnTo>
                    <a:pt x="5727" y="6120"/>
                  </a:lnTo>
                  <a:cubicBezTo>
                    <a:pt x="5787" y="6120"/>
                    <a:pt x="5846" y="6120"/>
                    <a:pt x="5906" y="6108"/>
                  </a:cubicBezTo>
                  <a:cubicBezTo>
                    <a:pt x="5942" y="6108"/>
                    <a:pt x="5989" y="6108"/>
                    <a:pt x="6013" y="6096"/>
                  </a:cubicBezTo>
                  <a:cubicBezTo>
                    <a:pt x="6073" y="6096"/>
                    <a:pt x="6132" y="6084"/>
                    <a:pt x="6180" y="6084"/>
                  </a:cubicBezTo>
                  <a:cubicBezTo>
                    <a:pt x="6204" y="6084"/>
                    <a:pt x="6251" y="6084"/>
                    <a:pt x="6287" y="6060"/>
                  </a:cubicBezTo>
                  <a:cubicBezTo>
                    <a:pt x="6370" y="6049"/>
                    <a:pt x="6466" y="6049"/>
                    <a:pt x="6549" y="6037"/>
                  </a:cubicBezTo>
                  <a:lnTo>
                    <a:pt x="6597" y="6037"/>
                  </a:lnTo>
                  <a:cubicBezTo>
                    <a:pt x="6704" y="6025"/>
                    <a:pt x="6787" y="6001"/>
                    <a:pt x="6894" y="5989"/>
                  </a:cubicBezTo>
                  <a:cubicBezTo>
                    <a:pt x="6918" y="5989"/>
                    <a:pt x="6966" y="5977"/>
                    <a:pt x="7001" y="5977"/>
                  </a:cubicBezTo>
                  <a:cubicBezTo>
                    <a:pt x="7037" y="5965"/>
                    <a:pt x="7085" y="5965"/>
                    <a:pt x="7132" y="5941"/>
                  </a:cubicBezTo>
                  <a:cubicBezTo>
                    <a:pt x="7180" y="5929"/>
                    <a:pt x="7204" y="5929"/>
                    <a:pt x="7240" y="5918"/>
                  </a:cubicBezTo>
                  <a:cubicBezTo>
                    <a:pt x="7275" y="5894"/>
                    <a:pt x="7323" y="5894"/>
                    <a:pt x="7370" y="5882"/>
                  </a:cubicBezTo>
                  <a:cubicBezTo>
                    <a:pt x="7394" y="5870"/>
                    <a:pt x="7442" y="5870"/>
                    <a:pt x="7478" y="5858"/>
                  </a:cubicBezTo>
                  <a:cubicBezTo>
                    <a:pt x="7513" y="5834"/>
                    <a:pt x="7561" y="5822"/>
                    <a:pt x="7609" y="5822"/>
                  </a:cubicBezTo>
                  <a:cubicBezTo>
                    <a:pt x="7632" y="5810"/>
                    <a:pt x="7680" y="5810"/>
                    <a:pt x="7716" y="5799"/>
                  </a:cubicBezTo>
                  <a:lnTo>
                    <a:pt x="7847" y="5751"/>
                  </a:lnTo>
                  <a:cubicBezTo>
                    <a:pt x="7871" y="5739"/>
                    <a:pt x="7906" y="5739"/>
                    <a:pt x="7930" y="5715"/>
                  </a:cubicBezTo>
                  <a:cubicBezTo>
                    <a:pt x="8013" y="5691"/>
                    <a:pt x="8085" y="5656"/>
                    <a:pt x="8156" y="5644"/>
                  </a:cubicBezTo>
                  <a:cubicBezTo>
                    <a:pt x="8168" y="5644"/>
                    <a:pt x="8192" y="5632"/>
                    <a:pt x="8204" y="5632"/>
                  </a:cubicBezTo>
                  <a:cubicBezTo>
                    <a:pt x="8287" y="5596"/>
                    <a:pt x="8383" y="5560"/>
                    <a:pt x="8466" y="5525"/>
                  </a:cubicBezTo>
                  <a:cubicBezTo>
                    <a:pt x="8502" y="5513"/>
                    <a:pt x="8513" y="5513"/>
                    <a:pt x="8525" y="5501"/>
                  </a:cubicBezTo>
                  <a:cubicBezTo>
                    <a:pt x="8585" y="5465"/>
                    <a:pt x="8668" y="5441"/>
                    <a:pt x="8728" y="5406"/>
                  </a:cubicBezTo>
                  <a:cubicBezTo>
                    <a:pt x="8752" y="5394"/>
                    <a:pt x="8764" y="5382"/>
                    <a:pt x="8799" y="5382"/>
                  </a:cubicBezTo>
                  <a:cubicBezTo>
                    <a:pt x="8883" y="5334"/>
                    <a:pt x="8966" y="5287"/>
                    <a:pt x="9037" y="5239"/>
                  </a:cubicBezTo>
                  <a:cubicBezTo>
                    <a:pt x="9097" y="5203"/>
                    <a:pt x="9156" y="5167"/>
                    <a:pt x="9228" y="5120"/>
                  </a:cubicBezTo>
                  <a:cubicBezTo>
                    <a:pt x="9240" y="5120"/>
                    <a:pt x="9240" y="5108"/>
                    <a:pt x="9264" y="5108"/>
                  </a:cubicBezTo>
                  <a:cubicBezTo>
                    <a:pt x="9275" y="5108"/>
                    <a:pt x="9275" y="5096"/>
                    <a:pt x="9287" y="5096"/>
                  </a:cubicBezTo>
                  <a:cubicBezTo>
                    <a:pt x="9335" y="5060"/>
                    <a:pt x="9359" y="5037"/>
                    <a:pt x="9406" y="5025"/>
                  </a:cubicBezTo>
                  <a:lnTo>
                    <a:pt x="9442" y="4989"/>
                  </a:lnTo>
                  <a:lnTo>
                    <a:pt x="9466" y="4965"/>
                  </a:lnTo>
                  <a:cubicBezTo>
                    <a:pt x="9502" y="4929"/>
                    <a:pt x="9526" y="4917"/>
                    <a:pt x="9573" y="4882"/>
                  </a:cubicBezTo>
                  <a:lnTo>
                    <a:pt x="9597" y="4858"/>
                  </a:lnTo>
                  <a:lnTo>
                    <a:pt x="9633" y="4822"/>
                  </a:lnTo>
                  <a:cubicBezTo>
                    <a:pt x="9656" y="4798"/>
                    <a:pt x="9692" y="4786"/>
                    <a:pt x="9716" y="4751"/>
                  </a:cubicBezTo>
                  <a:lnTo>
                    <a:pt x="9752" y="4727"/>
                  </a:lnTo>
                  <a:lnTo>
                    <a:pt x="9776" y="4691"/>
                  </a:lnTo>
                  <a:cubicBezTo>
                    <a:pt x="9811" y="4667"/>
                    <a:pt x="9835" y="4644"/>
                    <a:pt x="9859" y="4620"/>
                  </a:cubicBezTo>
                  <a:cubicBezTo>
                    <a:pt x="9871" y="4608"/>
                    <a:pt x="9883" y="4572"/>
                    <a:pt x="9918" y="4560"/>
                  </a:cubicBezTo>
                  <a:lnTo>
                    <a:pt x="9990" y="4489"/>
                  </a:lnTo>
                  <a:lnTo>
                    <a:pt x="10002" y="4465"/>
                  </a:lnTo>
                  <a:lnTo>
                    <a:pt x="10049" y="4429"/>
                  </a:lnTo>
                  <a:cubicBezTo>
                    <a:pt x="10061" y="4394"/>
                    <a:pt x="10097" y="4382"/>
                    <a:pt x="10109" y="4346"/>
                  </a:cubicBezTo>
                  <a:cubicBezTo>
                    <a:pt x="10121" y="4334"/>
                    <a:pt x="10133" y="4322"/>
                    <a:pt x="10133" y="4310"/>
                  </a:cubicBezTo>
                  <a:cubicBezTo>
                    <a:pt x="10133" y="4310"/>
                    <a:pt x="10133" y="4286"/>
                    <a:pt x="10157" y="4286"/>
                  </a:cubicBezTo>
                  <a:cubicBezTo>
                    <a:pt x="10168" y="4263"/>
                    <a:pt x="10180" y="4251"/>
                    <a:pt x="10216" y="4215"/>
                  </a:cubicBezTo>
                  <a:cubicBezTo>
                    <a:pt x="10216" y="4215"/>
                    <a:pt x="10216" y="4203"/>
                    <a:pt x="10228" y="4203"/>
                  </a:cubicBezTo>
                  <a:cubicBezTo>
                    <a:pt x="10240" y="4191"/>
                    <a:pt x="10240" y="4167"/>
                    <a:pt x="10252" y="4155"/>
                  </a:cubicBezTo>
                  <a:cubicBezTo>
                    <a:pt x="10276" y="4132"/>
                    <a:pt x="10288" y="4108"/>
                    <a:pt x="10299" y="4084"/>
                  </a:cubicBezTo>
                  <a:cubicBezTo>
                    <a:pt x="10299" y="4072"/>
                    <a:pt x="10311" y="4072"/>
                    <a:pt x="10311" y="4048"/>
                  </a:cubicBezTo>
                  <a:cubicBezTo>
                    <a:pt x="10335" y="4036"/>
                    <a:pt x="10335" y="4024"/>
                    <a:pt x="10335" y="4013"/>
                  </a:cubicBezTo>
                  <a:cubicBezTo>
                    <a:pt x="10347" y="3977"/>
                    <a:pt x="10359" y="3965"/>
                    <a:pt x="10371" y="3929"/>
                  </a:cubicBezTo>
                  <a:cubicBezTo>
                    <a:pt x="10371" y="3917"/>
                    <a:pt x="10395" y="3917"/>
                    <a:pt x="10395" y="3905"/>
                  </a:cubicBezTo>
                  <a:cubicBezTo>
                    <a:pt x="10395" y="3894"/>
                    <a:pt x="10407" y="3870"/>
                    <a:pt x="10407" y="3858"/>
                  </a:cubicBezTo>
                  <a:cubicBezTo>
                    <a:pt x="10418" y="3834"/>
                    <a:pt x="10430" y="3810"/>
                    <a:pt x="10430" y="3786"/>
                  </a:cubicBezTo>
                  <a:cubicBezTo>
                    <a:pt x="10430" y="3774"/>
                    <a:pt x="10454" y="3751"/>
                    <a:pt x="10454" y="3751"/>
                  </a:cubicBezTo>
                  <a:cubicBezTo>
                    <a:pt x="10454" y="3739"/>
                    <a:pt x="10466" y="3727"/>
                    <a:pt x="10466" y="3727"/>
                  </a:cubicBezTo>
                  <a:cubicBezTo>
                    <a:pt x="10478" y="3691"/>
                    <a:pt x="10478" y="3679"/>
                    <a:pt x="10490" y="3655"/>
                  </a:cubicBezTo>
                  <a:cubicBezTo>
                    <a:pt x="10490" y="3632"/>
                    <a:pt x="10490" y="3620"/>
                    <a:pt x="10514" y="3620"/>
                  </a:cubicBezTo>
                  <a:cubicBezTo>
                    <a:pt x="10514" y="3608"/>
                    <a:pt x="10514" y="3608"/>
                    <a:pt x="10526" y="3596"/>
                  </a:cubicBezTo>
                  <a:cubicBezTo>
                    <a:pt x="10526" y="3560"/>
                    <a:pt x="10538" y="3548"/>
                    <a:pt x="10538" y="3513"/>
                  </a:cubicBezTo>
                  <a:cubicBezTo>
                    <a:pt x="10538" y="3501"/>
                    <a:pt x="10538" y="3489"/>
                    <a:pt x="10549" y="3477"/>
                  </a:cubicBezTo>
                  <a:lnTo>
                    <a:pt x="10549" y="3441"/>
                  </a:lnTo>
                  <a:cubicBezTo>
                    <a:pt x="10549" y="3417"/>
                    <a:pt x="10573" y="3393"/>
                    <a:pt x="10573" y="3370"/>
                  </a:cubicBezTo>
                  <a:lnTo>
                    <a:pt x="10573" y="3322"/>
                  </a:lnTo>
                  <a:lnTo>
                    <a:pt x="10573" y="3298"/>
                  </a:lnTo>
                  <a:cubicBezTo>
                    <a:pt x="10573" y="3262"/>
                    <a:pt x="10573" y="3251"/>
                    <a:pt x="10585" y="3215"/>
                  </a:cubicBezTo>
                  <a:lnTo>
                    <a:pt x="10585" y="3179"/>
                  </a:lnTo>
                  <a:lnTo>
                    <a:pt x="10585" y="3143"/>
                  </a:lnTo>
                  <a:cubicBezTo>
                    <a:pt x="10609" y="2322"/>
                    <a:pt x="10097" y="1512"/>
                    <a:pt x="9025" y="893"/>
                  </a:cubicBezTo>
                  <a:cubicBezTo>
                    <a:pt x="7990" y="298"/>
                    <a:pt x="6635" y="0"/>
                    <a:pt x="5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0"/>
            <p:cNvSpPr/>
            <p:nvPr/>
          </p:nvSpPr>
          <p:spPr>
            <a:xfrm>
              <a:off x="4964982" y="2971033"/>
              <a:ext cx="260167" cy="149616"/>
            </a:xfrm>
            <a:custGeom>
              <a:avLst/>
              <a:gdLst/>
              <a:ahLst/>
              <a:cxnLst/>
              <a:rect l="l" t="t" r="r" b="b"/>
              <a:pathLst>
                <a:path w="8811" h="5067" extrusionOk="0">
                  <a:moveTo>
                    <a:pt x="4407" y="0"/>
                  </a:moveTo>
                  <a:cubicBezTo>
                    <a:pt x="3289" y="0"/>
                    <a:pt x="2173" y="244"/>
                    <a:pt x="1322" y="732"/>
                  </a:cubicBezTo>
                  <a:cubicBezTo>
                    <a:pt x="476" y="1232"/>
                    <a:pt x="60" y="1863"/>
                    <a:pt x="60" y="2518"/>
                  </a:cubicBezTo>
                  <a:lnTo>
                    <a:pt x="60" y="2578"/>
                  </a:lnTo>
                  <a:cubicBezTo>
                    <a:pt x="0" y="2649"/>
                    <a:pt x="0" y="2661"/>
                    <a:pt x="0" y="2685"/>
                  </a:cubicBezTo>
                  <a:cubicBezTo>
                    <a:pt x="0" y="2709"/>
                    <a:pt x="0" y="2733"/>
                    <a:pt x="12" y="2744"/>
                  </a:cubicBezTo>
                  <a:cubicBezTo>
                    <a:pt x="12" y="2768"/>
                    <a:pt x="12" y="2792"/>
                    <a:pt x="36" y="2804"/>
                  </a:cubicBezTo>
                  <a:cubicBezTo>
                    <a:pt x="36" y="2828"/>
                    <a:pt x="48" y="2852"/>
                    <a:pt x="48" y="2864"/>
                  </a:cubicBezTo>
                  <a:cubicBezTo>
                    <a:pt x="48" y="2887"/>
                    <a:pt x="60" y="2911"/>
                    <a:pt x="60" y="2923"/>
                  </a:cubicBezTo>
                  <a:cubicBezTo>
                    <a:pt x="60" y="2947"/>
                    <a:pt x="71" y="2971"/>
                    <a:pt x="71" y="2983"/>
                  </a:cubicBezTo>
                  <a:cubicBezTo>
                    <a:pt x="71" y="2995"/>
                    <a:pt x="95" y="3030"/>
                    <a:pt x="95" y="3042"/>
                  </a:cubicBezTo>
                  <a:cubicBezTo>
                    <a:pt x="95" y="3054"/>
                    <a:pt x="107" y="3090"/>
                    <a:pt x="119" y="3102"/>
                  </a:cubicBezTo>
                  <a:cubicBezTo>
                    <a:pt x="119" y="3114"/>
                    <a:pt x="131" y="3149"/>
                    <a:pt x="131" y="3161"/>
                  </a:cubicBezTo>
                  <a:cubicBezTo>
                    <a:pt x="155" y="3173"/>
                    <a:pt x="155" y="3209"/>
                    <a:pt x="167" y="3221"/>
                  </a:cubicBezTo>
                  <a:cubicBezTo>
                    <a:pt x="179" y="3233"/>
                    <a:pt x="179" y="3268"/>
                    <a:pt x="191" y="3280"/>
                  </a:cubicBezTo>
                  <a:cubicBezTo>
                    <a:pt x="214" y="3292"/>
                    <a:pt x="226" y="3328"/>
                    <a:pt x="226" y="3340"/>
                  </a:cubicBezTo>
                  <a:cubicBezTo>
                    <a:pt x="238" y="3352"/>
                    <a:pt x="238" y="3387"/>
                    <a:pt x="250" y="3399"/>
                  </a:cubicBezTo>
                  <a:cubicBezTo>
                    <a:pt x="274" y="3411"/>
                    <a:pt x="286" y="3447"/>
                    <a:pt x="298" y="3459"/>
                  </a:cubicBezTo>
                  <a:cubicBezTo>
                    <a:pt x="310" y="3471"/>
                    <a:pt x="333" y="3495"/>
                    <a:pt x="333" y="3518"/>
                  </a:cubicBezTo>
                  <a:cubicBezTo>
                    <a:pt x="345" y="3530"/>
                    <a:pt x="357" y="3566"/>
                    <a:pt x="369" y="3578"/>
                  </a:cubicBezTo>
                  <a:cubicBezTo>
                    <a:pt x="393" y="3590"/>
                    <a:pt x="405" y="3614"/>
                    <a:pt x="417" y="3637"/>
                  </a:cubicBezTo>
                  <a:cubicBezTo>
                    <a:pt x="429" y="3649"/>
                    <a:pt x="452" y="3685"/>
                    <a:pt x="464" y="3697"/>
                  </a:cubicBezTo>
                  <a:cubicBezTo>
                    <a:pt x="476" y="3709"/>
                    <a:pt x="488" y="3733"/>
                    <a:pt x="512" y="3757"/>
                  </a:cubicBezTo>
                  <a:lnTo>
                    <a:pt x="572" y="3816"/>
                  </a:lnTo>
                  <a:lnTo>
                    <a:pt x="607" y="3864"/>
                  </a:lnTo>
                  <a:lnTo>
                    <a:pt x="667" y="3923"/>
                  </a:lnTo>
                  <a:lnTo>
                    <a:pt x="714" y="3971"/>
                  </a:lnTo>
                  <a:cubicBezTo>
                    <a:pt x="750" y="3983"/>
                    <a:pt x="762" y="4007"/>
                    <a:pt x="786" y="4030"/>
                  </a:cubicBezTo>
                  <a:cubicBezTo>
                    <a:pt x="810" y="4042"/>
                    <a:pt x="822" y="4054"/>
                    <a:pt x="845" y="4066"/>
                  </a:cubicBezTo>
                  <a:cubicBezTo>
                    <a:pt x="881" y="4090"/>
                    <a:pt x="905" y="4114"/>
                    <a:pt x="929" y="4126"/>
                  </a:cubicBezTo>
                  <a:cubicBezTo>
                    <a:pt x="941" y="4149"/>
                    <a:pt x="953" y="4161"/>
                    <a:pt x="988" y="4173"/>
                  </a:cubicBezTo>
                  <a:cubicBezTo>
                    <a:pt x="1012" y="4209"/>
                    <a:pt x="1048" y="4221"/>
                    <a:pt x="1083" y="4233"/>
                  </a:cubicBezTo>
                  <a:cubicBezTo>
                    <a:pt x="1107" y="4245"/>
                    <a:pt x="1119" y="4245"/>
                    <a:pt x="1131" y="4268"/>
                  </a:cubicBezTo>
                  <a:cubicBezTo>
                    <a:pt x="1179" y="4292"/>
                    <a:pt x="1238" y="4328"/>
                    <a:pt x="1286" y="4352"/>
                  </a:cubicBezTo>
                  <a:cubicBezTo>
                    <a:pt x="1322" y="4388"/>
                    <a:pt x="1381" y="4411"/>
                    <a:pt x="1441" y="4447"/>
                  </a:cubicBezTo>
                  <a:cubicBezTo>
                    <a:pt x="1464" y="4459"/>
                    <a:pt x="1476" y="4459"/>
                    <a:pt x="1500" y="4471"/>
                  </a:cubicBezTo>
                  <a:cubicBezTo>
                    <a:pt x="1536" y="4483"/>
                    <a:pt x="1584" y="4507"/>
                    <a:pt x="1607" y="4530"/>
                  </a:cubicBezTo>
                  <a:cubicBezTo>
                    <a:pt x="1619" y="4542"/>
                    <a:pt x="1655" y="4542"/>
                    <a:pt x="1667" y="4566"/>
                  </a:cubicBezTo>
                  <a:cubicBezTo>
                    <a:pt x="1703" y="4578"/>
                    <a:pt x="1738" y="4590"/>
                    <a:pt x="1774" y="4602"/>
                  </a:cubicBezTo>
                  <a:cubicBezTo>
                    <a:pt x="1798" y="4626"/>
                    <a:pt x="1822" y="4626"/>
                    <a:pt x="1845" y="4638"/>
                  </a:cubicBezTo>
                  <a:cubicBezTo>
                    <a:pt x="1881" y="4649"/>
                    <a:pt x="1905" y="4661"/>
                    <a:pt x="1941" y="4661"/>
                  </a:cubicBezTo>
                  <a:cubicBezTo>
                    <a:pt x="2012" y="4697"/>
                    <a:pt x="2084" y="4721"/>
                    <a:pt x="2179" y="4757"/>
                  </a:cubicBezTo>
                  <a:cubicBezTo>
                    <a:pt x="2191" y="4757"/>
                    <a:pt x="2203" y="4769"/>
                    <a:pt x="2203" y="4769"/>
                  </a:cubicBezTo>
                  <a:cubicBezTo>
                    <a:pt x="2274" y="4804"/>
                    <a:pt x="2334" y="4816"/>
                    <a:pt x="2417" y="4828"/>
                  </a:cubicBezTo>
                  <a:cubicBezTo>
                    <a:pt x="2441" y="4828"/>
                    <a:pt x="2453" y="4840"/>
                    <a:pt x="2488" y="4840"/>
                  </a:cubicBezTo>
                  <a:cubicBezTo>
                    <a:pt x="2536" y="4864"/>
                    <a:pt x="2572" y="4876"/>
                    <a:pt x="2619" y="4876"/>
                  </a:cubicBezTo>
                  <a:cubicBezTo>
                    <a:pt x="2655" y="4876"/>
                    <a:pt x="2679" y="4888"/>
                    <a:pt x="2691" y="4888"/>
                  </a:cubicBezTo>
                  <a:cubicBezTo>
                    <a:pt x="2738" y="4900"/>
                    <a:pt x="2798" y="4923"/>
                    <a:pt x="2846" y="4923"/>
                  </a:cubicBezTo>
                  <a:cubicBezTo>
                    <a:pt x="2869" y="4923"/>
                    <a:pt x="2893" y="4935"/>
                    <a:pt x="2917" y="4935"/>
                  </a:cubicBezTo>
                  <a:cubicBezTo>
                    <a:pt x="2965" y="4947"/>
                    <a:pt x="3012" y="4947"/>
                    <a:pt x="3048" y="4959"/>
                  </a:cubicBezTo>
                  <a:cubicBezTo>
                    <a:pt x="3084" y="4959"/>
                    <a:pt x="3096" y="4983"/>
                    <a:pt x="3131" y="4983"/>
                  </a:cubicBezTo>
                  <a:cubicBezTo>
                    <a:pt x="3191" y="4995"/>
                    <a:pt x="3250" y="4995"/>
                    <a:pt x="3310" y="5007"/>
                  </a:cubicBezTo>
                  <a:lnTo>
                    <a:pt x="3334" y="5007"/>
                  </a:lnTo>
                  <a:cubicBezTo>
                    <a:pt x="3405" y="5019"/>
                    <a:pt x="3465" y="5019"/>
                    <a:pt x="3548" y="5042"/>
                  </a:cubicBezTo>
                  <a:lnTo>
                    <a:pt x="3584" y="5042"/>
                  </a:lnTo>
                  <a:cubicBezTo>
                    <a:pt x="3643" y="5042"/>
                    <a:pt x="3691" y="5054"/>
                    <a:pt x="3750" y="5054"/>
                  </a:cubicBezTo>
                  <a:lnTo>
                    <a:pt x="3822" y="5054"/>
                  </a:lnTo>
                  <a:cubicBezTo>
                    <a:pt x="3870" y="5054"/>
                    <a:pt x="3917" y="5054"/>
                    <a:pt x="3965" y="5066"/>
                  </a:cubicBezTo>
                  <a:lnTo>
                    <a:pt x="4929" y="5066"/>
                  </a:lnTo>
                  <a:cubicBezTo>
                    <a:pt x="4977" y="5066"/>
                    <a:pt x="5013" y="5066"/>
                    <a:pt x="5060" y="5054"/>
                  </a:cubicBezTo>
                  <a:cubicBezTo>
                    <a:pt x="5096" y="5054"/>
                    <a:pt x="5120" y="5054"/>
                    <a:pt x="5155" y="5042"/>
                  </a:cubicBezTo>
                  <a:cubicBezTo>
                    <a:pt x="5227" y="5019"/>
                    <a:pt x="5298" y="5019"/>
                    <a:pt x="5370" y="5007"/>
                  </a:cubicBezTo>
                  <a:lnTo>
                    <a:pt x="5405" y="5007"/>
                  </a:lnTo>
                  <a:cubicBezTo>
                    <a:pt x="5489" y="4995"/>
                    <a:pt x="5572" y="4983"/>
                    <a:pt x="5655" y="4959"/>
                  </a:cubicBezTo>
                  <a:cubicBezTo>
                    <a:pt x="5691" y="4959"/>
                    <a:pt x="5715" y="4947"/>
                    <a:pt x="5751" y="4947"/>
                  </a:cubicBezTo>
                  <a:cubicBezTo>
                    <a:pt x="5786" y="4947"/>
                    <a:pt x="5822" y="4935"/>
                    <a:pt x="5870" y="4923"/>
                  </a:cubicBezTo>
                  <a:cubicBezTo>
                    <a:pt x="5894" y="4923"/>
                    <a:pt x="5929" y="4900"/>
                    <a:pt x="5953" y="4900"/>
                  </a:cubicBezTo>
                  <a:cubicBezTo>
                    <a:pt x="6001" y="4888"/>
                    <a:pt x="6025" y="4888"/>
                    <a:pt x="6072" y="4876"/>
                  </a:cubicBezTo>
                  <a:cubicBezTo>
                    <a:pt x="6108" y="4876"/>
                    <a:pt x="6132" y="4864"/>
                    <a:pt x="6167" y="4840"/>
                  </a:cubicBezTo>
                  <a:cubicBezTo>
                    <a:pt x="6191" y="4828"/>
                    <a:pt x="6239" y="4828"/>
                    <a:pt x="6263" y="4816"/>
                  </a:cubicBezTo>
                  <a:cubicBezTo>
                    <a:pt x="6298" y="4804"/>
                    <a:pt x="6322" y="4804"/>
                    <a:pt x="6358" y="4780"/>
                  </a:cubicBezTo>
                  <a:cubicBezTo>
                    <a:pt x="6382" y="4769"/>
                    <a:pt x="6429" y="4769"/>
                    <a:pt x="6465" y="4757"/>
                  </a:cubicBezTo>
                  <a:cubicBezTo>
                    <a:pt x="6489" y="4745"/>
                    <a:pt x="6525" y="4745"/>
                    <a:pt x="6537" y="4721"/>
                  </a:cubicBezTo>
                  <a:cubicBezTo>
                    <a:pt x="6596" y="4709"/>
                    <a:pt x="6668" y="4685"/>
                    <a:pt x="6727" y="4661"/>
                  </a:cubicBezTo>
                  <a:cubicBezTo>
                    <a:pt x="6739" y="4661"/>
                    <a:pt x="6763" y="4649"/>
                    <a:pt x="6775" y="4649"/>
                  </a:cubicBezTo>
                  <a:lnTo>
                    <a:pt x="7001" y="4566"/>
                  </a:lnTo>
                  <a:cubicBezTo>
                    <a:pt x="7013" y="4542"/>
                    <a:pt x="7025" y="4542"/>
                    <a:pt x="7060" y="4530"/>
                  </a:cubicBezTo>
                  <a:cubicBezTo>
                    <a:pt x="7120" y="4507"/>
                    <a:pt x="7156" y="4483"/>
                    <a:pt x="7215" y="4459"/>
                  </a:cubicBezTo>
                  <a:cubicBezTo>
                    <a:pt x="7239" y="4447"/>
                    <a:pt x="7263" y="4447"/>
                    <a:pt x="7275" y="4423"/>
                  </a:cubicBezTo>
                  <a:cubicBezTo>
                    <a:pt x="7358" y="4399"/>
                    <a:pt x="7418" y="4352"/>
                    <a:pt x="7489" y="4328"/>
                  </a:cubicBezTo>
                  <a:cubicBezTo>
                    <a:pt x="7549" y="4292"/>
                    <a:pt x="7596" y="4268"/>
                    <a:pt x="7632" y="4233"/>
                  </a:cubicBezTo>
                  <a:cubicBezTo>
                    <a:pt x="7656" y="4233"/>
                    <a:pt x="7656" y="4221"/>
                    <a:pt x="7668" y="4221"/>
                  </a:cubicBezTo>
                  <a:lnTo>
                    <a:pt x="7680" y="4209"/>
                  </a:lnTo>
                  <a:cubicBezTo>
                    <a:pt x="7715" y="4185"/>
                    <a:pt x="7739" y="4161"/>
                    <a:pt x="7787" y="4149"/>
                  </a:cubicBezTo>
                  <a:cubicBezTo>
                    <a:pt x="7799" y="4149"/>
                    <a:pt x="7799" y="4126"/>
                    <a:pt x="7811" y="4126"/>
                  </a:cubicBezTo>
                  <a:cubicBezTo>
                    <a:pt x="7834" y="4126"/>
                    <a:pt x="7834" y="4114"/>
                    <a:pt x="7846" y="4114"/>
                  </a:cubicBezTo>
                  <a:cubicBezTo>
                    <a:pt x="7870" y="4102"/>
                    <a:pt x="7906" y="4066"/>
                    <a:pt x="7918" y="4054"/>
                  </a:cubicBezTo>
                  <a:cubicBezTo>
                    <a:pt x="7930" y="4054"/>
                    <a:pt x="7930" y="4042"/>
                    <a:pt x="7953" y="4042"/>
                  </a:cubicBezTo>
                  <a:lnTo>
                    <a:pt x="7977" y="4007"/>
                  </a:lnTo>
                  <a:cubicBezTo>
                    <a:pt x="8013" y="3995"/>
                    <a:pt x="8025" y="3971"/>
                    <a:pt x="8049" y="3947"/>
                  </a:cubicBezTo>
                  <a:lnTo>
                    <a:pt x="8084" y="3923"/>
                  </a:lnTo>
                  <a:lnTo>
                    <a:pt x="8108" y="3887"/>
                  </a:lnTo>
                  <a:lnTo>
                    <a:pt x="8168" y="3828"/>
                  </a:lnTo>
                  <a:lnTo>
                    <a:pt x="8215" y="3792"/>
                  </a:lnTo>
                  <a:lnTo>
                    <a:pt x="8275" y="3733"/>
                  </a:lnTo>
                  <a:cubicBezTo>
                    <a:pt x="8275" y="3733"/>
                    <a:pt x="8275" y="3709"/>
                    <a:pt x="8287" y="3709"/>
                  </a:cubicBezTo>
                  <a:cubicBezTo>
                    <a:pt x="8311" y="3697"/>
                    <a:pt x="8311" y="3685"/>
                    <a:pt x="8322" y="3673"/>
                  </a:cubicBezTo>
                  <a:cubicBezTo>
                    <a:pt x="8334" y="3649"/>
                    <a:pt x="8346" y="3626"/>
                    <a:pt x="8370" y="3614"/>
                  </a:cubicBezTo>
                  <a:cubicBezTo>
                    <a:pt x="8382" y="3590"/>
                    <a:pt x="8382" y="3578"/>
                    <a:pt x="8394" y="3566"/>
                  </a:cubicBezTo>
                  <a:lnTo>
                    <a:pt x="8406" y="3554"/>
                  </a:lnTo>
                  <a:cubicBezTo>
                    <a:pt x="8430" y="3530"/>
                    <a:pt x="8442" y="3506"/>
                    <a:pt x="8453" y="3495"/>
                  </a:cubicBezTo>
                  <a:cubicBezTo>
                    <a:pt x="8453" y="3495"/>
                    <a:pt x="8453" y="3471"/>
                    <a:pt x="8465" y="3471"/>
                  </a:cubicBezTo>
                  <a:cubicBezTo>
                    <a:pt x="8489" y="3459"/>
                    <a:pt x="8489" y="3447"/>
                    <a:pt x="8501" y="3435"/>
                  </a:cubicBezTo>
                  <a:cubicBezTo>
                    <a:pt x="8513" y="3411"/>
                    <a:pt x="8525" y="3387"/>
                    <a:pt x="8549" y="3376"/>
                  </a:cubicBezTo>
                  <a:cubicBezTo>
                    <a:pt x="8549" y="3352"/>
                    <a:pt x="8561" y="3352"/>
                    <a:pt x="8561" y="3340"/>
                  </a:cubicBezTo>
                  <a:cubicBezTo>
                    <a:pt x="8561" y="3328"/>
                    <a:pt x="8573" y="3328"/>
                    <a:pt x="8573" y="3316"/>
                  </a:cubicBezTo>
                  <a:cubicBezTo>
                    <a:pt x="8584" y="3292"/>
                    <a:pt x="8608" y="3268"/>
                    <a:pt x="8608" y="3256"/>
                  </a:cubicBezTo>
                  <a:cubicBezTo>
                    <a:pt x="8608" y="3233"/>
                    <a:pt x="8620" y="3233"/>
                    <a:pt x="8620" y="3221"/>
                  </a:cubicBezTo>
                  <a:cubicBezTo>
                    <a:pt x="8620" y="3209"/>
                    <a:pt x="8632" y="3209"/>
                    <a:pt x="8632" y="3197"/>
                  </a:cubicBezTo>
                  <a:cubicBezTo>
                    <a:pt x="8644" y="3173"/>
                    <a:pt x="8644" y="3149"/>
                    <a:pt x="8668" y="3137"/>
                  </a:cubicBezTo>
                  <a:cubicBezTo>
                    <a:pt x="8668" y="3114"/>
                    <a:pt x="8668" y="3114"/>
                    <a:pt x="8680" y="3102"/>
                  </a:cubicBezTo>
                  <a:cubicBezTo>
                    <a:pt x="8680" y="3090"/>
                    <a:pt x="8680" y="3090"/>
                    <a:pt x="8692" y="3078"/>
                  </a:cubicBezTo>
                  <a:cubicBezTo>
                    <a:pt x="8703" y="3054"/>
                    <a:pt x="8703" y="3030"/>
                    <a:pt x="8727" y="3018"/>
                  </a:cubicBezTo>
                  <a:cubicBezTo>
                    <a:pt x="8727" y="2995"/>
                    <a:pt x="8727" y="2995"/>
                    <a:pt x="8739" y="2983"/>
                  </a:cubicBezTo>
                  <a:cubicBezTo>
                    <a:pt x="8739" y="2971"/>
                    <a:pt x="8739" y="2971"/>
                    <a:pt x="8751" y="2959"/>
                  </a:cubicBezTo>
                  <a:cubicBezTo>
                    <a:pt x="8751" y="2935"/>
                    <a:pt x="8763" y="2911"/>
                    <a:pt x="8763" y="2899"/>
                  </a:cubicBezTo>
                  <a:lnTo>
                    <a:pt x="8763" y="2864"/>
                  </a:lnTo>
                  <a:lnTo>
                    <a:pt x="8763" y="2840"/>
                  </a:lnTo>
                  <a:cubicBezTo>
                    <a:pt x="8763" y="2816"/>
                    <a:pt x="8787" y="2792"/>
                    <a:pt x="8787" y="2780"/>
                  </a:cubicBezTo>
                  <a:lnTo>
                    <a:pt x="8787" y="2744"/>
                  </a:lnTo>
                  <a:lnTo>
                    <a:pt x="8787" y="2721"/>
                  </a:lnTo>
                  <a:lnTo>
                    <a:pt x="8787" y="2661"/>
                  </a:lnTo>
                  <a:lnTo>
                    <a:pt x="8787" y="2614"/>
                  </a:lnTo>
                  <a:lnTo>
                    <a:pt x="8787" y="2602"/>
                  </a:lnTo>
                  <a:cubicBezTo>
                    <a:pt x="8811" y="1923"/>
                    <a:pt x="8382" y="1256"/>
                    <a:pt x="7501" y="732"/>
                  </a:cubicBezTo>
                  <a:cubicBezTo>
                    <a:pt x="6644" y="244"/>
                    <a:pt x="5525" y="0"/>
                    <a:pt x="4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0"/>
            <p:cNvSpPr/>
            <p:nvPr/>
          </p:nvSpPr>
          <p:spPr>
            <a:xfrm>
              <a:off x="4938614" y="3051702"/>
              <a:ext cx="311486" cy="120620"/>
            </a:xfrm>
            <a:custGeom>
              <a:avLst/>
              <a:gdLst/>
              <a:ahLst/>
              <a:cxnLst/>
              <a:rect l="l" t="t" r="r" b="b"/>
              <a:pathLst>
                <a:path w="10549" h="4085" extrusionOk="0">
                  <a:moveTo>
                    <a:pt x="0" y="1"/>
                  </a:moveTo>
                  <a:lnTo>
                    <a:pt x="0" y="1048"/>
                  </a:lnTo>
                  <a:cubicBezTo>
                    <a:pt x="0" y="1834"/>
                    <a:pt x="524" y="2620"/>
                    <a:pt x="1560" y="3227"/>
                  </a:cubicBezTo>
                  <a:cubicBezTo>
                    <a:pt x="1619" y="3263"/>
                    <a:pt x="1679" y="3310"/>
                    <a:pt x="1750" y="3334"/>
                  </a:cubicBezTo>
                  <a:cubicBezTo>
                    <a:pt x="1774" y="3346"/>
                    <a:pt x="1798" y="3346"/>
                    <a:pt x="1810" y="3370"/>
                  </a:cubicBezTo>
                  <a:cubicBezTo>
                    <a:pt x="1857" y="3382"/>
                    <a:pt x="1905" y="3406"/>
                    <a:pt x="1953" y="3430"/>
                  </a:cubicBezTo>
                  <a:cubicBezTo>
                    <a:pt x="1976" y="3441"/>
                    <a:pt x="2012" y="3453"/>
                    <a:pt x="2024" y="3453"/>
                  </a:cubicBezTo>
                  <a:cubicBezTo>
                    <a:pt x="2072" y="3465"/>
                    <a:pt x="2096" y="3489"/>
                    <a:pt x="2143" y="3513"/>
                  </a:cubicBezTo>
                  <a:cubicBezTo>
                    <a:pt x="2167" y="3525"/>
                    <a:pt x="2203" y="3549"/>
                    <a:pt x="2227" y="3549"/>
                  </a:cubicBezTo>
                  <a:cubicBezTo>
                    <a:pt x="2262" y="3561"/>
                    <a:pt x="2286" y="3572"/>
                    <a:pt x="2322" y="3572"/>
                  </a:cubicBezTo>
                  <a:cubicBezTo>
                    <a:pt x="2334" y="3572"/>
                    <a:pt x="2334" y="3572"/>
                    <a:pt x="2346" y="3584"/>
                  </a:cubicBezTo>
                  <a:cubicBezTo>
                    <a:pt x="2441" y="3620"/>
                    <a:pt x="2524" y="3668"/>
                    <a:pt x="2631" y="3691"/>
                  </a:cubicBezTo>
                  <a:cubicBezTo>
                    <a:pt x="2643" y="3691"/>
                    <a:pt x="2667" y="3703"/>
                    <a:pt x="2679" y="3703"/>
                  </a:cubicBezTo>
                  <a:cubicBezTo>
                    <a:pt x="2762" y="3739"/>
                    <a:pt x="2846" y="3763"/>
                    <a:pt x="2929" y="3787"/>
                  </a:cubicBezTo>
                  <a:cubicBezTo>
                    <a:pt x="2941" y="3787"/>
                    <a:pt x="2965" y="3799"/>
                    <a:pt x="2977" y="3799"/>
                  </a:cubicBezTo>
                  <a:cubicBezTo>
                    <a:pt x="2989" y="3799"/>
                    <a:pt x="3000" y="3811"/>
                    <a:pt x="3024" y="3811"/>
                  </a:cubicBezTo>
                  <a:cubicBezTo>
                    <a:pt x="3084" y="3822"/>
                    <a:pt x="3119" y="3846"/>
                    <a:pt x="3179" y="3858"/>
                  </a:cubicBezTo>
                  <a:cubicBezTo>
                    <a:pt x="3215" y="3870"/>
                    <a:pt x="3239" y="3870"/>
                    <a:pt x="3286" y="3882"/>
                  </a:cubicBezTo>
                  <a:lnTo>
                    <a:pt x="3465" y="3930"/>
                  </a:lnTo>
                  <a:cubicBezTo>
                    <a:pt x="3477" y="3930"/>
                    <a:pt x="3512" y="3942"/>
                    <a:pt x="3524" y="3942"/>
                  </a:cubicBezTo>
                  <a:lnTo>
                    <a:pt x="3536" y="3942"/>
                  </a:lnTo>
                  <a:cubicBezTo>
                    <a:pt x="3596" y="3965"/>
                    <a:pt x="3643" y="3965"/>
                    <a:pt x="3703" y="3977"/>
                  </a:cubicBezTo>
                  <a:cubicBezTo>
                    <a:pt x="3739" y="3977"/>
                    <a:pt x="3762" y="3989"/>
                    <a:pt x="3798" y="3989"/>
                  </a:cubicBezTo>
                  <a:cubicBezTo>
                    <a:pt x="3870" y="4001"/>
                    <a:pt x="3941" y="4025"/>
                    <a:pt x="4012" y="4025"/>
                  </a:cubicBezTo>
                  <a:lnTo>
                    <a:pt x="4048" y="4025"/>
                  </a:lnTo>
                  <a:cubicBezTo>
                    <a:pt x="4132" y="4037"/>
                    <a:pt x="4215" y="4049"/>
                    <a:pt x="4298" y="4049"/>
                  </a:cubicBezTo>
                  <a:lnTo>
                    <a:pt x="4358" y="4049"/>
                  </a:lnTo>
                  <a:cubicBezTo>
                    <a:pt x="4417" y="4049"/>
                    <a:pt x="4489" y="4061"/>
                    <a:pt x="4548" y="4061"/>
                  </a:cubicBezTo>
                  <a:lnTo>
                    <a:pt x="4643" y="4061"/>
                  </a:lnTo>
                  <a:cubicBezTo>
                    <a:pt x="4703" y="4061"/>
                    <a:pt x="4751" y="4084"/>
                    <a:pt x="4810" y="4084"/>
                  </a:cubicBezTo>
                  <a:lnTo>
                    <a:pt x="5679" y="4084"/>
                  </a:lnTo>
                  <a:cubicBezTo>
                    <a:pt x="5739" y="4084"/>
                    <a:pt x="5798" y="4084"/>
                    <a:pt x="5858" y="4061"/>
                  </a:cubicBezTo>
                  <a:lnTo>
                    <a:pt x="5965" y="4061"/>
                  </a:lnTo>
                  <a:cubicBezTo>
                    <a:pt x="6025" y="4061"/>
                    <a:pt x="6084" y="4049"/>
                    <a:pt x="6132" y="4049"/>
                  </a:cubicBezTo>
                  <a:lnTo>
                    <a:pt x="6239" y="4049"/>
                  </a:lnTo>
                  <a:cubicBezTo>
                    <a:pt x="6322" y="4037"/>
                    <a:pt x="6418" y="4037"/>
                    <a:pt x="6501" y="4025"/>
                  </a:cubicBezTo>
                  <a:lnTo>
                    <a:pt x="6548" y="4025"/>
                  </a:lnTo>
                  <a:cubicBezTo>
                    <a:pt x="6656" y="4001"/>
                    <a:pt x="6739" y="3989"/>
                    <a:pt x="6846" y="3977"/>
                  </a:cubicBezTo>
                  <a:lnTo>
                    <a:pt x="6870" y="3977"/>
                  </a:lnTo>
                  <a:cubicBezTo>
                    <a:pt x="6906" y="3977"/>
                    <a:pt x="6929" y="3965"/>
                    <a:pt x="6953" y="3965"/>
                  </a:cubicBezTo>
                  <a:cubicBezTo>
                    <a:pt x="6989" y="3942"/>
                    <a:pt x="7037" y="3942"/>
                    <a:pt x="7084" y="3930"/>
                  </a:cubicBezTo>
                  <a:cubicBezTo>
                    <a:pt x="7132" y="3918"/>
                    <a:pt x="7156" y="3918"/>
                    <a:pt x="7203" y="3906"/>
                  </a:cubicBezTo>
                  <a:cubicBezTo>
                    <a:pt x="7251" y="3882"/>
                    <a:pt x="7287" y="3882"/>
                    <a:pt x="7334" y="3870"/>
                  </a:cubicBezTo>
                  <a:cubicBezTo>
                    <a:pt x="7382" y="3858"/>
                    <a:pt x="7406" y="3858"/>
                    <a:pt x="7441" y="3846"/>
                  </a:cubicBezTo>
                  <a:cubicBezTo>
                    <a:pt x="7489" y="3822"/>
                    <a:pt x="7525" y="3811"/>
                    <a:pt x="7572" y="3811"/>
                  </a:cubicBezTo>
                  <a:cubicBezTo>
                    <a:pt x="7608" y="3799"/>
                    <a:pt x="7644" y="3799"/>
                    <a:pt x="7680" y="3787"/>
                  </a:cubicBezTo>
                  <a:lnTo>
                    <a:pt x="7811" y="3739"/>
                  </a:lnTo>
                  <a:cubicBezTo>
                    <a:pt x="7822" y="3739"/>
                    <a:pt x="7858" y="3727"/>
                    <a:pt x="7870" y="3727"/>
                  </a:cubicBezTo>
                  <a:cubicBezTo>
                    <a:pt x="7882" y="3727"/>
                    <a:pt x="7906" y="3703"/>
                    <a:pt x="7918" y="3703"/>
                  </a:cubicBezTo>
                  <a:cubicBezTo>
                    <a:pt x="7989" y="3680"/>
                    <a:pt x="8061" y="3644"/>
                    <a:pt x="8144" y="3632"/>
                  </a:cubicBezTo>
                  <a:cubicBezTo>
                    <a:pt x="8156" y="3632"/>
                    <a:pt x="8168" y="3620"/>
                    <a:pt x="8180" y="3620"/>
                  </a:cubicBezTo>
                  <a:cubicBezTo>
                    <a:pt x="8275" y="3584"/>
                    <a:pt x="8358" y="3549"/>
                    <a:pt x="8453" y="3513"/>
                  </a:cubicBezTo>
                  <a:cubicBezTo>
                    <a:pt x="8477" y="3501"/>
                    <a:pt x="8501" y="3501"/>
                    <a:pt x="8525" y="3489"/>
                  </a:cubicBezTo>
                  <a:cubicBezTo>
                    <a:pt x="8584" y="3453"/>
                    <a:pt x="8656" y="3430"/>
                    <a:pt x="8715" y="3394"/>
                  </a:cubicBezTo>
                  <a:cubicBezTo>
                    <a:pt x="8751" y="3382"/>
                    <a:pt x="8763" y="3370"/>
                    <a:pt x="8799" y="3370"/>
                  </a:cubicBezTo>
                  <a:cubicBezTo>
                    <a:pt x="8882" y="3322"/>
                    <a:pt x="8954" y="3275"/>
                    <a:pt x="9037" y="3227"/>
                  </a:cubicBezTo>
                  <a:cubicBezTo>
                    <a:pt x="9049" y="3215"/>
                    <a:pt x="9073" y="3203"/>
                    <a:pt x="9096" y="3191"/>
                  </a:cubicBezTo>
                  <a:cubicBezTo>
                    <a:pt x="9108" y="3168"/>
                    <a:pt x="9132" y="3156"/>
                    <a:pt x="9156" y="3156"/>
                  </a:cubicBezTo>
                  <a:cubicBezTo>
                    <a:pt x="9180" y="3144"/>
                    <a:pt x="9215" y="3108"/>
                    <a:pt x="9239" y="3096"/>
                  </a:cubicBezTo>
                  <a:cubicBezTo>
                    <a:pt x="9275" y="3084"/>
                    <a:pt x="9299" y="3049"/>
                    <a:pt x="9335" y="3037"/>
                  </a:cubicBezTo>
                  <a:cubicBezTo>
                    <a:pt x="9358" y="3025"/>
                    <a:pt x="9394" y="2989"/>
                    <a:pt x="9418" y="2977"/>
                  </a:cubicBezTo>
                  <a:cubicBezTo>
                    <a:pt x="9454" y="2965"/>
                    <a:pt x="9477" y="2929"/>
                    <a:pt x="9489" y="2918"/>
                  </a:cubicBezTo>
                  <a:cubicBezTo>
                    <a:pt x="9525" y="2906"/>
                    <a:pt x="9549" y="2870"/>
                    <a:pt x="9585" y="2858"/>
                  </a:cubicBezTo>
                  <a:cubicBezTo>
                    <a:pt x="9608" y="2846"/>
                    <a:pt x="9632" y="2810"/>
                    <a:pt x="9656" y="2799"/>
                  </a:cubicBezTo>
                  <a:cubicBezTo>
                    <a:pt x="9692" y="2787"/>
                    <a:pt x="9704" y="2751"/>
                    <a:pt x="9727" y="2739"/>
                  </a:cubicBezTo>
                  <a:lnTo>
                    <a:pt x="9763" y="2715"/>
                  </a:lnTo>
                  <a:cubicBezTo>
                    <a:pt x="9775" y="2691"/>
                    <a:pt x="9811" y="2679"/>
                    <a:pt x="9823" y="2656"/>
                  </a:cubicBezTo>
                  <a:lnTo>
                    <a:pt x="9835" y="2632"/>
                  </a:lnTo>
                  <a:cubicBezTo>
                    <a:pt x="9882" y="2596"/>
                    <a:pt x="9906" y="2560"/>
                    <a:pt x="9942" y="2513"/>
                  </a:cubicBezTo>
                  <a:lnTo>
                    <a:pt x="9966" y="2489"/>
                  </a:lnTo>
                  <a:cubicBezTo>
                    <a:pt x="10001" y="2453"/>
                    <a:pt x="10025" y="2418"/>
                    <a:pt x="10061" y="2382"/>
                  </a:cubicBezTo>
                  <a:lnTo>
                    <a:pt x="10073" y="2370"/>
                  </a:lnTo>
                  <a:cubicBezTo>
                    <a:pt x="10073" y="2370"/>
                    <a:pt x="10073" y="2358"/>
                    <a:pt x="10085" y="2358"/>
                  </a:cubicBezTo>
                  <a:cubicBezTo>
                    <a:pt x="10108" y="2334"/>
                    <a:pt x="10108" y="2322"/>
                    <a:pt x="10120" y="2322"/>
                  </a:cubicBezTo>
                  <a:cubicBezTo>
                    <a:pt x="10144" y="2298"/>
                    <a:pt x="10168" y="2251"/>
                    <a:pt x="10192" y="2215"/>
                  </a:cubicBezTo>
                  <a:cubicBezTo>
                    <a:pt x="10204" y="2203"/>
                    <a:pt x="10228" y="2179"/>
                    <a:pt x="10228" y="2156"/>
                  </a:cubicBezTo>
                  <a:cubicBezTo>
                    <a:pt x="10239" y="2132"/>
                    <a:pt x="10263" y="2096"/>
                    <a:pt x="10287" y="2072"/>
                  </a:cubicBezTo>
                  <a:cubicBezTo>
                    <a:pt x="10287" y="2060"/>
                    <a:pt x="10299" y="2060"/>
                    <a:pt x="10299" y="2037"/>
                  </a:cubicBezTo>
                  <a:cubicBezTo>
                    <a:pt x="10299" y="2025"/>
                    <a:pt x="10311" y="2013"/>
                    <a:pt x="10311" y="2013"/>
                  </a:cubicBezTo>
                  <a:cubicBezTo>
                    <a:pt x="10323" y="1977"/>
                    <a:pt x="10347" y="1953"/>
                    <a:pt x="10358" y="1941"/>
                  </a:cubicBezTo>
                  <a:cubicBezTo>
                    <a:pt x="10370" y="1917"/>
                    <a:pt x="10370" y="1894"/>
                    <a:pt x="10382" y="1858"/>
                  </a:cubicBezTo>
                  <a:cubicBezTo>
                    <a:pt x="10406" y="1834"/>
                    <a:pt x="10418" y="1798"/>
                    <a:pt x="10418" y="1787"/>
                  </a:cubicBezTo>
                  <a:cubicBezTo>
                    <a:pt x="10418" y="1775"/>
                    <a:pt x="10430" y="1763"/>
                    <a:pt x="10430" y="1739"/>
                  </a:cubicBezTo>
                  <a:cubicBezTo>
                    <a:pt x="10430" y="1727"/>
                    <a:pt x="10430" y="1727"/>
                    <a:pt x="10442" y="1715"/>
                  </a:cubicBezTo>
                  <a:cubicBezTo>
                    <a:pt x="10466" y="1679"/>
                    <a:pt x="10466" y="1667"/>
                    <a:pt x="10478" y="1644"/>
                  </a:cubicBezTo>
                  <a:cubicBezTo>
                    <a:pt x="10478" y="1608"/>
                    <a:pt x="10489" y="1596"/>
                    <a:pt x="10489" y="1560"/>
                  </a:cubicBezTo>
                  <a:cubicBezTo>
                    <a:pt x="10489" y="1536"/>
                    <a:pt x="10501" y="1525"/>
                    <a:pt x="10501" y="1489"/>
                  </a:cubicBezTo>
                  <a:cubicBezTo>
                    <a:pt x="10501" y="1477"/>
                    <a:pt x="10501" y="1465"/>
                    <a:pt x="10525" y="1441"/>
                  </a:cubicBezTo>
                  <a:lnTo>
                    <a:pt x="10525" y="1429"/>
                  </a:lnTo>
                  <a:cubicBezTo>
                    <a:pt x="10525" y="1406"/>
                    <a:pt x="10537" y="1370"/>
                    <a:pt x="10537" y="1358"/>
                  </a:cubicBezTo>
                  <a:cubicBezTo>
                    <a:pt x="10537" y="1322"/>
                    <a:pt x="10537" y="1310"/>
                    <a:pt x="10549" y="1286"/>
                  </a:cubicBezTo>
                  <a:lnTo>
                    <a:pt x="10549" y="1203"/>
                  </a:lnTo>
                  <a:lnTo>
                    <a:pt x="10549" y="1132"/>
                  </a:lnTo>
                  <a:lnTo>
                    <a:pt x="10549" y="1120"/>
                  </a:lnTo>
                  <a:lnTo>
                    <a:pt x="10549" y="1"/>
                  </a:lnTo>
                  <a:cubicBezTo>
                    <a:pt x="10549" y="36"/>
                    <a:pt x="10549" y="48"/>
                    <a:pt x="10537" y="72"/>
                  </a:cubicBezTo>
                  <a:lnTo>
                    <a:pt x="10537" y="108"/>
                  </a:lnTo>
                  <a:lnTo>
                    <a:pt x="10537" y="155"/>
                  </a:lnTo>
                  <a:cubicBezTo>
                    <a:pt x="10537" y="179"/>
                    <a:pt x="10525" y="191"/>
                    <a:pt x="10525" y="227"/>
                  </a:cubicBezTo>
                  <a:lnTo>
                    <a:pt x="10525" y="251"/>
                  </a:lnTo>
                  <a:cubicBezTo>
                    <a:pt x="10525" y="274"/>
                    <a:pt x="10525" y="286"/>
                    <a:pt x="10513" y="298"/>
                  </a:cubicBezTo>
                  <a:cubicBezTo>
                    <a:pt x="10513" y="334"/>
                    <a:pt x="10489" y="346"/>
                    <a:pt x="10489" y="370"/>
                  </a:cubicBezTo>
                  <a:cubicBezTo>
                    <a:pt x="10489" y="393"/>
                    <a:pt x="10489" y="393"/>
                    <a:pt x="10478" y="405"/>
                  </a:cubicBezTo>
                  <a:cubicBezTo>
                    <a:pt x="10478" y="417"/>
                    <a:pt x="10478" y="429"/>
                    <a:pt x="10466" y="429"/>
                  </a:cubicBezTo>
                  <a:cubicBezTo>
                    <a:pt x="10442" y="465"/>
                    <a:pt x="10442" y="477"/>
                    <a:pt x="10430" y="513"/>
                  </a:cubicBezTo>
                  <a:cubicBezTo>
                    <a:pt x="10430" y="524"/>
                    <a:pt x="10418" y="536"/>
                    <a:pt x="10418" y="536"/>
                  </a:cubicBezTo>
                  <a:cubicBezTo>
                    <a:pt x="10418" y="548"/>
                    <a:pt x="10406" y="572"/>
                    <a:pt x="10406" y="572"/>
                  </a:cubicBezTo>
                  <a:cubicBezTo>
                    <a:pt x="10382" y="596"/>
                    <a:pt x="10370" y="608"/>
                    <a:pt x="10370" y="644"/>
                  </a:cubicBezTo>
                  <a:cubicBezTo>
                    <a:pt x="10370" y="655"/>
                    <a:pt x="10358" y="667"/>
                    <a:pt x="10358" y="691"/>
                  </a:cubicBezTo>
                  <a:cubicBezTo>
                    <a:pt x="10358" y="703"/>
                    <a:pt x="10347" y="703"/>
                    <a:pt x="10347" y="715"/>
                  </a:cubicBezTo>
                  <a:cubicBezTo>
                    <a:pt x="10323" y="751"/>
                    <a:pt x="10311" y="763"/>
                    <a:pt x="10299" y="786"/>
                  </a:cubicBezTo>
                  <a:cubicBezTo>
                    <a:pt x="10299" y="810"/>
                    <a:pt x="10287" y="822"/>
                    <a:pt x="10287" y="834"/>
                  </a:cubicBezTo>
                  <a:cubicBezTo>
                    <a:pt x="10287" y="846"/>
                    <a:pt x="10263" y="846"/>
                    <a:pt x="10263" y="870"/>
                  </a:cubicBezTo>
                  <a:cubicBezTo>
                    <a:pt x="10251" y="894"/>
                    <a:pt x="10239" y="905"/>
                    <a:pt x="10228" y="941"/>
                  </a:cubicBezTo>
                  <a:cubicBezTo>
                    <a:pt x="10204" y="953"/>
                    <a:pt x="10204" y="965"/>
                    <a:pt x="10192" y="989"/>
                  </a:cubicBezTo>
                  <a:cubicBezTo>
                    <a:pt x="10192" y="989"/>
                    <a:pt x="10192" y="1001"/>
                    <a:pt x="10180" y="1001"/>
                  </a:cubicBezTo>
                  <a:cubicBezTo>
                    <a:pt x="10168" y="1025"/>
                    <a:pt x="10144" y="1048"/>
                    <a:pt x="10120" y="1072"/>
                  </a:cubicBezTo>
                  <a:cubicBezTo>
                    <a:pt x="10120" y="1072"/>
                    <a:pt x="10120" y="1084"/>
                    <a:pt x="10108" y="1084"/>
                  </a:cubicBezTo>
                  <a:cubicBezTo>
                    <a:pt x="10085" y="1108"/>
                    <a:pt x="10073" y="1120"/>
                    <a:pt x="10073" y="1132"/>
                  </a:cubicBezTo>
                  <a:cubicBezTo>
                    <a:pt x="10061" y="1167"/>
                    <a:pt x="10025" y="1179"/>
                    <a:pt x="10013" y="1203"/>
                  </a:cubicBezTo>
                  <a:lnTo>
                    <a:pt x="9966" y="1251"/>
                  </a:lnTo>
                  <a:lnTo>
                    <a:pt x="9954" y="1263"/>
                  </a:lnTo>
                  <a:cubicBezTo>
                    <a:pt x="9942" y="1298"/>
                    <a:pt x="9906" y="1310"/>
                    <a:pt x="9882" y="1346"/>
                  </a:cubicBezTo>
                  <a:cubicBezTo>
                    <a:pt x="9870" y="1358"/>
                    <a:pt x="9847" y="1382"/>
                    <a:pt x="9823" y="1406"/>
                  </a:cubicBezTo>
                  <a:lnTo>
                    <a:pt x="9751" y="1477"/>
                  </a:lnTo>
                  <a:lnTo>
                    <a:pt x="9716" y="1501"/>
                  </a:lnTo>
                  <a:lnTo>
                    <a:pt x="9692" y="1536"/>
                  </a:lnTo>
                  <a:cubicBezTo>
                    <a:pt x="9656" y="1560"/>
                    <a:pt x="9632" y="1584"/>
                    <a:pt x="9596" y="1608"/>
                  </a:cubicBezTo>
                  <a:lnTo>
                    <a:pt x="9573" y="1644"/>
                  </a:lnTo>
                  <a:lnTo>
                    <a:pt x="9537" y="1667"/>
                  </a:lnTo>
                  <a:cubicBezTo>
                    <a:pt x="9513" y="1703"/>
                    <a:pt x="9477" y="1715"/>
                    <a:pt x="9430" y="1739"/>
                  </a:cubicBezTo>
                  <a:lnTo>
                    <a:pt x="9406" y="1775"/>
                  </a:lnTo>
                  <a:lnTo>
                    <a:pt x="9370" y="1798"/>
                  </a:lnTo>
                  <a:cubicBezTo>
                    <a:pt x="9335" y="1834"/>
                    <a:pt x="9299" y="1858"/>
                    <a:pt x="9251" y="1882"/>
                  </a:cubicBezTo>
                  <a:cubicBezTo>
                    <a:pt x="9239" y="1882"/>
                    <a:pt x="9239" y="1894"/>
                    <a:pt x="9227" y="1894"/>
                  </a:cubicBezTo>
                  <a:cubicBezTo>
                    <a:pt x="9215" y="1894"/>
                    <a:pt x="9215" y="1906"/>
                    <a:pt x="9192" y="1906"/>
                  </a:cubicBezTo>
                  <a:cubicBezTo>
                    <a:pt x="9132" y="1953"/>
                    <a:pt x="9073" y="1977"/>
                    <a:pt x="9001" y="2025"/>
                  </a:cubicBezTo>
                  <a:cubicBezTo>
                    <a:pt x="8930" y="2072"/>
                    <a:pt x="8834" y="2120"/>
                    <a:pt x="8763" y="2156"/>
                  </a:cubicBezTo>
                  <a:cubicBezTo>
                    <a:pt x="8739" y="2179"/>
                    <a:pt x="8715" y="2191"/>
                    <a:pt x="8692" y="2191"/>
                  </a:cubicBezTo>
                  <a:cubicBezTo>
                    <a:pt x="8632" y="2215"/>
                    <a:pt x="8561" y="2251"/>
                    <a:pt x="8501" y="2275"/>
                  </a:cubicBezTo>
                  <a:cubicBezTo>
                    <a:pt x="8477" y="2298"/>
                    <a:pt x="8453" y="2298"/>
                    <a:pt x="8442" y="2310"/>
                  </a:cubicBezTo>
                  <a:cubicBezTo>
                    <a:pt x="8346" y="2358"/>
                    <a:pt x="8263" y="2382"/>
                    <a:pt x="8168" y="2418"/>
                  </a:cubicBezTo>
                  <a:cubicBezTo>
                    <a:pt x="8156" y="2418"/>
                    <a:pt x="8144" y="2429"/>
                    <a:pt x="8120" y="2429"/>
                  </a:cubicBezTo>
                  <a:cubicBezTo>
                    <a:pt x="8049" y="2453"/>
                    <a:pt x="7977" y="2489"/>
                    <a:pt x="7906" y="2501"/>
                  </a:cubicBezTo>
                  <a:cubicBezTo>
                    <a:pt x="7870" y="2513"/>
                    <a:pt x="7846" y="2513"/>
                    <a:pt x="7811" y="2537"/>
                  </a:cubicBezTo>
                  <a:lnTo>
                    <a:pt x="7680" y="2572"/>
                  </a:lnTo>
                  <a:cubicBezTo>
                    <a:pt x="7644" y="2596"/>
                    <a:pt x="7608" y="2596"/>
                    <a:pt x="7572" y="2608"/>
                  </a:cubicBezTo>
                  <a:cubicBezTo>
                    <a:pt x="7525" y="2620"/>
                    <a:pt x="7489" y="2632"/>
                    <a:pt x="7441" y="2632"/>
                  </a:cubicBezTo>
                  <a:cubicBezTo>
                    <a:pt x="7406" y="2656"/>
                    <a:pt x="7370" y="2656"/>
                    <a:pt x="7334" y="2668"/>
                  </a:cubicBezTo>
                  <a:cubicBezTo>
                    <a:pt x="7287" y="2679"/>
                    <a:pt x="7251" y="2679"/>
                    <a:pt x="7203" y="2691"/>
                  </a:cubicBezTo>
                  <a:cubicBezTo>
                    <a:pt x="7168" y="2715"/>
                    <a:pt x="7132" y="2715"/>
                    <a:pt x="7096" y="2727"/>
                  </a:cubicBezTo>
                  <a:cubicBezTo>
                    <a:pt x="7049" y="2739"/>
                    <a:pt x="7013" y="2739"/>
                    <a:pt x="6965" y="2751"/>
                  </a:cubicBezTo>
                  <a:cubicBezTo>
                    <a:pt x="6929" y="2751"/>
                    <a:pt x="6894" y="2775"/>
                    <a:pt x="6858" y="2775"/>
                  </a:cubicBezTo>
                  <a:cubicBezTo>
                    <a:pt x="6751" y="2787"/>
                    <a:pt x="6668" y="2799"/>
                    <a:pt x="6560" y="2810"/>
                  </a:cubicBezTo>
                  <a:lnTo>
                    <a:pt x="6513" y="2810"/>
                  </a:lnTo>
                  <a:cubicBezTo>
                    <a:pt x="6429" y="2834"/>
                    <a:pt x="6334" y="2834"/>
                    <a:pt x="6251" y="2846"/>
                  </a:cubicBezTo>
                  <a:cubicBezTo>
                    <a:pt x="6215" y="2846"/>
                    <a:pt x="6179" y="2846"/>
                    <a:pt x="6144" y="2858"/>
                  </a:cubicBezTo>
                  <a:cubicBezTo>
                    <a:pt x="6084" y="2858"/>
                    <a:pt x="6025" y="2870"/>
                    <a:pt x="5977" y="2870"/>
                  </a:cubicBezTo>
                  <a:cubicBezTo>
                    <a:pt x="5953" y="2870"/>
                    <a:pt x="5906" y="2870"/>
                    <a:pt x="5882" y="2894"/>
                  </a:cubicBezTo>
                  <a:cubicBezTo>
                    <a:pt x="5822" y="2894"/>
                    <a:pt x="5763" y="2894"/>
                    <a:pt x="5703" y="2906"/>
                  </a:cubicBezTo>
                  <a:lnTo>
                    <a:pt x="4822" y="2906"/>
                  </a:lnTo>
                  <a:cubicBezTo>
                    <a:pt x="4763" y="2906"/>
                    <a:pt x="4715" y="2906"/>
                    <a:pt x="4655" y="2894"/>
                  </a:cubicBezTo>
                  <a:lnTo>
                    <a:pt x="4572" y="2894"/>
                  </a:lnTo>
                  <a:cubicBezTo>
                    <a:pt x="4513" y="2894"/>
                    <a:pt x="4429" y="2870"/>
                    <a:pt x="4370" y="2870"/>
                  </a:cubicBezTo>
                  <a:lnTo>
                    <a:pt x="4310" y="2870"/>
                  </a:lnTo>
                  <a:cubicBezTo>
                    <a:pt x="4227" y="2858"/>
                    <a:pt x="4155" y="2858"/>
                    <a:pt x="4060" y="2846"/>
                  </a:cubicBezTo>
                  <a:lnTo>
                    <a:pt x="4012" y="2846"/>
                  </a:lnTo>
                  <a:cubicBezTo>
                    <a:pt x="3941" y="2834"/>
                    <a:pt x="3870" y="2834"/>
                    <a:pt x="3798" y="2810"/>
                  </a:cubicBezTo>
                  <a:cubicBezTo>
                    <a:pt x="3762" y="2810"/>
                    <a:pt x="3739" y="2799"/>
                    <a:pt x="3703" y="2799"/>
                  </a:cubicBezTo>
                  <a:cubicBezTo>
                    <a:pt x="3643" y="2787"/>
                    <a:pt x="3596" y="2787"/>
                    <a:pt x="3536" y="2775"/>
                  </a:cubicBezTo>
                  <a:cubicBezTo>
                    <a:pt x="3512" y="2775"/>
                    <a:pt x="3477" y="2751"/>
                    <a:pt x="3453" y="2751"/>
                  </a:cubicBezTo>
                  <a:lnTo>
                    <a:pt x="3274" y="2715"/>
                  </a:lnTo>
                  <a:cubicBezTo>
                    <a:pt x="3239" y="2691"/>
                    <a:pt x="3215" y="2691"/>
                    <a:pt x="3167" y="2679"/>
                  </a:cubicBezTo>
                  <a:cubicBezTo>
                    <a:pt x="3108" y="2668"/>
                    <a:pt x="3060" y="2656"/>
                    <a:pt x="3000" y="2632"/>
                  </a:cubicBezTo>
                  <a:cubicBezTo>
                    <a:pt x="2977" y="2620"/>
                    <a:pt x="2941" y="2620"/>
                    <a:pt x="2917" y="2608"/>
                  </a:cubicBezTo>
                  <a:cubicBezTo>
                    <a:pt x="2822" y="2572"/>
                    <a:pt x="2750" y="2560"/>
                    <a:pt x="2667" y="2537"/>
                  </a:cubicBezTo>
                  <a:cubicBezTo>
                    <a:pt x="2643" y="2537"/>
                    <a:pt x="2631" y="2513"/>
                    <a:pt x="2619" y="2513"/>
                  </a:cubicBezTo>
                  <a:cubicBezTo>
                    <a:pt x="2524" y="2489"/>
                    <a:pt x="2429" y="2453"/>
                    <a:pt x="2334" y="2418"/>
                  </a:cubicBezTo>
                  <a:cubicBezTo>
                    <a:pt x="2286" y="2394"/>
                    <a:pt x="2262" y="2382"/>
                    <a:pt x="2227" y="2370"/>
                  </a:cubicBezTo>
                  <a:cubicBezTo>
                    <a:pt x="2203" y="2358"/>
                    <a:pt x="2167" y="2334"/>
                    <a:pt x="2143" y="2334"/>
                  </a:cubicBezTo>
                  <a:cubicBezTo>
                    <a:pt x="2096" y="2322"/>
                    <a:pt x="2048" y="2310"/>
                    <a:pt x="2024" y="2275"/>
                  </a:cubicBezTo>
                  <a:cubicBezTo>
                    <a:pt x="1988" y="2263"/>
                    <a:pt x="1965" y="2251"/>
                    <a:pt x="1953" y="2251"/>
                  </a:cubicBezTo>
                  <a:cubicBezTo>
                    <a:pt x="1905" y="2239"/>
                    <a:pt x="1857" y="2203"/>
                    <a:pt x="1810" y="2191"/>
                  </a:cubicBezTo>
                  <a:cubicBezTo>
                    <a:pt x="1798" y="2179"/>
                    <a:pt x="1774" y="2179"/>
                    <a:pt x="1750" y="2156"/>
                  </a:cubicBezTo>
                  <a:cubicBezTo>
                    <a:pt x="1691" y="2132"/>
                    <a:pt x="1619" y="2084"/>
                    <a:pt x="1560" y="2060"/>
                  </a:cubicBezTo>
                  <a:cubicBezTo>
                    <a:pt x="1500" y="2013"/>
                    <a:pt x="1429" y="1977"/>
                    <a:pt x="1369" y="1941"/>
                  </a:cubicBezTo>
                  <a:cubicBezTo>
                    <a:pt x="1357" y="1917"/>
                    <a:pt x="1322" y="1906"/>
                    <a:pt x="1310" y="1894"/>
                  </a:cubicBezTo>
                  <a:cubicBezTo>
                    <a:pt x="1262" y="1858"/>
                    <a:pt x="1238" y="1834"/>
                    <a:pt x="1191" y="1822"/>
                  </a:cubicBezTo>
                  <a:cubicBezTo>
                    <a:pt x="1155" y="1798"/>
                    <a:pt x="1143" y="1787"/>
                    <a:pt x="1119" y="1775"/>
                  </a:cubicBezTo>
                  <a:cubicBezTo>
                    <a:pt x="1084" y="1739"/>
                    <a:pt x="1060" y="1727"/>
                    <a:pt x="1024" y="1703"/>
                  </a:cubicBezTo>
                  <a:cubicBezTo>
                    <a:pt x="1000" y="1679"/>
                    <a:pt x="976" y="1667"/>
                    <a:pt x="964" y="1644"/>
                  </a:cubicBezTo>
                  <a:cubicBezTo>
                    <a:pt x="941" y="1608"/>
                    <a:pt x="905" y="1596"/>
                    <a:pt x="881" y="1560"/>
                  </a:cubicBezTo>
                  <a:lnTo>
                    <a:pt x="822" y="1501"/>
                  </a:lnTo>
                  <a:cubicBezTo>
                    <a:pt x="786" y="1477"/>
                    <a:pt x="762" y="1465"/>
                    <a:pt x="738" y="1429"/>
                  </a:cubicBezTo>
                  <a:lnTo>
                    <a:pt x="679" y="1370"/>
                  </a:lnTo>
                  <a:lnTo>
                    <a:pt x="607" y="1298"/>
                  </a:lnTo>
                  <a:cubicBezTo>
                    <a:pt x="595" y="1286"/>
                    <a:pt x="583" y="1251"/>
                    <a:pt x="548" y="1239"/>
                  </a:cubicBezTo>
                  <a:cubicBezTo>
                    <a:pt x="536" y="1203"/>
                    <a:pt x="500" y="1191"/>
                    <a:pt x="488" y="1167"/>
                  </a:cubicBezTo>
                  <a:cubicBezTo>
                    <a:pt x="476" y="1144"/>
                    <a:pt x="464" y="1120"/>
                    <a:pt x="441" y="1108"/>
                  </a:cubicBezTo>
                  <a:cubicBezTo>
                    <a:pt x="429" y="1072"/>
                    <a:pt x="405" y="1060"/>
                    <a:pt x="381" y="1025"/>
                  </a:cubicBezTo>
                  <a:cubicBezTo>
                    <a:pt x="369" y="1013"/>
                    <a:pt x="357" y="989"/>
                    <a:pt x="345" y="965"/>
                  </a:cubicBezTo>
                  <a:cubicBezTo>
                    <a:pt x="322" y="941"/>
                    <a:pt x="310" y="929"/>
                    <a:pt x="298" y="894"/>
                  </a:cubicBezTo>
                  <a:cubicBezTo>
                    <a:pt x="286" y="870"/>
                    <a:pt x="262" y="846"/>
                    <a:pt x="250" y="822"/>
                  </a:cubicBezTo>
                  <a:cubicBezTo>
                    <a:pt x="238" y="786"/>
                    <a:pt x="226" y="774"/>
                    <a:pt x="202" y="751"/>
                  </a:cubicBezTo>
                  <a:cubicBezTo>
                    <a:pt x="191" y="715"/>
                    <a:pt x="191" y="703"/>
                    <a:pt x="179" y="667"/>
                  </a:cubicBezTo>
                  <a:cubicBezTo>
                    <a:pt x="167" y="644"/>
                    <a:pt x="143" y="632"/>
                    <a:pt x="143" y="596"/>
                  </a:cubicBezTo>
                  <a:cubicBezTo>
                    <a:pt x="131" y="572"/>
                    <a:pt x="131" y="548"/>
                    <a:pt x="119" y="524"/>
                  </a:cubicBezTo>
                  <a:cubicBezTo>
                    <a:pt x="107" y="489"/>
                    <a:pt x="107" y="477"/>
                    <a:pt x="83" y="453"/>
                  </a:cubicBezTo>
                  <a:cubicBezTo>
                    <a:pt x="71" y="417"/>
                    <a:pt x="71" y="405"/>
                    <a:pt x="71" y="370"/>
                  </a:cubicBezTo>
                  <a:cubicBezTo>
                    <a:pt x="60" y="346"/>
                    <a:pt x="60" y="334"/>
                    <a:pt x="60" y="298"/>
                  </a:cubicBezTo>
                  <a:cubicBezTo>
                    <a:pt x="60" y="274"/>
                    <a:pt x="48" y="251"/>
                    <a:pt x="48" y="227"/>
                  </a:cubicBezTo>
                  <a:cubicBezTo>
                    <a:pt x="48" y="191"/>
                    <a:pt x="24" y="179"/>
                    <a:pt x="24" y="155"/>
                  </a:cubicBezTo>
                  <a:cubicBezTo>
                    <a:pt x="24" y="120"/>
                    <a:pt x="24" y="108"/>
                    <a:pt x="12" y="72"/>
                  </a:cubicBezTo>
                  <a:cubicBezTo>
                    <a:pt x="12" y="48"/>
                    <a:pt x="12" y="36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0"/>
            <p:cNvSpPr/>
            <p:nvPr/>
          </p:nvSpPr>
          <p:spPr>
            <a:xfrm>
              <a:off x="5025779" y="3005639"/>
              <a:ext cx="137510" cy="73878"/>
            </a:xfrm>
            <a:custGeom>
              <a:avLst/>
              <a:gdLst/>
              <a:ahLst/>
              <a:cxnLst/>
              <a:rect l="l" t="t" r="r" b="b"/>
              <a:pathLst>
                <a:path w="4657" h="2502" extrusionOk="0">
                  <a:moveTo>
                    <a:pt x="2757" y="513"/>
                  </a:moveTo>
                  <a:cubicBezTo>
                    <a:pt x="2855" y="513"/>
                    <a:pt x="2968" y="534"/>
                    <a:pt x="3096" y="584"/>
                  </a:cubicBezTo>
                  <a:lnTo>
                    <a:pt x="2513" y="918"/>
                  </a:lnTo>
                  <a:cubicBezTo>
                    <a:pt x="2382" y="775"/>
                    <a:pt x="2334" y="656"/>
                    <a:pt x="2477" y="584"/>
                  </a:cubicBezTo>
                  <a:cubicBezTo>
                    <a:pt x="2553" y="540"/>
                    <a:pt x="2646" y="513"/>
                    <a:pt x="2757" y="513"/>
                  </a:cubicBezTo>
                  <a:close/>
                  <a:moveTo>
                    <a:pt x="2215" y="1561"/>
                  </a:moveTo>
                  <a:cubicBezTo>
                    <a:pt x="2334" y="1692"/>
                    <a:pt x="2382" y="1811"/>
                    <a:pt x="2227" y="1906"/>
                  </a:cubicBezTo>
                  <a:cubicBezTo>
                    <a:pt x="2159" y="1943"/>
                    <a:pt x="2075" y="1964"/>
                    <a:pt x="1973" y="1964"/>
                  </a:cubicBezTo>
                  <a:cubicBezTo>
                    <a:pt x="1879" y="1964"/>
                    <a:pt x="1770" y="1946"/>
                    <a:pt x="1644" y="1906"/>
                  </a:cubicBezTo>
                  <a:lnTo>
                    <a:pt x="2215" y="1561"/>
                  </a:lnTo>
                  <a:close/>
                  <a:moveTo>
                    <a:pt x="4108" y="1"/>
                  </a:moveTo>
                  <a:lnTo>
                    <a:pt x="3644" y="263"/>
                  </a:lnTo>
                  <a:cubicBezTo>
                    <a:pt x="3273" y="99"/>
                    <a:pt x="2912" y="25"/>
                    <a:pt x="2590" y="25"/>
                  </a:cubicBezTo>
                  <a:cubicBezTo>
                    <a:pt x="2281" y="25"/>
                    <a:pt x="2008" y="93"/>
                    <a:pt x="1799" y="215"/>
                  </a:cubicBezTo>
                  <a:cubicBezTo>
                    <a:pt x="1215" y="560"/>
                    <a:pt x="1572" y="953"/>
                    <a:pt x="1918" y="1275"/>
                  </a:cubicBezTo>
                  <a:lnTo>
                    <a:pt x="1227" y="1680"/>
                  </a:lnTo>
                  <a:cubicBezTo>
                    <a:pt x="965" y="1489"/>
                    <a:pt x="787" y="1263"/>
                    <a:pt x="727" y="1049"/>
                  </a:cubicBezTo>
                  <a:lnTo>
                    <a:pt x="1" y="1215"/>
                  </a:lnTo>
                  <a:cubicBezTo>
                    <a:pt x="37" y="1453"/>
                    <a:pt x="310" y="1751"/>
                    <a:pt x="691" y="2001"/>
                  </a:cubicBezTo>
                  <a:lnTo>
                    <a:pt x="251" y="2263"/>
                  </a:lnTo>
                  <a:lnTo>
                    <a:pt x="334" y="2299"/>
                  </a:lnTo>
                  <a:lnTo>
                    <a:pt x="668" y="2501"/>
                  </a:lnTo>
                  <a:lnTo>
                    <a:pt x="1132" y="2227"/>
                  </a:lnTo>
                  <a:cubicBezTo>
                    <a:pt x="1477" y="2376"/>
                    <a:pt x="1822" y="2445"/>
                    <a:pt x="2135" y="2445"/>
                  </a:cubicBezTo>
                  <a:cubicBezTo>
                    <a:pt x="2448" y="2445"/>
                    <a:pt x="2727" y="2376"/>
                    <a:pt x="2942" y="2251"/>
                  </a:cubicBezTo>
                  <a:cubicBezTo>
                    <a:pt x="3525" y="1906"/>
                    <a:pt x="3168" y="1537"/>
                    <a:pt x="2823" y="1203"/>
                  </a:cubicBezTo>
                  <a:lnTo>
                    <a:pt x="3525" y="799"/>
                  </a:lnTo>
                  <a:cubicBezTo>
                    <a:pt x="3704" y="930"/>
                    <a:pt x="3847" y="1096"/>
                    <a:pt x="3942" y="1287"/>
                  </a:cubicBezTo>
                  <a:lnTo>
                    <a:pt x="4656" y="1108"/>
                  </a:lnTo>
                  <a:cubicBezTo>
                    <a:pt x="4561" y="906"/>
                    <a:pt x="4358" y="680"/>
                    <a:pt x="4073" y="489"/>
                  </a:cubicBezTo>
                  <a:lnTo>
                    <a:pt x="4525" y="239"/>
                  </a:lnTo>
                  <a:lnTo>
                    <a:pt x="41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0"/>
            <p:cNvSpPr/>
            <p:nvPr/>
          </p:nvSpPr>
          <p:spPr>
            <a:xfrm>
              <a:off x="5161842" y="3196210"/>
              <a:ext cx="313257" cy="180708"/>
            </a:xfrm>
            <a:custGeom>
              <a:avLst/>
              <a:gdLst/>
              <a:ahLst/>
              <a:cxnLst/>
              <a:rect l="l" t="t" r="r" b="b"/>
              <a:pathLst>
                <a:path w="10609" h="6120" extrusionOk="0">
                  <a:moveTo>
                    <a:pt x="5275" y="0"/>
                  </a:moveTo>
                  <a:cubicBezTo>
                    <a:pt x="3921" y="0"/>
                    <a:pt x="2566" y="298"/>
                    <a:pt x="1536" y="893"/>
                  </a:cubicBezTo>
                  <a:cubicBezTo>
                    <a:pt x="501" y="1488"/>
                    <a:pt x="1" y="2274"/>
                    <a:pt x="1" y="3048"/>
                  </a:cubicBezTo>
                  <a:lnTo>
                    <a:pt x="1" y="3131"/>
                  </a:lnTo>
                  <a:cubicBezTo>
                    <a:pt x="36" y="3179"/>
                    <a:pt x="36" y="3203"/>
                    <a:pt x="36" y="3215"/>
                  </a:cubicBezTo>
                  <a:cubicBezTo>
                    <a:pt x="36" y="3250"/>
                    <a:pt x="36" y="3262"/>
                    <a:pt x="48" y="3298"/>
                  </a:cubicBezTo>
                  <a:cubicBezTo>
                    <a:pt x="48" y="3322"/>
                    <a:pt x="48" y="3334"/>
                    <a:pt x="60" y="3369"/>
                  </a:cubicBezTo>
                  <a:cubicBezTo>
                    <a:pt x="60" y="3393"/>
                    <a:pt x="72" y="3405"/>
                    <a:pt x="72" y="3441"/>
                  </a:cubicBezTo>
                  <a:cubicBezTo>
                    <a:pt x="72" y="3477"/>
                    <a:pt x="96" y="3489"/>
                    <a:pt x="96" y="3512"/>
                  </a:cubicBezTo>
                  <a:cubicBezTo>
                    <a:pt x="96" y="3548"/>
                    <a:pt x="108" y="3560"/>
                    <a:pt x="108" y="3596"/>
                  </a:cubicBezTo>
                  <a:cubicBezTo>
                    <a:pt x="108" y="3620"/>
                    <a:pt x="120" y="3631"/>
                    <a:pt x="120" y="3667"/>
                  </a:cubicBezTo>
                  <a:cubicBezTo>
                    <a:pt x="131" y="3691"/>
                    <a:pt x="131" y="3703"/>
                    <a:pt x="155" y="3739"/>
                  </a:cubicBezTo>
                  <a:cubicBezTo>
                    <a:pt x="167" y="3774"/>
                    <a:pt x="167" y="3786"/>
                    <a:pt x="179" y="3810"/>
                  </a:cubicBezTo>
                  <a:cubicBezTo>
                    <a:pt x="191" y="3846"/>
                    <a:pt x="215" y="3858"/>
                    <a:pt x="215" y="3893"/>
                  </a:cubicBezTo>
                  <a:cubicBezTo>
                    <a:pt x="227" y="3917"/>
                    <a:pt x="227" y="3929"/>
                    <a:pt x="239" y="3965"/>
                  </a:cubicBezTo>
                  <a:cubicBezTo>
                    <a:pt x="251" y="3989"/>
                    <a:pt x="274" y="4001"/>
                    <a:pt x="286" y="4036"/>
                  </a:cubicBezTo>
                  <a:cubicBezTo>
                    <a:pt x="298" y="4072"/>
                    <a:pt x="310" y="4084"/>
                    <a:pt x="334" y="4108"/>
                  </a:cubicBezTo>
                  <a:cubicBezTo>
                    <a:pt x="346" y="4143"/>
                    <a:pt x="358" y="4155"/>
                    <a:pt x="370" y="4191"/>
                  </a:cubicBezTo>
                  <a:cubicBezTo>
                    <a:pt x="393" y="4203"/>
                    <a:pt x="405" y="4227"/>
                    <a:pt x="417" y="4251"/>
                  </a:cubicBezTo>
                  <a:cubicBezTo>
                    <a:pt x="429" y="4274"/>
                    <a:pt x="453" y="4286"/>
                    <a:pt x="477" y="4322"/>
                  </a:cubicBezTo>
                  <a:cubicBezTo>
                    <a:pt x="489" y="4334"/>
                    <a:pt x="512" y="4358"/>
                    <a:pt x="524" y="4382"/>
                  </a:cubicBezTo>
                  <a:cubicBezTo>
                    <a:pt x="536" y="4405"/>
                    <a:pt x="572" y="4417"/>
                    <a:pt x="584" y="4453"/>
                  </a:cubicBezTo>
                  <a:cubicBezTo>
                    <a:pt x="596" y="4465"/>
                    <a:pt x="608" y="4501"/>
                    <a:pt x="643" y="4512"/>
                  </a:cubicBezTo>
                  <a:cubicBezTo>
                    <a:pt x="655" y="4548"/>
                    <a:pt x="691" y="4560"/>
                    <a:pt x="715" y="4584"/>
                  </a:cubicBezTo>
                  <a:lnTo>
                    <a:pt x="774" y="4643"/>
                  </a:lnTo>
                  <a:lnTo>
                    <a:pt x="846" y="4715"/>
                  </a:lnTo>
                  <a:lnTo>
                    <a:pt x="905" y="4774"/>
                  </a:lnTo>
                  <a:cubicBezTo>
                    <a:pt x="941" y="4810"/>
                    <a:pt x="965" y="4822"/>
                    <a:pt x="1001" y="4858"/>
                  </a:cubicBezTo>
                  <a:cubicBezTo>
                    <a:pt x="1013" y="4870"/>
                    <a:pt x="1048" y="4882"/>
                    <a:pt x="1060" y="4917"/>
                  </a:cubicBezTo>
                  <a:cubicBezTo>
                    <a:pt x="1084" y="4941"/>
                    <a:pt x="1120" y="4953"/>
                    <a:pt x="1144" y="4989"/>
                  </a:cubicBezTo>
                  <a:cubicBezTo>
                    <a:pt x="1179" y="5001"/>
                    <a:pt x="1191" y="5013"/>
                    <a:pt x="1227" y="5036"/>
                  </a:cubicBezTo>
                  <a:cubicBezTo>
                    <a:pt x="1263" y="5060"/>
                    <a:pt x="1298" y="5096"/>
                    <a:pt x="1346" y="5108"/>
                  </a:cubicBezTo>
                  <a:cubicBezTo>
                    <a:pt x="1358" y="5120"/>
                    <a:pt x="1370" y="5132"/>
                    <a:pt x="1405" y="5155"/>
                  </a:cubicBezTo>
                  <a:cubicBezTo>
                    <a:pt x="1465" y="5191"/>
                    <a:pt x="1525" y="5227"/>
                    <a:pt x="1596" y="5274"/>
                  </a:cubicBezTo>
                  <a:cubicBezTo>
                    <a:pt x="1655" y="5298"/>
                    <a:pt x="1715" y="5346"/>
                    <a:pt x="1786" y="5370"/>
                  </a:cubicBezTo>
                  <a:cubicBezTo>
                    <a:pt x="1798" y="5394"/>
                    <a:pt x="1834" y="5394"/>
                    <a:pt x="1846" y="5405"/>
                  </a:cubicBezTo>
                  <a:cubicBezTo>
                    <a:pt x="1894" y="5417"/>
                    <a:pt x="1929" y="5453"/>
                    <a:pt x="1977" y="5465"/>
                  </a:cubicBezTo>
                  <a:cubicBezTo>
                    <a:pt x="2013" y="5477"/>
                    <a:pt x="2036" y="5489"/>
                    <a:pt x="2048" y="5489"/>
                  </a:cubicBezTo>
                  <a:cubicBezTo>
                    <a:pt x="2096" y="5513"/>
                    <a:pt x="2132" y="5536"/>
                    <a:pt x="2167" y="5548"/>
                  </a:cubicBezTo>
                  <a:cubicBezTo>
                    <a:pt x="2203" y="5572"/>
                    <a:pt x="2227" y="5584"/>
                    <a:pt x="2263" y="5584"/>
                  </a:cubicBezTo>
                  <a:cubicBezTo>
                    <a:pt x="2287" y="5596"/>
                    <a:pt x="2334" y="5608"/>
                    <a:pt x="2370" y="5632"/>
                  </a:cubicBezTo>
                  <a:cubicBezTo>
                    <a:pt x="2453" y="5655"/>
                    <a:pt x="2548" y="5703"/>
                    <a:pt x="2644" y="5727"/>
                  </a:cubicBezTo>
                  <a:cubicBezTo>
                    <a:pt x="2668" y="5727"/>
                    <a:pt x="2679" y="5751"/>
                    <a:pt x="2691" y="5751"/>
                  </a:cubicBezTo>
                  <a:cubicBezTo>
                    <a:pt x="2787" y="5775"/>
                    <a:pt x="2858" y="5810"/>
                    <a:pt x="2941" y="5822"/>
                  </a:cubicBezTo>
                  <a:cubicBezTo>
                    <a:pt x="2977" y="5834"/>
                    <a:pt x="3001" y="5834"/>
                    <a:pt x="3037" y="5846"/>
                  </a:cubicBezTo>
                  <a:cubicBezTo>
                    <a:pt x="3096" y="5870"/>
                    <a:pt x="3144" y="5882"/>
                    <a:pt x="3203" y="5894"/>
                  </a:cubicBezTo>
                  <a:cubicBezTo>
                    <a:pt x="3227" y="5906"/>
                    <a:pt x="3263" y="5906"/>
                    <a:pt x="3310" y="5929"/>
                  </a:cubicBezTo>
                  <a:lnTo>
                    <a:pt x="3489" y="5965"/>
                  </a:lnTo>
                  <a:cubicBezTo>
                    <a:pt x="3513" y="5965"/>
                    <a:pt x="3549" y="5989"/>
                    <a:pt x="3572" y="5989"/>
                  </a:cubicBezTo>
                  <a:cubicBezTo>
                    <a:pt x="3632" y="6001"/>
                    <a:pt x="3680" y="6001"/>
                    <a:pt x="3739" y="6013"/>
                  </a:cubicBezTo>
                  <a:cubicBezTo>
                    <a:pt x="3763" y="6013"/>
                    <a:pt x="3799" y="6036"/>
                    <a:pt x="3822" y="6036"/>
                  </a:cubicBezTo>
                  <a:cubicBezTo>
                    <a:pt x="3906" y="6048"/>
                    <a:pt x="3977" y="6060"/>
                    <a:pt x="4049" y="6060"/>
                  </a:cubicBezTo>
                  <a:lnTo>
                    <a:pt x="4096" y="6060"/>
                  </a:lnTo>
                  <a:cubicBezTo>
                    <a:pt x="4180" y="6072"/>
                    <a:pt x="4263" y="6096"/>
                    <a:pt x="4346" y="6096"/>
                  </a:cubicBezTo>
                  <a:lnTo>
                    <a:pt x="4406" y="6096"/>
                  </a:lnTo>
                  <a:cubicBezTo>
                    <a:pt x="4465" y="6096"/>
                    <a:pt x="4537" y="6108"/>
                    <a:pt x="4596" y="6108"/>
                  </a:cubicBezTo>
                  <a:lnTo>
                    <a:pt x="4692" y="6108"/>
                  </a:lnTo>
                  <a:cubicBezTo>
                    <a:pt x="4751" y="6108"/>
                    <a:pt x="4799" y="6120"/>
                    <a:pt x="4846" y="6120"/>
                  </a:cubicBezTo>
                  <a:lnTo>
                    <a:pt x="5727" y="6120"/>
                  </a:lnTo>
                  <a:cubicBezTo>
                    <a:pt x="5787" y="6120"/>
                    <a:pt x="5846" y="6120"/>
                    <a:pt x="5906" y="6108"/>
                  </a:cubicBezTo>
                  <a:cubicBezTo>
                    <a:pt x="5942" y="6108"/>
                    <a:pt x="5989" y="6108"/>
                    <a:pt x="6013" y="6096"/>
                  </a:cubicBezTo>
                  <a:cubicBezTo>
                    <a:pt x="6073" y="6096"/>
                    <a:pt x="6132" y="6072"/>
                    <a:pt x="6180" y="6072"/>
                  </a:cubicBezTo>
                  <a:cubicBezTo>
                    <a:pt x="6204" y="6072"/>
                    <a:pt x="6251" y="6072"/>
                    <a:pt x="6287" y="6060"/>
                  </a:cubicBezTo>
                  <a:cubicBezTo>
                    <a:pt x="6370" y="6048"/>
                    <a:pt x="6466" y="6048"/>
                    <a:pt x="6549" y="6036"/>
                  </a:cubicBezTo>
                  <a:lnTo>
                    <a:pt x="6597" y="6036"/>
                  </a:lnTo>
                  <a:cubicBezTo>
                    <a:pt x="6704" y="6013"/>
                    <a:pt x="6787" y="6001"/>
                    <a:pt x="6894" y="5989"/>
                  </a:cubicBezTo>
                  <a:cubicBezTo>
                    <a:pt x="6918" y="5989"/>
                    <a:pt x="6966" y="5977"/>
                    <a:pt x="7001" y="5977"/>
                  </a:cubicBezTo>
                  <a:cubicBezTo>
                    <a:pt x="7037" y="5953"/>
                    <a:pt x="7085" y="5953"/>
                    <a:pt x="7132" y="5941"/>
                  </a:cubicBezTo>
                  <a:cubicBezTo>
                    <a:pt x="7180" y="5929"/>
                    <a:pt x="7204" y="5929"/>
                    <a:pt x="7240" y="5906"/>
                  </a:cubicBezTo>
                  <a:cubicBezTo>
                    <a:pt x="7275" y="5894"/>
                    <a:pt x="7323" y="5894"/>
                    <a:pt x="7370" y="5882"/>
                  </a:cubicBezTo>
                  <a:cubicBezTo>
                    <a:pt x="7394" y="5870"/>
                    <a:pt x="7442" y="5870"/>
                    <a:pt x="7478" y="5846"/>
                  </a:cubicBezTo>
                  <a:cubicBezTo>
                    <a:pt x="7513" y="5834"/>
                    <a:pt x="7561" y="5822"/>
                    <a:pt x="7609" y="5822"/>
                  </a:cubicBezTo>
                  <a:cubicBezTo>
                    <a:pt x="7632" y="5810"/>
                    <a:pt x="7680" y="5810"/>
                    <a:pt x="7716" y="5786"/>
                  </a:cubicBezTo>
                  <a:lnTo>
                    <a:pt x="7847" y="5751"/>
                  </a:lnTo>
                  <a:cubicBezTo>
                    <a:pt x="7871" y="5727"/>
                    <a:pt x="7906" y="5727"/>
                    <a:pt x="7930" y="5715"/>
                  </a:cubicBezTo>
                  <a:cubicBezTo>
                    <a:pt x="8013" y="5691"/>
                    <a:pt x="8085" y="5655"/>
                    <a:pt x="8156" y="5644"/>
                  </a:cubicBezTo>
                  <a:cubicBezTo>
                    <a:pt x="8168" y="5644"/>
                    <a:pt x="8192" y="5632"/>
                    <a:pt x="8204" y="5632"/>
                  </a:cubicBezTo>
                  <a:cubicBezTo>
                    <a:pt x="8287" y="5596"/>
                    <a:pt x="8383" y="5548"/>
                    <a:pt x="8466" y="5525"/>
                  </a:cubicBezTo>
                  <a:cubicBezTo>
                    <a:pt x="8502" y="5513"/>
                    <a:pt x="8513" y="5513"/>
                    <a:pt x="8525" y="5489"/>
                  </a:cubicBezTo>
                  <a:cubicBezTo>
                    <a:pt x="8585" y="5465"/>
                    <a:pt x="8668" y="5429"/>
                    <a:pt x="8728" y="5405"/>
                  </a:cubicBezTo>
                  <a:cubicBezTo>
                    <a:pt x="8752" y="5394"/>
                    <a:pt x="8764" y="5370"/>
                    <a:pt x="8799" y="5370"/>
                  </a:cubicBezTo>
                  <a:cubicBezTo>
                    <a:pt x="8883" y="5334"/>
                    <a:pt x="8966" y="5286"/>
                    <a:pt x="9037" y="5239"/>
                  </a:cubicBezTo>
                  <a:cubicBezTo>
                    <a:pt x="9097" y="5191"/>
                    <a:pt x="9156" y="5167"/>
                    <a:pt x="9228" y="5120"/>
                  </a:cubicBezTo>
                  <a:cubicBezTo>
                    <a:pt x="9240" y="5120"/>
                    <a:pt x="9240" y="5108"/>
                    <a:pt x="9264" y="5108"/>
                  </a:cubicBezTo>
                  <a:cubicBezTo>
                    <a:pt x="9275" y="5108"/>
                    <a:pt x="9275" y="5096"/>
                    <a:pt x="9287" y="5096"/>
                  </a:cubicBezTo>
                  <a:cubicBezTo>
                    <a:pt x="9335" y="5060"/>
                    <a:pt x="9359" y="5036"/>
                    <a:pt x="9406" y="5013"/>
                  </a:cubicBezTo>
                  <a:lnTo>
                    <a:pt x="9442" y="4989"/>
                  </a:lnTo>
                  <a:lnTo>
                    <a:pt x="9466" y="4953"/>
                  </a:lnTo>
                  <a:cubicBezTo>
                    <a:pt x="9502" y="4929"/>
                    <a:pt x="9526" y="4917"/>
                    <a:pt x="9573" y="4882"/>
                  </a:cubicBezTo>
                  <a:lnTo>
                    <a:pt x="9597" y="4858"/>
                  </a:lnTo>
                  <a:lnTo>
                    <a:pt x="9633" y="4822"/>
                  </a:lnTo>
                  <a:cubicBezTo>
                    <a:pt x="9656" y="4798"/>
                    <a:pt x="9692" y="4774"/>
                    <a:pt x="9716" y="4751"/>
                  </a:cubicBezTo>
                  <a:lnTo>
                    <a:pt x="9752" y="4715"/>
                  </a:lnTo>
                  <a:lnTo>
                    <a:pt x="9776" y="4691"/>
                  </a:lnTo>
                  <a:cubicBezTo>
                    <a:pt x="9811" y="4655"/>
                    <a:pt x="9835" y="4643"/>
                    <a:pt x="9859" y="4620"/>
                  </a:cubicBezTo>
                  <a:cubicBezTo>
                    <a:pt x="9871" y="4596"/>
                    <a:pt x="9883" y="4572"/>
                    <a:pt x="9918" y="4560"/>
                  </a:cubicBezTo>
                  <a:lnTo>
                    <a:pt x="9990" y="4477"/>
                  </a:lnTo>
                  <a:lnTo>
                    <a:pt x="10002" y="4465"/>
                  </a:lnTo>
                  <a:lnTo>
                    <a:pt x="10049" y="4417"/>
                  </a:lnTo>
                  <a:cubicBezTo>
                    <a:pt x="10061" y="4393"/>
                    <a:pt x="10097" y="4382"/>
                    <a:pt x="10109" y="4346"/>
                  </a:cubicBezTo>
                  <a:cubicBezTo>
                    <a:pt x="10121" y="4334"/>
                    <a:pt x="10133" y="4322"/>
                    <a:pt x="10133" y="4298"/>
                  </a:cubicBezTo>
                  <a:cubicBezTo>
                    <a:pt x="10133" y="4298"/>
                    <a:pt x="10133" y="4286"/>
                    <a:pt x="10157" y="4286"/>
                  </a:cubicBezTo>
                  <a:cubicBezTo>
                    <a:pt x="10168" y="4262"/>
                    <a:pt x="10180" y="4239"/>
                    <a:pt x="10216" y="4215"/>
                  </a:cubicBezTo>
                  <a:cubicBezTo>
                    <a:pt x="10216" y="4215"/>
                    <a:pt x="10216" y="4203"/>
                    <a:pt x="10228" y="4203"/>
                  </a:cubicBezTo>
                  <a:cubicBezTo>
                    <a:pt x="10240" y="4179"/>
                    <a:pt x="10240" y="4167"/>
                    <a:pt x="10252" y="4155"/>
                  </a:cubicBezTo>
                  <a:cubicBezTo>
                    <a:pt x="10276" y="4120"/>
                    <a:pt x="10288" y="4108"/>
                    <a:pt x="10299" y="4084"/>
                  </a:cubicBezTo>
                  <a:cubicBezTo>
                    <a:pt x="10299" y="4060"/>
                    <a:pt x="10311" y="4060"/>
                    <a:pt x="10311" y="4048"/>
                  </a:cubicBezTo>
                  <a:cubicBezTo>
                    <a:pt x="10335" y="4036"/>
                    <a:pt x="10335" y="4024"/>
                    <a:pt x="10335" y="4001"/>
                  </a:cubicBezTo>
                  <a:cubicBezTo>
                    <a:pt x="10347" y="3977"/>
                    <a:pt x="10359" y="3965"/>
                    <a:pt x="10371" y="3929"/>
                  </a:cubicBezTo>
                  <a:cubicBezTo>
                    <a:pt x="10371" y="3917"/>
                    <a:pt x="10395" y="3917"/>
                    <a:pt x="10395" y="3905"/>
                  </a:cubicBezTo>
                  <a:cubicBezTo>
                    <a:pt x="10395" y="3881"/>
                    <a:pt x="10407" y="3870"/>
                    <a:pt x="10407" y="3858"/>
                  </a:cubicBezTo>
                  <a:cubicBezTo>
                    <a:pt x="10418" y="3822"/>
                    <a:pt x="10430" y="3810"/>
                    <a:pt x="10430" y="3786"/>
                  </a:cubicBezTo>
                  <a:cubicBezTo>
                    <a:pt x="10430" y="3762"/>
                    <a:pt x="10454" y="3750"/>
                    <a:pt x="10454" y="3750"/>
                  </a:cubicBezTo>
                  <a:cubicBezTo>
                    <a:pt x="10454" y="3739"/>
                    <a:pt x="10466" y="3727"/>
                    <a:pt x="10466" y="3727"/>
                  </a:cubicBezTo>
                  <a:cubicBezTo>
                    <a:pt x="10478" y="3691"/>
                    <a:pt x="10478" y="3679"/>
                    <a:pt x="10490" y="3643"/>
                  </a:cubicBezTo>
                  <a:cubicBezTo>
                    <a:pt x="10490" y="3631"/>
                    <a:pt x="10490" y="3620"/>
                    <a:pt x="10502" y="3620"/>
                  </a:cubicBezTo>
                  <a:cubicBezTo>
                    <a:pt x="10502" y="3608"/>
                    <a:pt x="10502" y="3608"/>
                    <a:pt x="10526" y="3584"/>
                  </a:cubicBezTo>
                  <a:cubicBezTo>
                    <a:pt x="10526" y="3560"/>
                    <a:pt x="10538" y="3548"/>
                    <a:pt x="10538" y="3512"/>
                  </a:cubicBezTo>
                  <a:cubicBezTo>
                    <a:pt x="10538" y="3500"/>
                    <a:pt x="10538" y="3489"/>
                    <a:pt x="10549" y="3465"/>
                  </a:cubicBezTo>
                  <a:lnTo>
                    <a:pt x="10549" y="3441"/>
                  </a:lnTo>
                  <a:cubicBezTo>
                    <a:pt x="10549" y="3405"/>
                    <a:pt x="10561" y="3393"/>
                    <a:pt x="10561" y="3369"/>
                  </a:cubicBezTo>
                  <a:lnTo>
                    <a:pt x="10561" y="3322"/>
                  </a:lnTo>
                  <a:lnTo>
                    <a:pt x="10561" y="3286"/>
                  </a:lnTo>
                  <a:cubicBezTo>
                    <a:pt x="10561" y="3262"/>
                    <a:pt x="10561" y="3250"/>
                    <a:pt x="10585" y="3215"/>
                  </a:cubicBezTo>
                  <a:lnTo>
                    <a:pt x="10585" y="3167"/>
                  </a:lnTo>
                  <a:lnTo>
                    <a:pt x="10585" y="3143"/>
                  </a:lnTo>
                  <a:cubicBezTo>
                    <a:pt x="10609" y="2322"/>
                    <a:pt x="10085" y="1500"/>
                    <a:pt x="9014" y="893"/>
                  </a:cubicBezTo>
                  <a:cubicBezTo>
                    <a:pt x="7984" y="298"/>
                    <a:pt x="6629" y="0"/>
                    <a:pt x="5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0"/>
            <p:cNvSpPr/>
            <p:nvPr/>
          </p:nvSpPr>
          <p:spPr>
            <a:xfrm>
              <a:off x="5189982" y="3211475"/>
              <a:ext cx="260167" cy="149645"/>
            </a:xfrm>
            <a:custGeom>
              <a:avLst/>
              <a:gdLst/>
              <a:ahLst/>
              <a:cxnLst/>
              <a:rect l="l" t="t" r="r" b="b"/>
              <a:pathLst>
                <a:path w="8811" h="5068" extrusionOk="0">
                  <a:moveTo>
                    <a:pt x="4407" y="1"/>
                  </a:moveTo>
                  <a:cubicBezTo>
                    <a:pt x="3289" y="1"/>
                    <a:pt x="2173" y="245"/>
                    <a:pt x="1322" y="733"/>
                  </a:cubicBezTo>
                  <a:cubicBezTo>
                    <a:pt x="476" y="1221"/>
                    <a:pt x="60" y="1864"/>
                    <a:pt x="60" y="2519"/>
                  </a:cubicBezTo>
                  <a:lnTo>
                    <a:pt x="60" y="2579"/>
                  </a:lnTo>
                  <a:cubicBezTo>
                    <a:pt x="0" y="2638"/>
                    <a:pt x="0" y="2662"/>
                    <a:pt x="0" y="2686"/>
                  </a:cubicBezTo>
                  <a:cubicBezTo>
                    <a:pt x="0" y="2698"/>
                    <a:pt x="0" y="2733"/>
                    <a:pt x="12" y="2745"/>
                  </a:cubicBezTo>
                  <a:cubicBezTo>
                    <a:pt x="12" y="2757"/>
                    <a:pt x="12" y="2793"/>
                    <a:pt x="36" y="2805"/>
                  </a:cubicBezTo>
                  <a:cubicBezTo>
                    <a:pt x="36" y="2817"/>
                    <a:pt x="48" y="2852"/>
                    <a:pt x="48" y="2864"/>
                  </a:cubicBezTo>
                  <a:cubicBezTo>
                    <a:pt x="48" y="2876"/>
                    <a:pt x="60" y="2912"/>
                    <a:pt x="60" y="2924"/>
                  </a:cubicBezTo>
                  <a:cubicBezTo>
                    <a:pt x="60" y="2936"/>
                    <a:pt x="71" y="2972"/>
                    <a:pt x="71" y="2983"/>
                  </a:cubicBezTo>
                  <a:cubicBezTo>
                    <a:pt x="71" y="2995"/>
                    <a:pt x="95" y="3031"/>
                    <a:pt x="95" y="3043"/>
                  </a:cubicBezTo>
                  <a:cubicBezTo>
                    <a:pt x="95" y="3055"/>
                    <a:pt x="107" y="3091"/>
                    <a:pt x="119" y="3103"/>
                  </a:cubicBezTo>
                  <a:cubicBezTo>
                    <a:pt x="119" y="3114"/>
                    <a:pt x="131" y="3150"/>
                    <a:pt x="131" y="3162"/>
                  </a:cubicBezTo>
                  <a:cubicBezTo>
                    <a:pt x="155" y="3174"/>
                    <a:pt x="155" y="3210"/>
                    <a:pt x="167" y="3222"/>
                  </a:cubicBezTo>
                  <a:cubicBezTo>
                    <a:pt x="179" y="3233"/>
                    <a:pt x="179" y="3269"/>
                    <a:pt x="191" y="3281"/>
                  </a:cubicBezTo>
                  <a:cubicBezTo>
                    <a:pt x="214" y="3293"/>
                    <a:pt x="226" y="3329"/>
                    <a:pt x="226" y="3341"/>
                  </a:cubicBezTo>
                  <a:cubicBezTo>
                    <a:pt x="238" y="3353"/>
                    <a:pt x="238" y="3388"/>
                    <a:pt x="250" y="3400"/>
                  </a:cubicBezTo>
                  <a:cubicBezTo>
                    <a:pt x="274" y="3412"/>
                    <a:pt x="286" y="3448"/>
                    <a:pt x="298" y="3460"/>
                  </a:cubicBezTo>
                  <a:cubicBezTo>
                    <a:pt x="310" y="3472"/>
                    <a:pt x="333" y="3484"/>
                    <a:pt x="333" y="3519"/>
                  </a:cubicBezTo>
                  <a:cubicBezTo>
                    <a:pt x="345" y="3531"/>
                    <a:pt x="357" y="3567"/>
                    <a:pt x="369" y="3579"/>
                  </a:cubicBezTo>
                  <a:cubicBezTo>
                    <a:pt x="393" y="3591"/>
                    <a:pt x="405" y="3603"/>
                    <a:pt x="417" y="3638"/>
                  </a:cubicBezTo>
                  <a:cubicBezTo>
                    <a:pt x="429" y="3650"/>
                    <a:pt x="452" y="3686"/>
                    <a:pt x="464" y="3698"/>
                  </a:cubicBezTo>
                  <a:cubicBezTo>
                    <a:pt x="476" y="3710"/>
                    <a:pt x="488" y="3722"/>
                    <a:pt x="512" y="3757"/>
                  </a:cubicBezTo>
                  <a:lnTo>
                    <a:pt x="572" y="3817"/>
                  </a:lnTo>
                  <a:lnTo>
                    <a:pt x="607" y="3865"/>
                  </a:lnTo>
                  <a:lnTo>
                    <a:pt x="667" y="3924"/>
                  </a:lnTo>
                  <a:lnTo>
                    <a:pt x="714" y="3960"/>
                  </a:lnTo>
                  <a:cubicBezTo>
                    <a:pt x="750" y="3984"/>
                    <a:pt x="762" y="4007"/>
                    <a:pt x="786" y="4019"/>
                  </a:cubicBezTo>
                  <a:cubicBezTo>
                    <a:pt x="810" y="4043"/>
                    <a:pt x="822" y="4055"/>
                    <a:pt x="845" y="4067"/>
                  </a:cubicBezTo>
                  <a:cubicBezTo>
                    <a:pt x="881" y="4079"/>
                    <a:pt x="905" y="4115"/>
                    <a:pt x="929" y="4126"/>
                  </a:cubicBezTo>
                  <a:cubicBezTo>
                    <a:pt x="941" y="4138"/>
                    <a:pt x="953" y="4162"/>
                    <a:pt x="988" y="4174"/>
                  </a:cubicBezTo>
                  <a:cubicBezTo>
                    <a:pt x="1012" y="4198"/>
                    <a:pt x="1048" y="4222"/>
                    <a:pt x="1083" y="4234"/>
                  </a:cubicBezTo>
                  <a:cubicBezTo>
                    <a:pt x="1107" y="4246"/>
                    <a:pt x="1119" y="4246"/>
                    <a:pt x="1131" y="4257"/>
                  </a:cubicBezTo>
                  <a:cubicBezTo>
                    <a:pt x="1179" y="4293"/>
                    <a:pt x="1238" y="4317"/>
                    <a:pt x="1286" y="4353"/>
                  </a:cubicBezTo>
                  <a:cubicBezTo>
                    <a:pt x="1322" y="4376"/>
                    <a:pt x="1381" y="4412"/>
                    <a:pt x="1441" y="4436"/>
                  </a:cubicBezTo>
                  <a:cubicBezTo>
                    <a:pt x="1464" y="4460"/>
                    <a:pt x="1476" y="4460"/>
                    <a:pt x="1500" y="4472"/>
                  </a:cubicBezTo>
                  <a:cubicBezTo>
                    <a:pt x="1536" y="4484"/>
                    <a:pt x="1584" y="4496"/>
                    <a:pt x="1607" y="4531"/>
                  </a:cubicBezTo>
                  <a:cubicBezTo>
                    <a:pt x="1619" y="4543"/>
                    <a:pt x="1655" y="4543"/>
                    <a:pt x="1667" y="4555"/>
                  </a:cubicBezTo>
                  <a:cubicBezTo>
                    <a:pt x="1703" y="4579"/>
                    <a:pt x="1738" y="4591"/>
                    <a:pt x="1774" y="4603"/>
                  </a:cubicBezTo>
                  <a:cubicBezTo>
                    <a:pt x="1798" y="4615"/>
                    <a:pt x="1822" y="4615"/>
                    <a:pt x="1845" y="4638"/>
                  </a:cubicBezTo>
                  <a:cubicBezTo>
                    <a:pt x="1881" y="4650"/>
                    <a:pt x="1905" y="4662"/>
                    <a:pt x="1941" y="4662"/>
                  </a:cubicBezTo>
                  <a:cubicBezTo>
                    <a:pt x="2012" y="4698"/>
                    <a:pt x="2084" y="4722"/>
                    <a:pt x="2179" y="4757"/>
                  </a:cubicBezTo>
                  <a:cubicBezTo>
                    <a:pt x="2191" y="4757"/>
                    <a:pt x="2203" y="4769"/>
                    <a:pt x="2203" y="4769"/>
                  </a:cubicBezTo>
                  <a:cubicBezTo>
                    <a:pt x="2274" y="4793"/>
                    <a:pt x="2334" y="4817"/>
                    <a:pt x="2417" y="4829"/>
                  </a:cubicBezTo>
                  <a:cubicBezTo>
                    <a:pt x="2441" y="4829"/>
                    <a:pt x="2453" y="4841"/>
                    <a:pt x="2488" y="4841"/>
                  </a:cubicBezTo>
                  <a:cubicBezTo>
                    <a:pt x="2536" y="4853"/>
                    <a:pt x="2572" y="4877"/>
                    <a:pt x="2619" y="4877"/>
                  </a:cubicBezTo>
                  <a:cubicBezTo>
                    <a:pt x="2655" y="4877"/>
                    <a:pt x="2679" y="4888"/>
                    <a:pt x="2691" y="4888"/>
                  </a:cubicBezTo>
                  <a:cubicBezTo>
                    <a:pt x="2738" y="4900"/>
                    <a:pt x="2798" y="4912"/>
                    <a:pt x="2846" y="4912"/>
                  </a:cubicBezTo>
                  <a:cubicBezTo>
                    <a:pt x="2869" y="4912"/>
                    <a:pt x="2893" y="4936"/>
                    <a:pt x="2917" y="4936"/>
                  </a:cubicBezTo>
                  <a:cubicBezTo>
                    <a:pt x="2965" y="4948"/>
                    <a:pt x="3012" y="4948"/>
                    <a:pt x="3048" y="4960"/>
                  </a:cubicBezTo>
                  <a:cubicBezTo>
                    <a:pt x="3084" y="4960"/>
                    <a:pt x="3096" y="4972"/>
                    <a:pt x="3131" y="4972"/>
                  </a:cubicBezTo>
                  <a:cubicBezTo>
                    <a:pt x="3191" y="4996"/>
                    <a:pt x="3250" y="4996"/>
                    <a:pt x="3310" y="5008"/>
                  </a:cubicBezTo>
                  <a:lnTo>
                    <a:pt x="3334" y="5008"/>
                  </a:lnTo>
                  <a:cubicBezTo>
                    <a:pt x="3405" y="5019"/>
                    <a:pt x="3465" y="5019"/>
                    <a:pt x="3548" y="5031"/>
                  </a:cubicBezTo>
                  <a:lnTo>
                    <a:pt x="3584" y="5031"/>
                  </a:lnTo>
                  <a:cubicBezTo>
                    <a:pt x="3643" y="5031"/>
                    <a:pt x="3691" y="5055"/>
                    <a:pt x="3750" y="5055"/>
                  </a:cubicBezTo>
                  <a:lnTo>
                    <a:pt x="3822" y="5055"/>
                  </a:lnTo>
                  <a:cubicBezTo>
                    <a:pt x="3870" y="5055"/>
                    <a:pt x="3917" y="5055"/>
                    <a:pt x="3965" y="5067"/>
                  </a:cubicBezTo>
                  <a:lnTo>
                    <a:pt x="4929" y="5067"/>
                  </a:lnTo>
                  <a:cubicBezTo>
                    <a:pt x="4977" y="5067"/>
                    <a:pt x="5013" y="5067"/>
                    <a:pt x="5060" y="5055"/>
                  </a:cubicBezTo>
                  <a:cubicBezTo>
                    <a:pt x="5096" y="5055"/>
                    <a:pt x="5120" y="5055"/>
                    <a:pt x="5155" y="5031"/>
                  </a:cubicBezTo>
                  <a:cubicBezTo>
                    <a:pt x="5227" y="5019"/>
                    <a:pt x="5298" y="5019"/>
                    <a:pt x="5370" y="5008"/>
                  </a:cubicBezTo>
                  <a:lnTo>
                    <a:pt x="5405" y="5008"/>
                  </a:lnTo>
                  <a:cubicBezTo>
                    <a:pt x="5489" y="4996"/>
                    <a:pt x="5572" y="4972"/>
                    <a:pt x="5655" y="4960"/>
                  </a:cubicBezTo>
                  <a:cubicBezTo>
                    <a:pt x="5691" y="4960"/>
                    <a:pt x="5715" y="4948"/>
                    <a:pt x="5751" y="4948"/>
                  </a:cubicBezTo>
                  <a:cubicBezTo>
                    <a:pt x="5786" y="4948"/>
                    <a:pt x="5822" y="4936"/>
                    <a:pt x="5870" y="4912"/>
                  </a:cubicBezTo>
                  <a:cubicBezTo>
                    <a:pt x="5894" y="4912"/>
                    <a:pt x="5929" y="4900"/>
                    <a:pt x="5953" y="4900"/>
                  </a:cubicBezTo>
                  <a:cubicBezTo>
                    <a:pt x="6001" y="4888"/>
                    <a:pt x="6025" y="4888"/>
                    <a:pt x="6072" y="4877"/>
                  </a:cubicBezTo>
                  <a:cubicBezTo>
                    <a:pt x="6096" y="4877"/>
                    <a:pt x="6132" y="4853"/>
                    <a:pt x="6156" y="4841"/>
                  </a:cubicBezTo>
                  <a:cubicBezTo>
                    <a:pt x="6191" y="4829"/>
                    <a:pt x="6239" y="4829"/>
                    <a:pt x="6263" y="4817"/>
                  </a:cubicBezTo>
                  <a:cubicBezTo>
                    <a:pt x="6298" y="4793"/>
                    <a:pt x="6322" y="4793"/>
                    <a:pt x="6358" y="4781"/>
                  </a:cubicBezTo>
                  <a:cubicBezTo>
                    <a:pt x="6382" y="4769"/>
                    <a:pt x="6429" y="4769"/>
                    <a:pt x="6453" y="4757"/>
                  </a:cubicBezTo>
                  <a:cubicBezTo>
                    <a:pt x="6489" y="4734"/>
                    <a:pt x="6513" y="4734"/>
                    <a:pt x="6537" y="4722"/>
                  </a:cubicBezTo>
                  <a:cubicBezTo>
                    <a:pt x="6596" y="4710"/>
                    <a:pt x="6668" y="4674"/>
                    <a:pt x="6727" y="4662"/>
                  </a:cubicBezTo>
                  <a:cubicBezTo>
                    <a:pt x="6739" y="4662"/>
                    <a:pt x="6751" y="4650"/>
                    <a:pt x="6775" y="4650"/>
                  </a:cubicBezTo>
                  <a:lnTo>
                    <a:pt x="6989" y="4555"/>
                  </a:lnTo>
                  <a:cubicBezTo>
                    <a:pt x="7013" y="4543"/>
                    <a:pt x="7025" y="4543"/>
                    <a:pt x="7049" y="4531"/>
                  </a:cubicBezTo>
                  <a:cubicBezTo>
                    <a:pt x="7108" y="4496"/>
                    <a:pt x="7156" y="4484"/>
                    <a:pt x="7215" y="4460"/>
                  </a:cubicBezTo>
                  <a:cubicBezTo>
                    <a:pt x="7227" y="4436"/>
                    <a:pt x="7263" y="4436"/>
                    <a:pt x="7275" y="4424"/>
                  </a:cubicBezTo>
                  <a:cubicBezTo>
                    <a:pt x="7346" y="4400"/>
                    <a:pt x="7406" y="4353"/>
                    <a:pt x="7489" y="4317"/>
                  </a:cubicBezTo>
                  <a:cubicBezTo>
                    <a:pt x="7549" y="4293"/>
                    <a:pt x="7584" y="4257"/>
                    <a:pt x="7632" y="4234"/>
                  </a:cubicBezTo>
                  <a:cubicBezTo>
                    <a:pt x="7644" y="4234"/>
                    <a:pt x="7644" y="4222"/>
                    <a:pt x="7668" y="4222"/>
                  </a:cubicBezTo>
                  <a:lnTo>
                    <a:pt x="7680" y="4198"/>
                  </a:lnTo>
                  <a:cubicBezTo>
                    <a:pt x="7703" y="4186"/>
                    <a:pt x="7739" y="4162"/>
                    <a:pt x="7787" y="4138"/>
                  </a:cubicBezTo>
                  <a:cubicBezTo>
                    <a:pt x="7799" y="4138"/>
                    <a:pt x="7799" y="4126"/>
                    <a:pt x="7811" y="4126"/>
                  </a:cubicBezTo>
                  <a:cubicBezTo>
                    <a:pt x="7822" y="4126"/>
                    <a:pt x="7822" y="4115"/>
                    <a:pt x="7846" y="4115"/>
                  </a:cubicBezTo>
                  <a:cubicBezTo>
                    <a:pt x="7870" y="4103"/>
                    <a:pt x="7906" y="4067"/>
                    <a:pt x="7918" y="4055"/>
                  </a:cubicBezTo>
                  <a:cubicBezTo>
                    <a:pt x="7930" y="4055"/>
                    <a:pt x="7930" y="4043"/>
                    <a:pt x="7953" y="4043"/>
                  </a:cubicBezTo>
                  <a:lnTo>
                    <a:pt x="7977" y="4007"/>
                  </a:lnTo>
                  <a:cubicBezTo>
                    <a:pt x="8013" y="3995"/>
                    <a:pt x="8025" y="3960"/>
                    <a:pt x="8049" y="3948"/>
                  </a:cubicBezTo>
                  <a:lnTo>
                    <a:pt x="8084" y="3924"/>
                  </a:lnTo>
                  <a:lnTo>
                    <a:pt x="8108" y="3888"/>
                  </a:lnTo>
                  <a:lnTo>
                    <a:pt x="8168" y="3829"/>
                  </a:lnTo>
                  <a:lnTo>
                    <a:pt x="8215" y="3781"/>
                  </a:lnTo>
                  <a:lnTo>
                    <a:pt x="8275" y="3722"/>
                  </a:lnTo>
                  <a:cubicBezTo>
                    <a:pt x="8275" y="3722"/>
                    <a:pt x="8275" y="3710"/>
                    <a:pt x="8287" y="3710"/>
                  </a:cubicBezTo>
                  <a:cubicBezTo>
                    <a:pt x="8311" y="3698"/>
                    <a:pt x="8311" y="3686"/>
                    <a:pt x="8322" y="3662"/>
                  </a:cubicBezTo>
                  <a:cubicBezTo>
                    <a:pt x="8334" y="3650"/>
                    <a:pt x="8346" y="3626"/>
                    <a:pt x="8370" y="3603"/>
                  </a:cubicBezTo>
                  <a:cubicBezTo>
                    <a:pt x="8382" y="3591"/>
                    <a:pt x="8382" y="3579"/>
                    <a:pt x="8394" y="3567"/>
                  </a:cubicBezTo>
                  <a:lnTo>
                    <a:pt x="8406" y="3543"/>
                  </a:lnTo>
                  <a:cubicBezTo>
                    <a:pt x="8430" y="3531"/>
                    <a:pt x="8442" y="3507"/>
                    <a:pt x="8453" y="3484"/>
                  </a:cubicBezTo>
                  <a:cubicBezTo>
                    <a:pt x="8453" y="3484"/>
                    <a:pt x="8453" y="3472"/>
                    <a:pt x="8465" y="3472"/>
                  </a:cubicBezTo>
                  <a:cubicBezTo>
                    <a:pt x="8477" y="3460"/>
                    <a:pt x="8477" y="3448"/>
                    <a:pt x="8501" y="3424"/>
                  </a:cubicBezTo>
                  <a:cubicBezTo>
                    <a:pt x="8513" y="3412"/>
                    <a:pt x="8525" y="3388"/>
                    <a:pt x="8549" y="3364"/>
                  </a:cubicBezTo>
                  <a:cubicBezTo>
                    <a:pt x="8549" y="3353"/>
                    <a:pt x="8561" y="3353"/>
                    <a:pt x="8561" y="3341"/>
                  </a:cubicBezTo>
                  <a:cubicBezTo>
                    <a:pt x="8561" y="3329"/>
                    <a:pt x="8573" y="3329"/>
                    <a:pt x="8573" y="3305"/>
                  </a:cubicBezTo>
                  <a:cubicBezTo>
                    <a:pt x="8584" y="3293"/>
                    <a:pt x="8596" y="3269"/>
                    <a:pt x="8596" y="3245"/>
                  </a:cubicBezTo>
                  <a:cubicBezTo>
                    <a:pt x="8596" y="3233"/>
                    <a:pt x="8620" y="3233"/>
                    <a:pt x="8620" y="3222"/>
                  </a:cubicBezTo>
                  <a:cubicBezTo>
                    <a:pt x="8620" y="3210"/>
                    <a:pt x="8632" y="3210"/>
                    <a:pt x="8632" y="3186"/>
                  </a:cubicBezTo>
                  <a:cubicBezTo>
                    <a:pt x="8644" y="3174"/>
                    <a:pt x="8644" y="3150"/>
                    <a:pt x="8656" y="3126"/>
                  </a:cubicBezTo>
                  <a:cubicBezTo>
                    <a:pt x="8656" y="3114"/>
                    <a:pt x="8656" y="3114"/>
                    <a:pt x="8680" y="3103"/>
                  </a:cubicBezTo>
                  <a:cubicBezTo>
                    <a:pt x="8680" y="3091"/>
                    <a:pt x="8680" y="3091"/>
                    <a:pt x="8692" y="3067"/>
                  </a:cubicBezTo>
                  <a:cubicBezTo>
                    <a:pt x="8703" y="3055"/>
                    <a:pt x="8703" y="3031"/>
                    <a:pt x="8715" y="3007"/>
                  </a:cubicBezTo>
                  <a:cubicBezTo>
                    <a:pt x="8715" y="2995"/>
                    <a:pt x="8715" y="2995"/>
                    <a:pt x="8739" y="2983"/>
                  </a:cubicBezTo>
                  <a:cubicBezTo>
                    <a:pt x="8739" y="2972"/>
                    <a:pt x="8739" y="2972"/>
                    <a:pt x="8751" y="2948"/>
                  </a:cubicBezTo>
                  <a:cubicBezTo>
                    <a:pt x="8751" y="2936"/>
                    <a:pt x="8763" y="2912"/>
                    <a:pt x="8763" y="2888"/>
                  </a:cubicBezTo>
                  <a:lnTo>
                    <a:pt x="8763" y="2864"/>
                  </a:lnTo>
                  <a:lnTo>
                    <a:pt x="8763" y="2829"/>
                  </a:lnTo>
                  <a:cubicBezTo>
                    <a:pt x="8763" y="2817"/>
                    <a:pt x="8775" y="2793"/>
                    <a:pt x="8775" y="2769"/>
                  </a:cubicBezTo>
                  <a:lnTo>
                    <a:pt x="8775" y="2745"/>
                  </a:lnTo>
                  <a:lnTo>
                    <a:pt x="8775" y="2710"/>
                  </a:lnTo>
                  <a:lnTo>
                    <a:pt x="8775" y="2650"/>
                  </a:lnTo>
                  <a:lnTo>
                    <a:pt x="8775" y="2614"/>
                  </a:lnTo>
                  <a:lnTo>
                    <a:pt x="8775" y="2591"/>
                  </a:lnTo>
                  <a:cubicBezTo>
                    <a:pt x="8811" y="1924"/>
                    <a:pt x="8382" y="1257"/>
                    <a:pt x="7501" y="733"/>
                  </a:cubicBezTo>
                  <a:cubicBezTo>
                    <a:pt x="6644" y="245"/>
                    <a:pt x="5525" y="1"/>
                    <a:pt x="4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0"/>
            <p:cNvSpPr/>
            <p:nvPr/>
          </p:nvSpPr>
          <p:spPr>
            <a:xfrm>
              <a:off x="5163614" y="3291820"/>
              <a:ext cx="311486" cy="120266"/>
            </a:xfrm>
            <a:custGeom>
              <a:avLst/>
              <a:gdLst/>
              <a:ahLst/>
              <a:cxnLst/>
              <a:rect l="l" t="t" r="r" b="b"/>
              <a:pathLst>
                <a:path w="10549" h="4073" extrusionOk="0">
                  <a:moveTo>
                    <a:pt x="0" y="1"/>
                  </a:moveTo>
                  <a:lnTo>
                    <a:pt x="0" y="1036"/>
                  </a:lnTo>
                  <a:cubicBezTo>
                    <a:pt x="0" y="1822"/>
                    <a:pt x="524" y="2620"/>
                    <a:pt x="1560" y="3227"/>
                  </a:cubicBezTo>
                  <a:cubicBezTo>
                    <a:pt x="1619" y="3251"/>
                    <a:pt x="1679" y="3299"/>
                    <a:pt x="1762" y="3334"/>
                  </a:cubicBezTo>
                  <a:cubicBezTo>
                    <a:pt x="1774" y="3346"/>
                    <a:pt x="1798" y="3346"/>
                    <a:pt x="1822" y="3358"/>
                  </a:cubicBezTo>
                  <a:cubicBezTo>
                    <a:pt x="1857" y="3370"/>
                    <a:pt x="1905" y="3406"/>
                    <a:pt x="1953" y="3418"/>
                  </a:cubicBezTo>
                  <a:cubicBezTo>
                    <a:pt x="1976" y="3430"/>
                    <a:pt x="2012" y="3453"/>
                    <a:pt x="2024" y="3453"/>
                  </a:cubicBezTo>
                  <a:cubicBezTo>
                    <a:pt x="2072" y="3465"/>
                    <a:pt x="2096" y="3477"/>
                    <a:pt x="2143" y="3513"/>
                  </a:cubicBezTo>
                  <a:cubicBezTo>
                    <a:pt x="2179" y="3525"/>
                    <a:pt x="2203" y="3537"/>
                    <a:pt x="2238" y="3537"/>
                  </a:cubicBezTo>
                  <a:cubicBezTo>
                    <a:pt x="2262" y="3549"/>
                    <a:pt x="2298" y="3572"/>
                    <a:pt x="2322" y="3572"/>
                  </a:cubicBezTo>
                  <a:cubicBezTo>
                    <a:pt x="2334" y="3572"/>
                    <a:pt x="2334" y="3572"/>
                    <a:pt x="2357" y="3584"/>
                  </a:cubicBezTo>
                  <a:cubicBezTo>
                    <a:pt x="2441" y="3608"/>
                    <a:pt x="2536" y="3656"/>
                    <a:pt x="2631" y="3691"/>
                  </a:cubicBezTo>
                  <a:cubicBezTo>
                    <a:pt x="2655" y="3691"/>
                    <a:pt x="2667" y="3703"/>
                    <a:pt x="2679" y="3703"/>
                  </a:cubicBezTo>
                  <a:cubicBezTo>
                    <a:pt x="2774" y="3727"/>
                    <a:pt x="2846" y="3763"/>
                    <a:pt x="2929" y="3775"/>
                  </a:cubicBezTo>
                  <a:cubicBezTo>
                    <a:pt x="2953" y="3775"/>
                    <a:pt x="2965" y="3787"/>
                    <a:pt x="2977" y="3787"/>
                  </a:cubicBezTo>
                  <a:cubicBezTo>
                    <a:pt x="2989" y="3787"/>
                    <a:pt x="3012" y="3811"/>
                    <a:pt x="3024" y="3811"/>
                  </a:cubicBezTo>
                  <a:cubicBezTo>
                    <a:pt x="3084" y="3822"/>
                    <a:pt x="3131" y="3834"/>
                    <a:pt x="3191" y="3846"/>
                  </a:cubicBezTo>
                  <a:cubicBezTo>
                    <a:pt x="3215" y="3870"/>
                    <a:pt x="3250" y="3870"/>
                    <a:pt x="3286" y="3882"/>
                  </a:cubicBezTo>
                  <a:lnTo>
                    <a:pt x="3465" y="3930"/>
                  </a:lnTo>
                  <a:cubicBezTo>
                    <a:pt x="3489" y="3930"/>
                    <a:pt x="3512" y="3941"/>
                    <a:pt x="3524" y="3941"/>
                  </a:cubicBezTo>
                  <a:lnTo>
                    <a:pt x="3548" y="3941"/>
                  </a:lnTo>
                  <a:cubicBezTo>
                    <a:pt x="3608" y="3953"/>
                    <a:pt x="3643" y="3953"/>
                    <a:pt x="3703" y="3965"/>
                  </a:cubicBezTo>
                  <a:cubicBezTo>
                    <a:pt x="3739" y="3965"/>
                    <a:pt x="3762" y="3989"/>
                    <a:pt x="3798" y="3989"/>
                  </a:cubicBezTo>
                  <a:cubicBezTo>
                    <a:pt x="3870" y="4001"/>
                    <a:pt x="3941" y="4013"/>
                    <a:pt x="4024" y="4013"/>
                  </a:cubicBezTo>
                  <a:lnTo>
                    <a:pt x="4048" y="4013"/>
                  </a:lnTo>
                  <a:cubicBezTo>
                    <a:pt x="4143" y="4025"/>
                    <a:pt x="4215" y="4049"/>
                    <a:pt x="4298" y="4049"/>
                  </a:cubicBezTo>
                  <a:lnTo>
                    <a:pt x="4358" y="4049"/>
                  </a:lnTo>
                  <a:cubicBezTo>
                    <a:pt x="4417" y="4049"/>
                    <a:pt x="4501" y="4061"/>
                    <a:pt x="4560" y="4061"/>
                  </a:cubicBezTo>
                  <a:lnTo>
                    <a:pt x="4643" y="4061"/>
                  </a:lnTo>
                  <a:cubicBezTo>
                    <a:pt x="4703" y="4061"/>
                    <a:pt x="4751" y="4072"/>
                    <a:pt x="4810" y="4072"/>
                  </a:cubicBezTo>
                  <a:lnTo>
                    <a:pt x="5691" y="4072"/>
                  </a:lnTo>
                  <a:cubicBezTo>
                    <a:pt x="5751" y="4072"/>
                    <a:pt x="5810" y="4072"/>
                    <a:pt x="5870" y="4061"/>
                  </a:cubicBezTo>
                  <a:cubicBezTo>
                    <a:pt x="5894" y="4061"/>
                    <a:pt x="5941" y="4061"/>
                    <a:pt x="5965" y="4049"/>
                  </a:cubicBezTo>
                  <a:cubicBezTo>
                    <a:pt x="6025" y="4049"/>
                    <a:pt x="6084" y="4025"/>
                    <a:pt x="6132" y="4025"/>
                  </a:cubicBezTo>
                  <a:lnTo>
                    <a:pt x="6239" y="4025"/>
                  </a:lnTo>
                  <a:cubicBezTo>
                    <a:pt x="6322" y="4013"/>
                    <a:pt x="6418" y="4013"/>
                    <a:pt x="6501" y="4001"/>
                  </a:cubicBezTo>
                  <a:lnTo>
                    <a:pt x="6548" y="4001"/>
                  </a:lnTo>
                  <a:cubicBezTo>
                    <a:pt x="6656" y="3989"/>
                    <a:pt x="6739" y="3965"/>
                    <a:pt x="6846" y="3953"/>
                  </a:cubicBezTo>
                  <a:lnTo>
                    <a:pt x="6882" y="3953"/>
                  </a:lnTo>
                  <a:cubicBezTo>
                    <a:pt x="6906" y="3953"/>
                    <a:pt x="6941" y="3941"/>
                    <a:pt x="6953" y="3941"/>
                  </a:cubicBezTo>
                  <a:cubicBezTo>
                    <a:pt x="7001" y="3930"/>
                    <a:pt x="7037" y="3930"/>
                    <a:pt x="7084" y="3906"/>
                  </a:cubicBezTo>
                  <a:cubicBezTo>
                    <a:pt x="7132" y="3894"/>
                    <a:pt x="7156" y="3894"/>
                    <a:pt x="7203" y="3882"/>
                  </a:cubicBezTo>
                  <a:cubicBezTo>
                    <a:pt x="7251" y="3870"/>
                    <a:pt x="7299" y="3870"/>
                    <a:pt x="7334" y="3846"/>
                  </a:cubicBezTo>
                  <a:cubicBezTo>
                    <a:pt x="7382" y="3834"/>
                    <a:pt x="7418" y="3834"/>
                    <a:pt x="7441" y="3822"/>
                  </a:cubicBezTo>
                  <a:cubicBezTo>
                    <a:pt x="7489" y="3811"/>
                    <a:pt x="7537" y="3787"/>
                    <a:pt x="7572" y="3787"/>
                  </a:cubicBezTo>
                  <a:cubicBezTo>
                    <a:pt x="7608" y="3775"/>
                    <a:pt x="7656" y="3775"/>
                    <a:pt x="7680" y="3763"/>
                  </a:cubicBezTo>
                  <a:lnTo>
                    <a:pt x="7811" y="3715"/>
                  </a:lnTo>
                  <a:cubicBezTo>
                    <a:pt x="7834" y="3715"/>
                    <a:pt x="7858" y="3703"/>
                    <a:pt x="7870" y="3703"/>
                  </a:cubicBezTo>
                  <a:cubicBezTo>
                    <a:pt x="7894" y="3703"/>
                    <a:pt x="7906" y="3691"/>
                    <a:pt x="7918" y="3691"/>
                  </a:cubicBezTo>
                  <a:cubicBezTo>
                    <a:pt x="7989" y="3656"/>
                    <a:pt x="8072" y="3632"/>
                    <a:pt x="8144" y="3608"/>
                  </a:cubicBezTo>
                  <a:cubicBezTo>
                    <a:pt x="8156" y="3608"/>
                    <a:pt x="8168" y="3596"/>
                    <a:pt x="8192" y="3596"/>
                  </a:cubicBezTo>
                  <a:cubicBezTo>
                    <a:pt x="8275" y="3572"/>
                    <a:pt x="8370" y="3525"/>
                    <a:pt x="8453" y="3489"/>
                  </a:cubicBezTo>
                  <a:cubicBezTo>
                    <a:pt x="8489" y="3477"/>
                    <a:pt x="8501" y="3477"/>
                    <a:pt x="8525" y="3465"/>
                  </a:cubicBezTo>
                  <a:cubicBezTo>
                    <a:pt x="8584" y="3430"/>
                    <a:pt x="8668" y="3406"/>
                    <a:pt x="8727" y="3370"/>
                  </a:cubicBezTo>
                  <a:cubicBezTo>
                    <a:pt x="8751" y="3358"/>
                    <a:pt x="8763" y="3346"/>
                    <a:pt x="8799" y="3346"/>
                  </a:cubicBezTo>
                  <a:cubicBezTo>
                    <a:pt x="8882" y="3299"/>
                    <a:pt x="8965" y="3251"/>
                    <a:pt x="9037" y="3215"/>
                  </a:cubicBezTo>
                  <a:cubicBezTo>
                    <a:pt x="9049" y="3191"/>
                    <a:pt x="9085" y="3179"/>
                    <a:pt x="9096" y="3168"/>
                  </a:cubicBezTo>
                  <a:cubicBezTo>
                    <a:pt x="9108" y="3156"/>
                    <a:pt x="9144" y="3132"/>
                    <a:pt x="9156" y="3132"/>
                  </a:cubicBezTo>
                  <a:cubicBezTo>
                    <a:pt x="9180" y="3120"/>
                    <a:pt x="9215" y="3096"/>
                    <a:pt x="9239" y="3072"/>
                  </a:cubicBezTo>
                  <a:cubicBezTo>
                    <a:pt x="9275" y="3060"/>
                    <a:pt x="9299" y="3037"/>
                    <a:pt x="9335" y="3013"/>
                  </a:cubicBezTo>
                  <a:cubicBezTo>
                    <a:pt x="9358" y="3001"/>
                    <a:pt x="9394" y="2977"/>
                    <a:pt x="9418" y="2953"/>
                  </a:cubicBezTo>
                  <a:cubicBezTo>
                    <a:pt x="9454" y="2941"/>
                    <a:pt x="9477" y="2918"/>
                    <a:pt x="9501" y="2894"/>
                  </a:cubicBezTo>
                  <a:cubicBezTo>
                    <a:pt x="9525" y="2882"/>
                    <a:pt x="9561" y="2858"/>
                    <a:pt x="9585" y="2834"/>
                  </a:cubicBezTo>
                  <a:cubicBezTo>
                    <a:pt x="9620" y="2822"/>
                    <a:pt x="9632" y="2798"/>
                    <a:pt x="9656" y="2775"/>
                  </a:cubicBezTo>
                  <a:cubicBezTo>
                    <a:pt x="9692" y="2763"/>
                    <a:pt x="9704" y="2739"/>
                    <a:pt x="9739" y="2715"/>
                  </a:cubicBezTo>
                  <a:lnTo>
                    <a:pt x="9763" y="2691"/>
                  </a:lnTo>
                  <a:cubicBezTo>
                    <a:pt x="9775" y="2679"/>
                    <a:pt x="9811" y="2656"/>
                    <a:pt x="9823" y="2632"/>
                  </a:cubicBezTo>
                  <a:lnTo>
                    <a:pt x="9835" y="2620"/>
                  </a:lnTo>
                  <a:cubicBezTo>
                    <a:pt x="9882" y="2572"/>
                    <a:pt x="9918" y="2537"/>
                    <a:pt x="9942" y="2501"/>
                  </a:cubicBezTo>
                  <a:lnTo>
                    <a:pt x="9977" y="2465"/>
                  </a:lnTo>
                  <a:cubicBezTo>
                    <a:pt x="10001" y="2441"/>
                    <a:pt x="10037" y="2394"/>
                    <a:pt x="10061" y="2358"/>
                  </a:cubicBezTo>
                  <a:lnTo>
                    <a:pt x="10073" y="2346"/>
                  </a:lnTo>
                  <a:lnTo>
                    <a:pt x="10097" y="2334"/>
                  </a:lnTo>
                  <a:cubicBezTo>
                    <a:pt x="10108" y="2322"/>
                    <a:pt x="10108" y="2298"/>
                    <a:pt x="10120" y="2298"/>
                  </a:cubicBezTo>
                  <a:cubicBezTo>
                    <a:pt x="10156" y="2275"/>
                    <a:pt x="10168" y="2227"/>
                    <a:pt x="10192" y="2203"/>
                  </a:cubicBezTo>
                  <a:cubicBezTo>
                    <a:pt x="10216" y="2179"/>
                    <a:pt x="10228" y="2156"/>
                    <a:pt x="10228" y="2144"/>
                  </a:cubicBezTo>
                  <a:cubicBezTo>
                    <a:pt x="10239" y="2108"/>
                    <a:pt x="10275" y="2084"/>
                    <a:pt x="10287" y="2048"/>
                  </a:cubicBezTo>
                  <a:cubicBezTo>
                    <a:pt x="10287" y="2036"/>
                    <a:pt x="10299" y="2036"/>
                    <a:pt x="10299" y="2025"/>
                  </a:cubicBezTo>
                  <a:cubicBezTo>
                    <a:pt x="10299" y="2001"/>
                    <a:pt x="10311" y="1989"/>
                    <a:pt x="10311" y="1989"/>
                  </a:cubicBezTo>
                  <a:cubicBezTo>
                    <a:pt x="10335" y="1965"/>
                    <a:pt x="10347" y="1929"/>
                    <a:pt x="10358" y="1917"/>
                  </a:cubicBezTo>
                  <a:cubicBezTo>
                    <a:pt x="10370" y="1906"/>
                    <a:pt x="10370" y="1870"/>
                    <a:pt x="10394" y="1846"/>
                  </a:cubicBezTo>
                  <a:cubicBezTo>
                    <a:pt x="10406" y="1810"/>
                    <a:pt x="10418" y="1786"/>
                    <a:pt x="10418" y="1763"/>
                  </a:cubicBezTo>
                  <a:cubicBezTo>
                    <a:pt x="10418" y="1751"/>
                    <a:pt x="10430" y="1739"/>
                    <a:pt x="10430" y="1727"/>
                  </a:cubicBezTo>
                  <a:cubicBezTo>
                    <a:pt x="10430" y="1703"/>
                    <a:pt x="10430" y="1703"/>
                    <a:pt x="10454" y="1691"/>
                  </a:cubicBezTo>
                  <a:cubicBezTo>
                    <a:pt x="10466" y="1667"/>
                    <a:pt x="10466" y="1644"/>
                    <a:pt x="10478" y="1620"/>
                  </a:cubicBezTo>
                  <a:cubicBezTo>
                    <a:pt x="10478" y="1584"/>
                    <a:pt x="10489" y="1572"/>
                    <a:pt x="10489" y="1548"/>
                  </a:cubicBezTo>
                  <a:cubicBezTo>
                    <a:pt x="10489" y="1513"/>
                    <a:pt x="10513" y="1501"/>
                    <a:pt x="10513" y="1465"/>
                  </a:cubicBezTo>
                  <a:cubicBezTo>
                    <a:pt x="10513" y="1453"/>
                    <a:pt x="10513" y="1441"/>
                    <a:pt x="10525" y="1429"/>
                  </a:cubicBezTo>
                  <a:lnTo>
                    <a:pt x="10525" y="1405"/>
                  </a:lnTo>
                  <a:cubicBezTo>
                    <a:pt x="10525" y="1382"/>
                    <a:pt x="10537" y="1346"/>
                    <a:pt x="10537" y="1334"/>
                  </a:cubicBezTo>
                  <a:cubicBezTo>
                    <a:pt x="10537" y="1310"/>
                    <a:pt x="10537" y="1286"/>
                    <a:pt x="10549" y="1263"/>
                  </a:cubicBezTo>
                  <a:lnTo>
                    <a:pt x="10549" y="1191"/>
                  </a:lnTo>
                  <a:lnTo>
                    <a:pt x="10549" y="1108"/>
                  </a:lnTo>
                  <a:lnTo>
                    <a:pt x="10549" y="1096"/>
                  </a:lnTo>
                  <a:lnTo>
                    <a:pt x="10549" y="1"/>
                  </a:lnTo>
                  <a:cubicBezTo>
                    <a:pt x="10549" y="24"/>
                    <a:pt x="10549" y="36"/>
                    <a:pt x="10537" y="72"/>
                  </a:cubicBezTo>
                  <a:lnTo>
                    <a:pt x="10537" y="96"/>
                  </a:lnTo>
                  <a:lnTo>
                    <a:pt x="10537" y="143"/>
                  </a:lnTo>
                  <a:cubicBezTo>
                    <a:pt x="10537" y="179"/>
                    <a:pt x="10525" y="191"/>
                    <a:pt x="10525" y="215"/>
                  </a:cubicBezTo>
                  <a:lnTo>
                    <a:pt x="10525" y="251"/>
                  </a:lnTo>
                  <a:cubicBezTo>
                    <a:pt x="10525" y="262"/>
                    <a:pt x="10525" y="274"/>
                    <a:pt x="10513" y="298"/>
                  </a:cubicBezTo>
                  <a:cubicBezTo>
                    <a:pt x="10513" y="322"/>
                    <a:pt x="10489" y="334"/>
                    <a:pt x="10489" y="370"/>
                  </a:cubicBezTo>
                  <a:cubicBezTo>
                    <a:pt x="10489" y="382"/>
                    <a:pt x="10489" y="382"/>
                    <a:pt x="10478" y="393"/>
                  </a:cubicBezTo>
                  <a:cubicBezTo>
                    <a:pt x="10478" y="417"/>
                    <a:pt x="10478" y="429"/>
                    <a:pt x="10466" y="429"/>
                  </a:cubicBezTo>
                  <a:cubicBezTo>
                    <a:pt x="10454" y="453"/>
                    <a:pt x="10454" y="477"/>
                    <a:pt x="10430" y="501"/>
                  </a:cubicBezTo>
                  <a:cubicBezTo>
                    <a:pt x="10430" y="512"/>
                    <a:pt x="10418" y="536"/>
                    <a:pt x="10418" y="536"/>
                  </a:cubicBezTo>
                  <a:cubicBezTo>
                    <a:pt x="10418" y="548"/>
                    <a:pt x="10406" y="560"/>
                    <a:pt x="10406" y="560"/>
                  </a:cubicBezTo>
                  <a:cubicBezTo>
                    <a:pt x="10394" y="596"/>
                    <a:pt x="10370" y="608"/>
                    <a:pt x="10370" y="632"/>
                  </a:cubicBezTo>
                  <a:cubicBezTo>
                    <a:pt x="10370" y="655"/>
                    <a:pt x="10358" y="667"/>
                    <a:pt x="10358" y="679"/>
                  </a:cubicBezTo>
                  <a:cubicBezTo>
                    <a:pt x="10358" y="691"/>
                    <a:pt x="10347" y="691"/>
                    <a:pt x="10347" y="715"/>
                  </a:cubicBezTo>
                  <a:cubicBezTo>
                    <a:pt x="10335" y="739"/>
                    <a:pt x="10311" y="751"/>
                    <a:pt x="10299" y="786"/>
                  </a:cubicBezTo>
                  <a:cubicBezTo>
                    <a:pt x="10299" y="798"/>
                    <a:pt x="10287" y="810"/>
                    <a:pt x="10287" y="834"/>
                  </a:cubicBezTo>
                  <a:cubicBezTo>
                    <a:pt x="10287" y="846"/>
                    <a:pt x="10275" y="846"/>
                    <a:pt x="10275" y="858"/>
                  </a:cubicBezTo>
                  <a:cubicBezTo>
                    <a:pt x="10251" y="893"/>
                    <a:pt x="10239" y="905"/>
                    <a:pt x="10228" y="929"/>
                  </a:cubicBezTo>
                  <a:cubicBezTo>
                    <a:pt x="10216" y="953"/>
                    <a:pt x="10216" y="965"/>
                    <a:pt x="10192" y="977"/>
                  </a:cubicBezTo>
                  <a:cubicBezTo>
                    <a:pt x="10192" y="977"/>
                    <a:pt x="10192" y="989"/>
                    <a:pt x="10180" y="989"/>
                  </a:cubicBezTo>
                  <a:cubicBezTo>
                    <a:pt x="10168" y="1024"/>
                    <a:pt x="10156" y="1036"/>
                    <a:pt x="10120" y="1072"/>
                  </a:cubicBezTo>
                  <a:cubicBezTo>
                    <a:pt x="10120" y="1072"/>
                    <a:pt x="10120" y="1084"/>
                    <a:pt x="10108" y="1084"/>
                  </a:cubicBezTo>
                  <a:cubicBezTo>
                    <a:pt x="10097" y="1096"/>
                    <a:pt x="10073" y="1108"/>
                    <a:pt x="10073" y="1132"/>
                  </a:cubicBezTo>
                  <a:cubicBezTo>
                    <a:pt x="10061" y="1155"/>
                    <a:pt x="10037" y="1167"/>
                    <a:pt x="10013" y="1203"/>
                  </a:cubicBezTo>
                  <a:lnTo>
                    <a:pt x="9977" y="1251"/>
                  </a:lnTo>
                  <a:lnTo>
                    <a:pt x="9954" y="1263"/>
                  </a:lnTo>
                  <a:cubicBezTo>
                    <a:pt x="9942" y="1286"/>
                    <a:pt x="9918" y="1310"/>
                    <a:pt x="9882" y="1334"/>
                  </a:cubicBezTo>
                  <a:cubicBezTo>
                    <a:pt x="9870" y="1346"/>
                    <a:pt x="9858" y="1382"/>
                    <a:pt x="9823" y="1394"/>
                  </a:cubicBezTo>
                  <a:lnTo>
                    <a:pt x="9751" y="1465"/>
                  </a:lnTo>
                  <a:lnTo>
                    <a:pt x="9716" y="1501"/>
                  </a:lnTo>
                  <a:lnTo>
                    <a:pt x="9692" y="1525"/>
                  </a:lnTo>
                  <a:cubicBezTo>
                    <a:pt x="9656" y="1560"/>
                    <a:pt x="9632" y="1572"/>
                    <a:pt x="9596" y="1608"/>
                  </a:cubicBezTo>
                  <a:lnTo>
                    <a:pt x="9573" y="1632"/>
                  </a:lnTo>
                  <a:lnTo>
                    <a:pt x="9537" y="1667"/>
                  </a:lnTo>
                  <a:cubicBezTo>
                    <a:pt x="9513" y="1691"/>
                    <a:pt x="9477" y="1703"/>
                    <a:pt x="9442" y="1739"/>
                  </a:cubicBezTo>
                  <a:lnTo>
                    <a:pt x="9406" y="1763"/>
                  </a:lnTo>
                  <a:lnTo>
                    <a:pt x="9382" y="1798"/>
                  </a:lnTo>
                  <a:cubicBezTo>
                    <a:pt x="9335" y="1822"/>
                    <a:pt x="9299" y="1858"/>
                    <a:pt x="9263" y="1870"/>
                  </a:cubicBezTo>
                  <a:cubicBezTo>
                    <a:pt x="9239" y="1870"/>
                    <a:pt x="9239" y="1882"/>
                    <a:pt x="9227" y="1882"/>
                  </a:cubicBezTo>
                  <a:cubicBezTo>
                    <a:pt x="9215" y="1882"/>
                    <a:pt x="9215" y="1906"/>
                    <a:pt x="9204" y="1906"/>
                  </a:cubicBezTo>
                  <a:cubicBezTo>
                    <a:pt x="9144" y="1941"/>
                    <a:pt x="9085" y="1977"/>
                    <a:pt x="9001" y="2025"/>
                  </a:cubicBezTo>
                  <a:cubicBezTo>
                    <a:pt x="8930" y="2060"/>
                    <a:pt x="8846" y="2108"/>
                    <a:pt x="8763" y="2156"/>
                  </a:cubicBezTo>
                  <a:cubicBezTo>
                    <a:pt x="8739" y="2167"/>
                    <a:pt x="8727" y="2179"/>
                    <a:pt x="8692" y="2179"/>
                  </a:cubicBezTo>
                  <a:cubicBezTo>
                    <a:pt x="8632" y="2215"/>
                    <a:pt x="8561" y="2239"/>
                    <a:pt x="8501" y="2275"/>
                  </a:cubicBezTo>
                  <a:cubicBezTo>
                    <a:pt x="8465" y="2287"/>
                    <a:pt x="8453" y="2287"/>
                    <a:pt x="8442" y="2298"/>
                  </a:cubicBezTo>
                  <a:cubicBezTo>
                    <a:pt x="8346" y="2346"/>
                    <a:pt x="8263" y="2382"/>
                    <a:pt x="8168" y="2406"/>
                  </a:cubicBezTo>
                  <a:cubicBezTo>
                    <a:pt x="8156" y="2406"/>
                    <a:pt x="8144" y="2417"/>
                    <a:pt x="8132" y="2417"/>
                  </a:cubicBezTo>
                  <a:cubicBezTo>
                    <a:pt x="8049" y="2453"/>
                    <a:pt x="7977" y="2477"/>
                    <a:pt x="7906" y="2501"/>
                  </a:cubicBezTo>
                  <a:cubicBezTo>
                    <a:pt x="7870" y="2513"/>
                    <a:pt x="7846" y="2513"/>
                    <a:pt x="7811" y="2525"/>
                  </a:cubicBezTo>
                  <a:lnTo>
                    <a:pt x="7680" y="2572"/>
                  </a:lnTo>
                  <a:cubicBezTo>
                    <a:pt x="7656" y="2584"/>
                    <a:pt x="7608" y="2584"/>
                    <a:pt x="7572" y="2596"/>
                  </a:cubicBezTo>
                  <a:cubicBezTo>
                    <a:pt x="7537" y="2620"/>
                    <a:pt x="7489" y="2632"/>
                    <a:pt x="7441" y="2632"/>
                  </a:cubicBezTo>
                  <a:cubicBezTo>
                    <a:pt x="7418" y="2644"/>
                    <a:pt x="7370" y="2644"/>
                    <a:pt x="7334" y="2656"/>
                  </a:cubicBezTo>
                  <a:cubicBezTo>
                    <a:pt x="7299" y="2679"/>
                    <a:pt x="7251" y="2679"/>
                    <a:pt x="7203" y="2691"/>
                  </a:cubicBezTo>
                  <a:cubicBezTo>
                    <a:pt x="7180" y="2703"/>
                    <a:pt x="7132" y="2703"/>
                    <a:pt x="7096" y="2715"/>
                  </a:cubicBezTo>
                  <a:cubicBezTo>
                    <a:pt x="7060" y="2739"/>
                    <a:pt x="7013" y="2739"/>
                    <a:pt x="6965" y="2751"/>
                  </a:cubicBezTo>
                  <a:cubicBezTo>
                    <a:pt x="6941" y="2751"/>
                    <a:pt x="6894" y="2763"/>
                    <a:pt x="6858" y="2763"/>
                  </a:cubicBezTo>
                  <a:cubicBezTo>
                    <a:pt x="6763" y="2775"/>
                    <a:pt x="6668" y="2798"/>
                    <a:pt x="6560" y="2810"/>
                  </a:cubicBezTo>
                  <a:lnTo>
                    <a:pt x="6525" y="2810"/>
                  </a:lnTo>
                  <a:cubicBezTo>
                    <a:pt x="6429" y="2822"/>
                    <a:pt x="6346" y="2822"/>
                    <a:pt x="6251" y="2834"/>
                  </a:cubicBezTo>
                  <a:cubicBezTo>
                    <a:pt x="6227" y="2834"/>
                    <a:pt x="6179" y="2834"/>
                    <a:pt x="6144" y="2858"/>
                  </a:cubicBezTo>
                  <a:cubicBezTo>
                    <a:pt x="6084" y="2858"/>
                    <a:pt x="6025" y="2870"/>
                    <a:pt x="5989" y="2870"/>
                  </a:cubicBezTo>
                  <a:cubicBezTo>
                    <a:pt x="5953" y="2870"/>
                    <a:pt x="5906" y="2870"/>
                    <a:pt x="5882" y="2882"/>
                  </a:cubicBezTo>
                  <a:cubicBezTo>
                    <a:pt x="5822" y="2882"/>
                    <a:pt x="5763" y="2882"/>
                    <a:pt x="5703" y="2894"/>
                  </a:cubicBezTo>
                  <a:lnTo>
                    <a:pt x="4822" y="2894"/>
                  </a:lnTo>
                  <a:cubicBezTo>
                    <a:pt x="4763" y="2894"/>
                    <a:pt x="4715" y="2894"/>
                    <a:pt x="4655" y="2882"/>
                  </a:cubicBezTo>
                  <a:lnTo>
                    <a:pt x="4572" y="2882"/>
                  </a:lnTo>
                  <a:cubicBezTo>
                    <a:pt x="4513" y="2882"/>
                    <a:pt x="4441" y="2870"/>
                    <a:pt x="4382" y="2870"/>
                  </a:cubicBezTo>
                  <a:lnTo>
                    <a:pt x="4322" y="2870"/>
                  </a:lnTo>
                  <a:cubicBezTo>
                    <a:pt x="4227" y="2858"/>
                    <a:pt x="4155" y="2858"/>
                    <a:pt x="4060" y="2834"/>
                  </a:cubicBezTo>
                  <a:lnTo>
                    <a:pt x="4024" y="2834"/>
                  </a:lnTo>
                  <a:cubicBezTo>
                    <a:pt x="3941" y="2822"/>
                    <a:pt x="3870" y="2822"/>
                    <a:pt x="3798" y="2810"/>
                  </a:cubicBezTo>
                  <a:cubicBezTo>
                    <a:pt x="3762" y="2810"/>
                    <a:pt x="3739" y="2798"/>
                    <a:pt x="3703" y="2798"/>
                  </a:cubicBezTo>
                  <a:cubicBezTo>
                    <a:pt x="3643" y="2775"/>
                    <a:pt x="3608" y="2775"/>
                    <a:pt x="3548" y="2763"/>
                  </a:cubicBezTo>
                  <a:cubicBezTo>
                    <a:pt x="3512" y="2763"/>
                    <a:pt x="3489" y="2751"/>
                    <a:pt x="3453" y="2751"/>
                  </a:cubicBezTo>
                  <a:lnTo>
                    <a:pt x="3274" y="2703"/>
                  </a:lnTo>
                  <a:cubicBezTo>
                    <a:pt x="3250" y="2691"/>
                    <a:pt x="3215" y="2691"/>
                    <a:pt x="3167" y="2679"/>
                  </a:cubicBezTo>
                  <a:cubicBezTo>
                    <a:pt x="3108" y="2656"/>
                    <a:pt x="3072" y="2644"/>
                    <a:pt x="3012" y="2632"/>
                  </a:cubicBezTo>
                  <a:cubicBezTo>
                    <a:pt x="2977" y="2620"/>
                    <a:pt x="2953" y="2620"/>
                    <a:pt x="2917" y="2596"/>
                  </a:cubicBezTo>
                  <a:cubicBezTo>
                    <a:pt x="2834" y="2572"/>
                    <a:pt x="2750" y="2560"/>
                    <a:pt x="2667" y="2525"/>
                  </a:cubicBezTo>
                  <a:cubicBezTo>
                    <a:pt x="2655" y="2525"/>
                    <a:pt x="2631" y="2513"/>
                    <a:pt x="2619" y="2513"/>
                  </a:cubicBezTo>
                  <a:cubicBezTo>
                    <a:pt x="2536" y="2477"/>
                    <a:pt x="2429" y="2453"/>
                    <a:pt x="2334" y="2406"/>
                  </a:cubicBezTo>
                  <a:cubicBezTo>
                    <a:pt x="2298" y="2394"/>
                    <a:pt x="2262" y="2382"/>
                    <a:pt x="2238" y="2358"/>
                  </a:cubicBezTo>
                  <a:cubicBezTo>
                    <a:pt x="2203" y="2346"/>
                    <a:pt x="2179" y="2334"/>
                    <a:pt x="2143" y="2334"/>
                  </a:cubicBezTo>
                  <a:cubicBezTo>
                    <a:pt x="2096" y="2322"/>
                    <a:pt x="2060" y="2298"/>
                    <a:pt x="2024" y="2275"/>
                  </a:cubicBezTo>
                  <a:cubicBezTo>
                    <a:pt x="2000" y="2263"/>
                    <a:pt x="1965" y="2239"/>
                    <a:pt x="1953" y="2239"/>
                  </a:cubicBezTo>
                  <a:cubicBezTo>
                    <a:pt x="1905" y="2227"/>
                    <a:pt x="1857" y="2203"/>
                    <a:pt x="1822" y="2179"/>
                  </a:cubicBezTo>
                  <a:cubicBezTo>
                    <a:pt x="1798" y="2167"/>
                    <a:pt x="1774" y="2167"/>
                    <a:pt x="1762" y="2156"/>
                  </a:cubicBezTo>
                  <a:cubicBezTo>
                    <a:pt x="1703" y="2120"/>
                    <a:pt x="1619" y="2084"/>
                    <a:pt x="1560" y="2048"/>
                  </a:cubicBezTo>
                  <a:cubicBezTo>
                    <a:pt x="1500" y="2001"/>
                    <a:pt x="1429" y="1977"/>
                    <a:pt x="1369" y="1929"/>
                  </a:cubicBezTo>
                  <a:cubicBezTo>
                    <a:pt x="1357" y="1917"/>
                    <a:pt x="1322" y="1906"/>
                    <a:pt x="1310" y="1882"/>
                  </a:cubicBezTo>
                  <a:cubicBezTo>
                    <a:pt x="1262" y="1858"/>
                    <a:pt x="1238" y="1822"/>
                    <a:pt x="1191" y="1810"/>
                  </a:cubicBezTo>
                  <a:cubicBezTo>
                    <a:pt x="1167" y="1798"/>
                    <a:pt x="1143" y="1786"/>
                    <a:pt x="1119" y="1763"/>
                  </a:cubicBezTo>
                  <a:cubicBezTo>
                    <a:pt x="1084" y="1739"/>
                    <a:pt x="1060" y="1727"/>
                    <a:pt x="1024" y="1691"/>
                  </a:cubicBezTo>
                  <a:cubicBezTo>
                    <a:pt x="1000" y="1679"/>
                    <a:pt x="988" y="1667"/>
                    <a:pt x="964" y="1632"/>
                  </a:cubicBezTo>
                  <a:cubicBezTo>
                    <a:pt x="941" y="1608"/>
                    <a:pt x="905" y="1584"/>
                    <a:pt x="881" y="1560"/>
                  </a:cubicBezTo>
                  <a:lnTo>
                    <a:pt x="822" y="1501"/>
                  </a:lnTo>
                  <a:cubicBezTo>
                    <a:pt x="786" y="1465"/>
                    <a:pt x="762" y="1453"/>
                    <a:pt x="750" y="1429"/>
                  </a:cubicBezTo>
                  <a:lnTo>
                    <a:pt x="691" y="1370"/>
                  </a:lnTo>
                  <a:lnTo>
                    <a:pt x="607" y="1286"/>
                  </a:lnTo>
                  <a:cubicBezTo>
                    <a:pt x="595" y="1274"/>
                    <a:pt x="583" y="1251"/>
                    <a:pt x="548" y="1227"/>
                  </a:cubicBezTo>
                  <a:cubicBezTo>
                    <a:pt x="536" y="1203"/>
                    <a:pt x="512" y="1191"/>
                    <a:pt x="488" y="1155"/>
                  </a:cubicBezTo>
                  <a:cubicBezTo>
                    <a:pt x="476" y="1144"/>
                    <a:pt x="464" y="1108"/>
                    <a:pt x="452" y="1096"/>
                  </a:cubicBezTo>
                  <a:cubicBezTo>
                    <a:pt x="429" y="1072"/>
                    <a:pt x="405" y="1048"/>
                    <a:pt x="393" y="1024"/>
                  </a:cubicBezTo>
                  <a:cubicBezTo>
                    <a:pt x="369" y="1013"/>
                    <a:pt x="357" y="977"/>
                    <a:pt x="345" y="965"/>
                  </a:cubicBezTo>
                  <a:cubicBezTo>
                    <a:pt x="333" y="929"/>
                    <a:pt x="310" y="917"/>
                    <a:pt x="298" y="893"/>
                  </a:cubicBezTo>
                  <a:cubicBezTo>
                    <a:pt x="286" y="858"/>
                    <a:pt x="274" y="846"/>
                    <a:pt x="250" y="810"/>
                  </a:cubicBezTo>
                  <a:cubicBezTo>
                    <a:pt x="238" y="786"/>
                    <a:pt x="226" y="774"/>
                    <a:pt x="214" y="739"/>
                  </a:cubicBezTo>
                  <a:cubicBezTo>
                    <a:pt x="191" y="715"/>
                    <a:pt x="191" y="691"/>
                    <a:pt x="179" y="667"/>
                  </a:cubicBezTo>
                  <a:cubicBezTo>
                    <a:pt x="167" y="632"/>
                    <a:pt x="155" y="620"/>
                    <a:pt x="155" y="596"/>
                  </a:cubicBezTo>
                  <a:cubicBezTo>
                    <a:pt x="131" y="560"/>
                    <a:pt x="131" y="548"/>
                    <a:pt x="119" y="512"/>
                  </a:cubicBezTo>
                  <a:cubicBezTo>
                    <a:pt x="107" y="489"/>
                    <a:pt x="107" y="477"/>
                    <a:pt x="95" y="441"/>
                  </a:cubicBezTo>
                  <a:cubicBezTo>
                    <a:pt x="71" y="417"/>
                    <a:pt x="71" y="393"/>
                    <a:pt x="71" y="370"/>
                  </a:cubicBezTo>
                  <a:cubicBezTo>
                    <a:pt x="60" y="334"/>
                    <a:pt x="60" y="322"/>
                    <a:pt x="60" y="298"/>
                  </a:cubicBezTo>
                  <a:cubicBezTo>
                    <a:pt x="60" y="262"/>
                    <a:pt x="48" y="251"/>
                    <a:pt x="48" y="215"/>
                  </a:cubicBezTo>
                  <a:cubicBezTo>
                    <a:pt x="48" y="191"/>
                    <a:pt x="36" y="179"/>
                    <a:pt x="36" y="143"/>
                  </a:cubicBezTo>
                  <a:cubicBezTo>
                    <a:pt x="36" y="120"/>
                    <a:pt x="36" y="96"/>
                    <a:pt x="12" y="72"/>
                  </a:cubicBezTo>
                  <a:cubicBezTo>
                    <a:pt x="12" y="36"/>
                    <a:pt x="12" y="24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0"/>
            <p:cNvSpPr/>
            <p:nvPr/>
          </p:nvSpPr>
          <p:spPr>
            <a:xfrm>
              <a:off x="5250070" y="3245757"/>
              <a:ext cx="137864" cy="73878"/>
            </a:xfrm>
            <a:custGeom>
              <a:avLst/>
              <a:gdLst/>
              <a:ahLst/>
              <a:cxnLst/>
              <a:rect l="l" t="t" r="r" b="b"/>
              <a:pathLst>
                <a:path w="4669" h="2502" extrusionOk="0">
                  <a:moveTo>
                    <a:pt x="2766" y="521"/>
                  </a:moveTo>
                  <a:cubicBezTo>
                    <a:pt x="2863" y="521"/>
                    <a:pt x="2975" y="540"/>
                    <a:pt x="3097" y="584"/>
                  </a:cubicBezTo>
                  <a:lnTo>
                    <a:pt x="2513" y="929"/>
                  </a:lnTo>
                  <a:cubicBezTo>
                    <a:pt x="2406" y="787"/>
                    <a:pt x="2358" y="668"/>
                    <a:pt x="2489" y="584"/>
                  </a:cubicBezTo>
                  <a:cubicBezTo>
                    <a:pt x="2559" y="546"/>
                    <a:pt x="2653" y="521"/>
                    <a:pt x="2766" y="521"/>
                  </a:cubicBezTo>
                  <a:close/>
                  <a:moveTo>
                    <a:pt x="2239" y="1572"/>
                  </a:moveTo>
                  <a:cubicBezTo>
                    <a:pt x="2358" y="1703"/>
                    <a:pt x="2394" y="1822"/>
                    <a:pt x="2251" y="1918"/>
                  </a:cubicBezTo>
                  <a:cubicBezTo>
                    <a:pt x="2183" y="1955"/>
                    <a:pt x="2096" y="1976"/>
                    <a:pt x="1993" y="1976"/>
                  </a:cubicBezTo>
                  <a:cubicBezTo>
                    <a:pt x="1897" y="1976"/>
                    <a:pt x="1788" y="1958"/>
                    <a:pt x="1668" y="1918"/>
                  </a:cubicBezTo>
                  <a:lnTo>
                    <a:pt x="2239" y="1572"/>
                  </a:lnTo>
                  <a:close/>
                  <a:moveTo>
                    <a:pt x="4109" y="1"/>
                  </a:moveTo>
                  <a:lnTo>
                    <a:pt x="3656" y="275"/>
                  </a:lnTo>
                  <a:cubicBezTo>
                    <a:pt x="3283" y="106"/>
                    <a:pt x="2926" y="32"/>
                    <a:pt x="2608" y="32"/>
                  </a:cubicBezTo>
                  <a:cubicBezTo>
                    <a:pt x="2296" y="32"/>
                    <a:pt x="2023" y="103"/>
                    <a:pt x="1811" y="227"/>
                  </a:cubicBezTo>
                  <a:cubicBezTo>
                    <a:pt x="1227" y="572"/>
                    <a:pt x="1585" y="953"/>
                    <a:pt x="1930" y="1287"/>
                  </a:cubicBezTo>
                  <a:lnTo>
                    <a:pt x="1239" y="1691"/>
                  </a:lnTo>
                  <a:cubicBezTo>
                    <a:pt x="977" y="1489"/>
                    <a:pt x="799" y="1275"/>
                    <a:pt x="739" y="1060"/>
                  </a:cubicBezTo>
                  <a:lnTo>
                    <a:pt x="1" y="1227"/>
                  </a:lnTo>
                  <a:cubicBezTo>
                    <a:pt x="49" y="1465"/>
                    <a:pt x="322" y="1763"/>
                    <a:pt x="703" y="2013"/>
                  </a:cubicBezTo>
                  <a:lnTo>
                    <a:pt x="263" y="2263"/>
                  </a:lnTo>
                  <a:lnTo>
                    <a:pt x="346" y="2311"/>
                  </a:lnTo>
                  <a:lnTo>
                    <a:pt x="680" y="2501"/>
                  </a:lnTo>
                  <a:lnTo>
                    <a:pt x="1132" y="2239"/>
                  </a:lnTo>
                  <a:cubicBezTo>
                    <a:pt x="1485" y="2386"/>
                    <a:pt x="1833" y="2455"/>
                    <a:pt x="2144" y="2455"/>
                  </a:cubicBezTo>
                  <a:cubicBezTo>
                    <a:pt x="2463" y="2455"/>
                    <a:pt x="2743" y="2383"/>
                    <a:pt x="2954" y="2251"/>
                  </a:cubicBezTo>
                  <a:cubicBezTo>
                    <a:pt x="3537" y="1918"/>
                    <a:pt x="3180" y="1537"/>
                    <a:pt x="2835" y="1215"/>
                  </a:cubicBezTo>
                  <a:lnTo>
                    <a:pt x="3537" y="810"/>
                  </a:lnTo>
                  <a:cubicBezTo>
                    <a:pt x="3716" y="941"/>
                    <a:pt x="3859" y="1108"/>
                    <a:pt x="3954" y="1299"/>
                  </a:cubicBezTo>
                  <a:lnTo>
                    <a:pt x="4668" y="1120"/>
                  </a:lnTo>
                  <a:cubicBezTo>
                    <a:pt x="4573" y="918"/>
                    <a:pt x="4371" y="691"/>
                    <a:pt x="4085" y="501"/>
                  </a:cubicBezTo>
                  <a:lnTo>
                    <a:pt x="4525" y="239"/>
                  </a:lnTo>
                  <a:lnTo>
                    <a:pt x="41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0"/>
            <p:cNvSpPr/>
            <p:nvPr/>
          </p:nvSpPr>
          <p:spPr>
            <a:xfrm>
              <a:off x="4103636" y="2629488"/>
              <a:ext cx="877173" cy="507312"/>
            </a:xfrm>
            <a:custGeom>
              <a:avLst/>
              <a:gdLst/>
              <a:ahLst/>
              <a:cxnLst/>
              <a:rect l="l" t="t" r="r" b="b"/>
              <a:pathLst>
                <a:path w="29707" h="17181" extrusionOk="0">
                  <a:moveTo>
                    <a:pt x="19813" y="0"/>
                  </a:moveTo>
                  <a:cubicBezTo>
                    <a:pt x="19319" y="0"/>
                    <a:pt x="18824" y="107"/>
                    <a:pt x="18443" y="322"/>
                  </a:cubicBezTo>
                  <a:lnTo>
                    <a:pt x="596" y="10668"/>
                  </a:lnTo>
                  <a:cubicBezTo>
                    <a:pt x="227" y="10894"/>
                    <a:pt x="36" y="11168"/>
                    <a:pt x="36" y="11454"/>
                  </a:cubicBezTo>
                  <a:lnTo>
                    <a:pt x="36" y="11514"/>
                  </a:lnTo>
                  <a:cubicBezTo>
                    <a:pt x="1" y="11549"/>
                    <a:pt x="1" y="11561"/>
                    <a:pt x="1" y="11573"/>
                  </a:cubicBezTo>
                  <a:cubicBezTo>
                    <a:pt x="1" y="11597"/>
                    <a:pt x="13" y="11621"/>
                    <a:pt x="13" y="11633"/>
                  </a:cubicBezTo>
                  <a:cubicBezTo>
                    <a:pt x="13" y="11656"/>
                    <a:pt x="13" y="11668"/>
                    <a:pt x="36" y="11680"/>
                  </a:cubicBezTo>
                  <a:cubicBezTo>
                    <a:pt x="36" y="11692"/>
                    <a:pt x="48" y="11728"/>
                    <a:pt x="60" y="11740"/>
                  </a:cubicBezTo>
                  <a:cubicBezTo>
                    <a:pt x="60" y="11752"/>
                    <a:pt x="72" y="11775"/>
                    <a:pt x="72" y="11787"/>
                  </a:cubicBezTo>
                  <a:cubicBezTo>
                    <a:pt x="96" y="11799"/>
                    <a:pt x="108" y="11823"/>
                    <a:pt x="108" y="11847"/>
                  </a:cubicBezTo>
                  <a:cubicBezTo>
                    <a:pt x="120" y="11859"/>
                    <a:pt x="120" y="11871"/>
                    <a:pt x="132" y="11883"/>
                  </a:cubicBezTo>
                  <a:cubicBezTo>
                    <a:pt x="155" y="11906"/>
                    <a:pt x="167" y="11930"/>
                    <a:pt x="179" y="11942"/>
                  </a:cubicBezTo>
                  <a:cubicBezTo>
                    <a:pt x="191" y="11966"/>
                    <a:pt x="191" y="11978"/>
                    <a:pt x="215" y="11990"/>
                  </a:cubicBezTo>
                  <a:lnTo>
                    <a:pt x="275" y="12049"/>
                  </a:lnTo>
                  <a:lnTo>
                    <a:pt x="310" y="12097"/>
                  </a:lnTo>
                  <a:cubicBezTo>
                    <a:pt x="346" y="12109"/>
                    <a:pt x="358" y="12145"/>
                    <a:pt x="394" y="12156"/>
                  </a:cubicBezTo>
                  <a:cubicBezTo>
                    <a:pt x="406" y="12168"/>
                    <a:pt x="417" y="12168"/>
                    <a:pt x="429" y="12180"/>
                  </a:cubicBezTo>
                  <a:lnTo>
                    <a:pt x="572" y="12276"/>
                  </a:lnTo>
                  <a:lnTo>
                    <a:pt x="8502" y="16859"/>
                  </a:lnTo>
                  <a:cubicBezTo>
                    <a:pt x="8549" y="16883"/>
                    <a:pt x="8585" y="16907"/>
                    <a:pt x="8645" y="16931"/>
                  </a:cubicBezTo>
                  <a:cubicBezTo>
                    <a:pt x="8668" y="16943"/>
                    <a:pt x="8680" y="16943"/>
                    <a:pt x="8692" y="16943"/>
                  </a:cubicBezTo>
                  <a:cubicBezTo>
                    <a:pt x="8728" y="16967"/>
                    <a:pt x="8752" y="16978"/>
                    <a:pt x="8799" y="16990"/>
                  </a:cubicBezTo>
                  <a:cubicBezTo>
                    <a:pt x="8871" y="17026"/>
                    <a:pt x="8930" y="17038"/>
                    <a:pt x="9002" y="17062"/>
                  </a:cubicBezTo>
                  <a:cubicBezTo>
                    <a:pt x="9026" y="17062"/>
                    <a:pt x="9049" y="17086"/>
                    <a:pt x="9061" y="17086"/>
                  </a:cubicBezTo>
                  <a:cubicBezTo>
                    <a:pt x="9109" y="17098"/>
                    <a:pt x="9145" y="17098"/>
                    <a:pt x="9180" y="17109"/>
                  </a:cubicBezTo>
                  <a:cubicBezTo>
                    <a:pt x="9216" y="17109"/>
                    <a:pt x="9240" y="17121"/>
                    <a:pt x="9264" y="17121"/>
                  </a:cubicBezTo>
                  <a:cubicBezTo>
                    <a:pt x="9288" y="17121"/>
                    <a:pt x="9335" y="17145"/>
                    <a:pt x="9359" y="17145"/>
                  </a:cubicBezTo>
                  <a:cubicBezTo>
                    <a:pt x="9395" y="17145"/>
                    <a:pt x="9419" y="17157"/>
                    <a:pt x="9454" y="17157"/>
                  </a:cubicBezTo>
                  <a:cubicBezTo>
                    <a:pt x="9478" y="17157"/>
                    <a:pt x="9514" y="17169"/>
                    <a:pt x="9538" y="17169"/>
                  </a:cubicBezTo>
                  <a:cubicBezTo>
                    <a:pt x="9573" y="17169"/>
                    <a:pt x="9597" y="17169"/>
                    <a:pt x="9633" y="17181"/>
                  </a:cubicBezTo>
                  <a:lnTo>
                    <a:pt x="10014" y="17181"/>
                  </a:lnTo>
                  <a:cubicBezTo>
                    <a:pt x="10061" y="17181"/>
                    <a:pt x="10109" y="17181"/>
                    <a:pt x="10157" y="17169"/>
                  </a:cubicBezTo>
                  <a:lnTo>
                    <a:pt x="10228" y="17169"/>
                  </a:lnTo>
                  <a:cubicBezTo>
                    <a:pt x="10300" y="17157"/>
                    <a:pt x="10371" y="17157"/>
                    <a:pt x="10454" y="17145"/>
                  </a:cubicBezTo>
                  <a:cubicBezTo>
                    <a:pt x="10478" y="17145"/>
                    <a:pt x="10490" y="17121"/>
                    <a:pt x="10526" y="17121"/>
                  </a:cubicBezTo>
                  <a:cubicBezTo>
                    <a:pt x="10550" y="17121"/>
                    <a:pt x="10597" y="17109"/>
                    <a:pt x="10633" y="17098"/>
                  </a:cubicBezTo>
                  <a:cubicBezTo>
                    <a:pt x="10657" y="17098"/>
                    <a:pt x="10669" y="17086"/>
                    <a:pt x="10704" y="17086"/>
                  </a:cubicBezTo>
                  <a:cubicBezTo>
                    <a:pt x="10728" y="17062"/>
                    <a:pt x="10764" y="17062"/>
                    <a:pt x="10812" y="17050"/>
                  </a:cubicBezTo>
                  <a:cubicBezTo>
                    <a:pt x="10823" y="17050"/>
                    <a:pt x="10835" y="17038"/>
                    <a:pt x="10871" y="17038"/>
                  </a:cubicBezTo>
                  <a:cubicBezTo>
                    <a:pt x="10907" y="17026"/>
                    <a:pt x="10966" y="17002"/>
                    <a:pt x="11014" y="16978"/>
                  </a:cubicBezTo>
                  <a:cubicBezTo>
                    <a:pt x="11026" y="16967"/>
                    <a:pt x="11050" y="16967"/>
                    <a:pt x="11074" y="16943"/>
                  </a:cubicBezTo>
                  <a:lnTo>
                    <a:pt x="11252" y="16859"/>
                  </a:lnTo>
                  <a:lnTo>
                    <a:pt x="29100" y="6513"/>
                  </a:lnTo>
                  <a:lnTo>
                    <a:pt x="29231" y="6430"/>
                  </a:lnTo>
                  <a:lnTo>
                    <a:pt x="29242" y="6406"/>
                  </a:lnTo>
                  <a:cubicBezTo>
                    <a:pt x="29266" y="6406"/>
                    <a:pt x="29266" y="6394"/>
                    <a:pt x="29278" y="6382"/>
                  </a:cubicBezTo>
                  <a:cubicBezTo>
                    <a:pt x="29302" y="6370"/>
                    <a:pt x="29326" y="6334"/>
                    <a:pt x="29350" y="6322"/>
                  </a:cubicBezTo>
                  <a:lnTo>
                    <a:pt x="29362" y="6310"/>
                  </a:lnTo>
                  <a:lnTo>
                    <a:pt x="29397" y="6275"/>
                  </a:lnTo>
                  <a:lnTo>
                    <a:pt x="29457" y="6215"/>
                  </a:lnTo>
                  <a:lnTo>
                    <a:pt x="29469" y="6203"/>
                  </a:lnTo>
                  <a:lnTo>
                    <a:pt x="29504" y="6168"/>
                  </a:lnTo>
                  <a:cubicBezTo>
                    <a:pt x="29516" y="6156"/>
                    <a:pt x="29528" y="6132"/>
                    <a:pt x="29540" y="6108"/>
                  </a:cubicBezTo>
                  <a:cubicBezTo>
                    <a:pt x="29564" y="6096"/>
                    <a:pt x="29564" y="6084"/>
                    <a:pt x="29576" y="6072"/>
                  </a:cubicBezTo>
                  <a:cubicBezTo>
                    <a:pt x="29588" y="6049"/>
                    <a:pt x="29600" y="6025"/>
                    <a:pt x="29600" y="6013"/>
                  </a:cubicBezTo>
                  <a:cubicBezTo>
                    <a:pt x="29600" y="5989"/>
                    <a:pt x="29623" y="5977"/>
                    <a:pt x="29623" y="5965"/>
                  </a:cubicBezTo>
                  <a:cubicBezTo>
                    <a:pt x="29635" y="5953"/>
                    <a:pt x="29635" y="5918"/>
                    <a:pt x="29647" y="5906"/>
                  </a:cubicBezTo>
                  <a:cubicBezTo>
                    <a:pt x="29647" y="5894"/>
                    <a:pt x="29647" y="5870"/>
                    <a:pt x="29659" y="5858"/>
                  </a:cubicBezTo>
                  <a:cubicBezTo>
                    <a:pt x="29659" y="5846"/>
                    <a:pt x="29683" y="5810"/>
                    <a:pt x="29683" y="5799"/>
                  </a:cubicBezTo>
                  <a:lnTo>
                    <a:pt x="29683" y="5751"/>
                  </a:lnTo>
                  <a:cubicBezTo>
                    <a:pt x="29707" y="5441"/>
                    <a:pt x="29516" y="5132"/>
                    <a:pt x="29111" y="4906"/>
                  </a:cubicBezTo>
                  <a:lnTo>
                    <a:pt x="21182" y="322"/>
                  </a:lnTo>
                  <a:cubicBezTo>
                    <a:pt x="20801" y="107"/>
                    <a:pt x="20307" y="0"/>
                    <a:pt x="19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0"/>
            <p:cNvSpPr/>
            <p:nvPr/>
          </p:nvSpPr>
          <p:spPr>
            <a:xfrm>
              <a:off x="4103636" y="2821092"/>
              <a:ext cx="875431" cy="355806"/>
            </a:xfrm>
            <a:custGeom>
              <a:avLst/>
              <a:gdLst/>
              <a:ahLst/>
              <a:cxnLst/>
              <a:rect l="l" t="t" r="r" b="b"/>
              <a:pathLst>
                <a:path w="29648" h="12050" extrusionOk="0">
                  <a:moveTo>
                    <a:pt x="29647" y="0"/>
                  </a:moveTo>
                  <a:cubicBezTo>
                    <a:pt x="29647" y="12"/>
                    <a:pt x="29635" y="36"/>
                    <a:pt x="29635" y="60"/>
                  </a:cubicBezTo>
                  <a:cubicBezTo>
                    <a:pt x="29635" y="72"/>
                    <a:pt x="29635" y="83"/>
                    <a:pt x="29623" y="95"/>
                  </a:cubicBezTo>
                  <a:cubicBezTo>
                    <a:pt x="29623" y="119"/>
                    <a:pt x="29600" y="143"/>
                    <a:pt x="29588" y="155"/>
                  </a:cubicBezTo>
                  <a:cubicBezTo>
                    <a:pt x="29588" y="179"/>
                    <a:pt x="29576" y="191"/>
                    <a:pt x="29576" y="202"/>
                  </a:cubicBezTo>
                  <a:cubicBezTo>
                    <a:pt x="29552" y="214"/>
                    <a:pt x="29540" y="250"/>
                    <a:pt x="29540" y="262"/>
                  </a:cubicBezTo>
                  <a:cubicBezTo>
                    <a:pt x="29528" y="274"/>
                    <a:pt x="29528" y="298"/>
                    <a:pt x="29516" y="310"/>
                  </a:cubicBezTo>
                  <a:cubicBezTo>
                    <a:pt x="29492" y="322"/>
                    <a:pt x="29481" y="357"/>
                    <a:pt x="29469" y="369"/>
                  </a:cubicBezTo>
                  <a:lnTo>
                    <a:pt x="29433" y="393"/>
                  </a:lnTo>
                  <a:lnTo>
                    <a:pt x="29421" y="417"/>
                  </a:lnTo>
                  <a:lnTo>
                    <a:pt x="29362" y="476"/>
                  </a:lnTo>
                  <a:lnTo>
                    <a:pt x="29338" y="500"/>
                  </a:lnTo>
                  <a:lnTo>
                    <a:pt x="29314" y="512"/>
                  </a:lnTo>
                  <a:cubicBezTo>
                    <a:pt x="29290" y="536"/>
                    <a:pt x="29278" y="560"/>
                    <a:pt x="29242" y="572"/>
                  </a:cubicBezTo>
                  <a:cubicBezTo>
                    <a:pt x="29231" y="572"/>
                    <a:pt x="29231" y="595"/>
                    <a:pt x="29219" y="607"/>
                  </a:cubicBezTo>
                  <a:lnTo>
                    <a:pt x="29195" y="619"/>
                  </a:lnTo>
                  <a:lnTo>
                    <a:pt x="29064" y="714"/>
                  </a:lnTo>
                  <a:lnTo>
                    <a:pt x="11216" y="11049"/>
                  </a:lnTo>
                  <a:lnTo>
                    <a:pt x="11038" y="11144"/>
                  </a:lnTo>
                  <a:cubicBezTo>
                    <a:pt x="11026" y="11156"/>
                    <a:pt x="11014" y="11156"/>
                    <a:pt x="10978" y="11180"/>
                  </a:cubicBezTo>
                  <a:cubicBezTo>
                    <a:pt x="10943" y="11192"/>
                    <a:pt x="10883" y="11216"/>
                    <a:pt x="10835" y="11240"/>
                  </a:cubicBezTo>
                  <a:cubicBezTo>
                    <a:pt x="10823" y="11240"/>
                    <a:pt x="10800" y="11251"/>
                    <a:pt x="10776" y="11251"/>
                  </a:cubicBezTo>
                  <a:cubicBezTo>
                    <a:pt x="10740" y="11263"/>
                    <a:pt x="10716" y="11263"/>
                    <a:pt x="10669" y="11275"/>
                  </a:cubicBezTo>
                  <a:cubicBezTo>
                    <a:pt x="10645" y="11275"/>
                    <a:pt x="10621" y="11299"/>
                    <a:pt x="10597" y="11299"/>
                  </a:cubicBezTo>
                  <a:cubicBezTo>
                    <a:pt x="10562" y="11311"/>
                    <a:pt x="10526" y="11311"/>
                    <a:pt x="10490" y="11323"/>
                  </a:cubicBezTo>
                  <a:cubicBezTo>
                    <a:pt x="10466" y="11323"/>
                    <a:pt x="10442" y="11335"/>
                    <a:pt x="10419" y="11335"/>
                  </a:cubicBezTo>
                  <a:cubicBezTo>
                    <a:pt x="10347" y="11359"/>
                    <a:pt x="10264" y="11371"/>
                    <a:pt x="10192" y="11371"/>
                  </a:cubicBezTo>
                  <a:lnTo>
                    <a:pt x="10121" y="11371"/>
                  </a:lnTo>
                  <a:cubicBezTo>
                    <a:pt x="10073" y="11371"/>
                    <a:pt x="10026" y="11371"/>
                    <a:pt x="9990" y="11382"/>
                  </a:cubicBezTo>
                  <a:lnTo>
                    <a:pt x="9597" y="11382"/>
                  </a:lnTo>
                  <a:cubicBezTo>
                    <a:pt x="9573" y="11382"/>
                    <a:pt x="9538" y="11382"/>
                    <a:pt x="9514" y="11371"/>
                  </a:cubicBezTo>
                  <a:cubicBezTo>
                    <a:pt x="9478" y="11371"/>
                    <a:pt x="9454" y="11371"/>
                    <a:pt x="9419" y="11359"/>
                  </a:cubicBezTo>
                  <a:cubicBezTo>
                    <a:pt x="9395" y="11359"/>
                    <a:pt x="9359" y="11335"/>
                    <a:pt x="9335" y="11335"/>
                  </a:cubicBezTo>
                  <a:cubicBezTo>
                    <a:pt x="9299" y="11335"/>
                    <a:pt x="9252" y="11323"/>
                    <a:pt x="9228" y="11323"/>
                  </a:cubicBezTo>
                  <a:cubicBezTo>
                    <a:pt x="9192" y="11323"/>
                    <a:pt x="9169" y="11311"/>
                    <a:pt x="9157" y="11311"/>
                  </a:cubicBezTo>
                  <a:cubicBezTo>
                    <a:pt x="9109" y="11299"/>
                    <a:pt x="9073" y="11299"/>
                    <a:pt x="9038" y="11275"/>
                  </a:cubicBezTo>
                  <a:cubicBezTo>
                    <a:pt x="9014" y="11275"/>
                    <a:pt x="8990" y="11263"/>
                    <a:pt x="8978" y="11263"/>
                  </a:cubicBezTo>
                  <a:cubicBezTo>
                    <a:pt x="8895" y="11251"/>
                    <a:pt x="8835" y="11216"/>
                    <a:pt x="8764" y="11192"/>
                  </a:cubicBezTo>
                  <a:cubicBezTo>
                    <a:pt x="8740" y="11180"/>
                    <a:pt x="8704" y="11156"/>
                    <a:pt x="8657" y="11144"/>
                  </a:cubicBezTo>
                  <a:cubicBezTo>
                    <a:pt x="8645" y="11144"/>
                    <a:pt x="8633" y="11132"/>
                    <a:pt x="8621" y="11132"/>
                  </a:cubicBezTo>
                  <a:cubicBezTo>
                    <a:pt x="8573" y="11097"/>
                    <a:pt x="8526" y="11085"/>
                    <a:pt x="8466" y="11061"/>
                  </a:cubicBezTo>
                  <a:lnTo>
                    <a:pt x="572" y="6441"/>
                  </a:lnTo>
                  <a:lnTo>
                    <a:pt x="429" y="6358"/>
                  </a:lnTo>
                  <a:cubicBezTo>
                    <a:pt x="417" y="6334"/>
                    <a:pt x="406" y="6334"/>
                    <a:pt x="394" y="6322"/>
                  </a:cubicBezTo>
                  <a:cubicBezTo>
                    <a:pt x="358" y="6310"/>
                    <a:pt x="334" y="6275"/>
                    <a:pt x="310" y="6263"/>
                  </a:cubicBezTo>
                  <a:lnTo>
                    <a:pt x="275" y="6215"/>
                  </a:lnTo>
                  <a:lnTo>
                    <a:pt x="215" y="6156"/>
                  </a:lnTo>
                  <a:cubicBezTo>
                    <a:pt x="191" y="6144"/>
                    <a:pt x="179" y="6132"/>
                    <a:pt x="179" y="6120"/>
                  </a:cubicBezTo>
                  <a:cubicBezTo>
                    <a:pt x="167" y="6096"/>
                    <a:pt x="155" y="6072"/>
                    <a:pt x="132" y="6060"/>
                  </a:cubicBezTo>
                  <a:cubicBezTo>
                    <a:pt x="120" y="6037"/>
                    <a:pt x="120" y="6025"/>
                    <a:pt x="108" y="6013"/>
                  </a:cubicBezTo>
                  <a:cubicBezTo>
                    <a:pt x="96" y="6001"/>
                    <a:pt x="72" y="5965"/>
                    <a:pt x="72" y="5953"/>
                  </a:cubicBezTo>
                  <a:cubicBezTo>
                    <a:pt x="60" y="5941"/>
                    <a:pt x="60" y="5917"/>
                    <a:pt x="60" y="5906"/>
                  </a:cubicBezTo>
                  <a:cubicBezTo>
                    <a:pt x="48" y="5894"/>
                    <a:pt x="48" y="5858"/>
                    <a:pt x="36" y="5846"/>
                  </a:cubicBezTo>
                  <a:cubicBezTo>
                    <a:pt x="36" y="5834"/>
                    <a:pt x="13" y="5822"/>
                    <a:pt x="13" y="5798"/>
                  </a:cubicBezTo>
                  <a:cubicBezTo>
                    <a:pt x="13" y="5787"/>
                    <a:pt x="1" y="5763"/>
                    <a:pt x="1" y="5739"/>
                  </a:cubicBezTo>
                  <a:lnTo>
                    <a:pt x="1" y="6370"/>
                  </a:lnTo>
                  <a:cubicBezTo>
                    <a:pt x="1" y="6656"/>
                    <a:pt x="191" y="6953"/>
                    <a:pt x="560" y="7168"/>
                  </a:cubicBezTo>
                  <a:lnTo>
                    <a:pt x="8502" y="11752"/>
                  </a:lnTo>
                  <a:cubicBezTo>
                    <a:pt x="8537" y="11787"/>
                    <a:pt x="8585" y="11799"/>
                    <a:pt x="8645" y="11835"/>
                  </a:cubicBezTo>
                  <a:cubicBezTo>
                    <a:pt x="8657" y="11847"/>
                    <a:pt x="8680" y="11847"/>
                    <a:pt x="8692" y="11847"/>
                  </a:cubicBezTo>
                  <a:lnTo>
                    <a:pt x="8776" y="11894"/>
                  </a:lnTo>
                  <a:lnTo>
                    <a:pt x="8799" y="11894"/>
                  </a:lnTo>
                  <a:cubicBezTo>
                    <a:pt x="8871" y="11918"/>
                    <a:pt x="8930" y="11930"/>
                    <a:pt x="9002" y="11966"/>
                  </a:cubicBezTo>
                  <a:lnTo>
                    <a:pt x="9014" y="11966"/>
                  </a:lnTo>
                  <a:cubicBezTo>
                    <a:pt x="9038" y="11966"/>
                    <a:pt x="9049" y="11978"/>
                    <a:pt x="9061" y="11978"/>
                  </a:cubicBezTo>
                  <a:cubicBezTo>
                    <a:pt x="9109" y="11990"/>
                    <a:pt x="9133" y="11990"/>
                    <a:pt x="9180" y="12013"/>
                  </a:cubicBezTo>
                  <a:lnTo>
                    <a:pt x="9216" y="12013"/>
                  </a:lnTo>
                  <a:cubicBezTo>
                    <a:pt x="9228" y="12013"/>
                    <a:pt x="9240" y="12013"/>
                    <a:pt x="9252" y="12025"/>
                  </a:cubicBezTo>
                  <a:cubicBezTo>
                    <a:pt x="9288" y="12025"/>
                    <a:pt x="9335" y="12037"/>
                    <a:pt x="9359" y="12037"/>
                  </a:cubicBezTo>
                  <a:lnTo>
                    <a:pt x="9454" y="12037"/>
                  </a:lnTo>
                  <a:cubicBezTo>
                    <a:pt x="9478" y="12037"/>
                    <a:pt x="9514" y="12049"/>
                    <a:pt x="9538" y="12049"/>
                  </a:cubicBezTo>
                  <a:lnTo>
                    <a:pt x="10014" y="12049"/>
                  </a:lnTo>
                  <a:cubicBezTo>
                    <a:pt x="10061" y="12049"/>
                    <a:pt x="10109" y="12049"/>
                    <a:pt x="10145" y="12037"/>
                  </a:cubicBezTo>
                  <a:lnTo>
                    <a:pt x="10228" y="12037"/>
                  </a:lnTo>
                  <a:cubicBezTo>
                    <a:pt x="10300" y="12025"/>
                    <a:pt x="10371" y="12025"/>
                    <a:pt x="10442" y="12013"/>
                  </a:cubicBezTo>
                  <a:lnTo>
                    <a:pt x="10466" y="12013"/>
                  </a:lnTo>
                  <a:cubicBezTo>
                    <a:pt x="10478" y="12013"/>
                    <a:pt x="10502" y="11990"/>
                    <a:pt x="10526" y="11990"/>
                  </a:cubicBezTo>
                  <a:cubicBezTo>
                    <a:pt x="10550" y="11990"/>
                    <a:pt x="10597" y="11978"/>
                    <a:pt x="10621" y="11966"/>
                  </a:cubicBezTo>
                  <a:cubicBezTo>
                    <a:pt x="10657" y="11966"/>
                    <a:pt x="10669" y="11954"/>
                    <a:pt x="10704" y="11954"/>
                  </a:cubicBezTo>
                  <a:cubicBezTo>
                    <a:pt x="10728" y="11930"/>
                    <a:pt x="10764" y="11930"/>
                    <a:pt x="10800" y="11918"/>
                  </a:cubicBezTo>
                  <a:lnTo>
                    <a:pt x="10823" y="11918"/>
                  </a:lnTo>
                  <a:cubicBezTo>
                    <a:pt x="10835" y="11918"/>
                    <a:pt x="10847" y="11906"/>
                    <a:pt x="10847" y="11906"/>
                  </a:cubicBezTo>
                  <a:cubicBezTo>
                    <a:pt x="10895" y="11894"/>
                    <a:pt x="10954" y="11871"/>
                    <a:pt x="11002" y="11847"/>
                  </a:cubicBezTo>
                  <a:cubicBezTo>
                    <a:pt x="11014" y="11835"/>
                    <a:pt x="11026" y="11835"/>
                    <a:pt x="11062" y="11811"/>
                  </a:cubicBezTo>
                  <a:lnTo>
                    <a:pt x="11240" y="11728"/>
                  </a:lnTo>
                  <a:lnTo>
                    <a:pt x="29076" y="1381"/>
                  </a:lnTo>
                  <a:cubicBezTo>
                    <a:pt x="29100" y="1381"/>
                    <a:pt x="29100" y="1369"/>
                    <a:pt x="29111" y="1369"/>
                  </a:cubicBezTo>
                  <a:cubicBezTo>
                    <a:pt x="29123" y="1357"/>
                    <a:pt x="29135" y="1357"/>
                    <a:pt x="29159" y="1334"/>
                  </a:cubicBezTo>
                  <a:cubicBezTo>
                    <a:pt x="29183" y="1322"/>
                    <a:pt x="29195" y="1310"/>
                    <a:pt x="29231" y="1298"/>
                  </a:cubicBezTo>
                  <a:cubicBezTo>
                    <a:pt x="29242" y="1274"/>
                    <a:pt x="29254" y="1262"/>
                    <a:pt x="29290" y="1250"/>
                  </a:cubicBezTo>
                  <a:cubicBezTo>
                    <a:pt x="29302" y="1238"/>
                    <a:pt x="29338" y="1215"/>
                    <a:pt x="29350" y="1203"/>
                  </a:cubicBezTo>
                  <a:lnTo>
                    <a:pt x="29362" y="1191"/>
                  </a:lnTo>
                  <a:lnTo>
                    <a:pt x="29433" y="1119"/>
                  </a:lnTo>
                  <a:lnTo>
                    <a:pt x="29457" y="1095"/>
                  </a:lnTo>
                  <a:lnTo>
                    <a:pt x="29492" y="1060"/>
                  </a:lnTo>
                  <a:lnTo>
                    <a:pt x="29516" y="1036"/>
                  </a:lnTo>
                  <a:cubicBezTo>
                    <a:pt x="29528" y="1024"/>
                    <a:pt x="29540" y="1000"/>
                    <a:pt x="29552" y="964"/>
                  </a:cubicBezTo>
                  <a:cubicBezTo>
                    <a:pt x="29552" y="953"/>
                    <a:pt x="29576" y="953"/>
                    <a:pt x="29576" y="941"/>
                  </a:cubicBezTo>
                  <a:lnTo>
                    <a:pt x="29576" y="917"/>
                  </a:lnTo>
                  <a:cubicBezTo>
                    <a:pt x="29588" y="905"/>
                    <a:pt x="29588" y="881"/>
                    <a:pt x="29600" y="857"/>
                  </a:cubicBezTo>
                  <a:cubicBezTo>
                    <a:pt x="29600" y="845"/>
                    <a:pt x="29612" y="834"/>
                    <a:pt x="29612" y="822"/>
                  </a:cubicBezTo>
                  <a:lnTo>
                    <a:pt x="29612" y="798"/>
                  </a:lnTo>
                  <a:cubicBezTo>
                    <a:pt x="29612" y="786"/>
                    <a:pt x="29635" y="762"/>
                    <a:pt x="29635" y="738"/>
                  </a:cubicBezTo>
                  <a:cubicBezTo>
                    <a:pt x="29635" y="726"/>
                    <a:pt x="29647" y="714"/>
                    <a:pt x="29647" y="703"/>
                  </a:cubicBezTo>
                  <a:lnTo>
                    <a:pt x="29647" y="643"/>
                  </a:lnTo>
                  <a:lnTo>
                    <a:pt x="29647" y="583"/>
                  </a:lnTo>
                  <a:lnTo>
                    <a:pt x="2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0"/>
            <p:cNvSpPr/>
            <p:nvPr/>
          </p:nvSpPr>
          <p:spPr>
            <a:xfrm>
              <a:off x="4103636" y="2801043"/>
              <a:ext cx="875431" cy="356161"/>
            </a:xfrm>
            <a:custGeom>
              <a:avLst/>
              <a:gdLst/>
              <a:ahLst/>
              <a:cxnLst/>
              <a:rect l="l" t="t" r="r" b="b"/>
              <a:pathLst>
                <a:path w="29648" h="12062" extrusionOk="0">
                  <a:moveTo>
                    <a:pt x="29647" y="0"/>
                  </a:moveTo>
                  <a:cubicBezTo>
                    <a:pt x="29647" y="24"/>
                    <a:pt x="29635" y="48"/>
                    <a:pt x="29635" y="60"/>
                  </a:cubicBezTo>
                  <a:cubicBezTo>
                    <a:pt x="29635" y="84"/>
                    <a:pt x="29635" y="96"/>
                    <a:pt x="29623" y="108"/>
                  </a:cubicBezTo>
                  <a:cubicBezTo>
                    <a:pt x="29623" y="119"/>
                    <a:pt x="29600" y="155"/>
                    <a:pt x="29588" y="167"/>
                  </a:cubicBezTo>
                  <a:cubicBezTo>
                    <a:pt x="29588" y="179"/>
                    <a:pt x="29576" y="203"/>
                    <a:pt x="29576" y="215"/>
                  </a:cubicBezTo>
                  <a:cubicBezTo>
                    <a:pt x="29552" y="227"/>
                    <a:pt x="29540" y="262"/>
                    <a:pt x="29540" y="274"/>
                  </a:cubicBezTo>
                  <a:cubicBezTo>
                    <a:pt x="29528" y="286"/>
                    <a:pt x="29528" y="298"/>
                    <a:pt x="29516" y="322"/>
                  </a:cubicBezTo>
                  <a:cubicBezTo>
                    <a:pt x="29492" y="334"/>
                    <a:pt x="29481" y="358"/>
                    <a:pt x="29469" y="381"/>
                  </a:cubicBezTo>
                  <a:lnTo>
                    <a:pt x="29433" y="405"/>
                  </a:lnTo>
                  <a:lnTo>
                    <a:pt x="29421" y="417"/>
                  </a:lnTo>
                  <a:lnTo>
                    <a:pt x="29362" y="477"/>
                  </a:lnTo>
                  <a:lnTo>
                    <a:pt x="29338" y="512"/>
                  </a:lnTo>
                  <a:lnTo>
                    <a:pt x="29314" y="524"/>
                  </a:lnTo>
                  <a:cubicBezTo>
                    <a:pt x="29290" y="536"/>
                    <a:pt x="29278" y="572"/>
                    <a:pt x="29242" y="584"/>
                  </a:cubicBezTo>
                  <a:cubicBezTo>
                    <a:pt x="29231" y="584"/>
                    <a:pt x="29231" y="596"/>
                    <a:pt x="29219" y="620"/>
                  </a:cubicBezTo>
                  <a:lnTo>
                    <a:pt x="29195" y="631"/>
                  </a:lnTo>
                  <a:lnTo>
                    <a:pt x="29064" y="715"/>
                  </a:lnTo>
                  <a:lnTo>
                    <a:pt x="11216" y="11061"/>
                  </a:lnTo>
                  <a:lnTo>
                    <a:pt x="11038" y="11157"/>
                  </a:lnTo>
                  <a:cubicBezTo>
                    <a:pt x="11026" y="11168"/>
                    <a:pt x="11014" y="11168"/>
                    <a:pt x="10978" y="11180"/>
                  </a:cubicBezTo>
                  <a:cubicBezTo>
                    <a:pt x="10943" y="11204"/>
                    <a:pt x="10883" y="11228"/>
                    <a:pt x="10835" y="11240"/>
                  </a:cubicBezTo>
                  <a:cubicBezTo>
                    <a:pt x="10823" y="11240"/>
                    <a:pt x="10800" y="11264"/>
                    <a:pt x="10776" y="11264"/>
                  </a:cubicBezTo>
                  <a:cubicBezTo>
                    <a:pt x="10740" y="11276"/>
                    <a:pt x="10716" y="11276"/>
                    <a:pt x="10669" y="11288"/>
                  </a:cubicBezTo>
                  <a:cubicBezTo>
                    <a:pt x="10645" y="11288"/>
                    <a:pt x="10621" y="11299"/>
                    <a:pt x="10597" y="11299"/>
                  </a:cubicBezTo>
                  <a:cubicBezTo>
                    <a:pt x="10562" y="11323"/>
                    <a:pt x="10526" y="11323"/>
                    <a:pt x="10490" y="11335"/>
                  </a:cubicBezTo>
                  <a:cubicBezTo>
                    <a:pt x="10466" y="11335"/>
                    <a:pt x="10442" y="11347"/>
                    <a:pt x="10419" y="11347"/>
                  </a:cubicBezTo>
                  <a:cubicBezTo>
                    <a:pt x="10347" y="11359"/>
                    <a:pt x="10264" y="11383"/>
                    <a:pt x="10192" y="11383"/>
                  </a:cubicBezTo>
                  <a:lnTo>
                    <a:pt x="10121" y="11383"/>
                  </a:lnTo>
                  <a:cubicBezTo>
                    <a:pt x="10073" y="11383"/>
                    <a:pt x="10026" y="11383"/>
                    <a:pt x="9990" y="11395"/>
                  </a:cubicBezTo>
                  <a:lnTo>
                    <a:pt x="9597" y="11395"/>
                  </a:lnTo>
                  <a:cubicBezTo>
                    <a:pt x="9573" y="11395"/>
                    <a:pt x="9538" y="11395"/>
                    <a:pt x="9514" y="11383"/>
                  </a:cubicBezTo>
                  <a:cubicBezTo>
                    <a:pt x="9478" y="11383"/>
                    <a:pt x="9454" y="11383"/>
                    <a:pt x="9419" y="11359"/>
                  </a:cubicBezTo>
                  <a:cubicBezTo>
                    <a:pt x="9395" y="11359"/>
                    <a:pt x="9359" y="11347"/>
                    <a:pt x="9335" y="11347"/>
                  </a:cubicBezTo>
                  <a:cubicBezTo>
                    <a:pt x="9299" y="11347"/>
                    <a:pt x="9252" y="11335"/>
                    <a:pt x="9228" y="11335"/>
                  </a:cubicBezTo>
                  <a:cubicBezTo>
                    <a:pt x="9192" y="11335"/>
                    <a:pt x="9169" y="11323"/>
                    <a:pt x="9157" y="11323"/>
                  </a:cubicBezTo>
                  <a:cubicBezTo>
                    <a:pt x="9109" y="11299"/>
                    <a:pt x="9073" y="11299"/>
                    <a:pt x="9038" y="11288"/>
                  </a:cubicBezTo>
                  <a:cubicBezTo>
                    <a:pt x="9014" y="11288"/>
                    <a:pt x="8990" y="11276"/>
                    <a:pt x="8978" y="11276"/>
                  </a:cubicBezTo>
                  <a:cubicBezTo>
                    <a:pt x="8895" y="11264"/>
                    <a:pt x="8835" y="11228"/>
                    <a:pt x="8764" y="11204"/>
                  </a:cubicBezTo>
                  <a:cubicBezTo>
                    <a:pt x="8740" y="11180"/>
                    <a:pt x="8704" y="11168"/>
                    <a:pt x="8657" y="11157"/>
                  </a:cubicBezTo>
                  <a:cubicBezTo>
                    <a:pt x="8645" y="11157"/>
                    <a:pt x="8633" y="11145"/>
                    <a:pt x="8621" y="11145"/>
                  </a:cubicBezTo>
                  <a:cubicBezTo>
                    <a:pt x="8573" y="11109"/>
                    <a:pt x="8526" y="11097"/>
                    <a:pt x="8466" y="11061"/>
                  </a:cubicBezTo>
                  <a:lnTo>
                    <a:pt x="572" y="6454"/>
                  </a:lnTo>
                  <a:lnTo>
                    <a:pt x="429" y="6358"/>
                  </a:lnTo>
                  <a:cubicBezTo>
                    <a:pt x="417" y="6346"/>
                    <a:pt x="406" y="6346"/>
                    <a:pt x="394" y="6335"/>
                  </a:cubicBezTo>
                  <a:cubicBezTo>
                    <a:pt x="358" y="6323"/>
                    <a:pt x="334" y="6287"/>
                    <a:pt x="310" y="6275"/>
                  </a:cubicBezTo>
                  <a:lnTo>
                    <a:pt x="275" y="6227"/>
                  </a:lnTo>
                  <a:lnTo>
                    <a:pt x="215" y="6168"/>
                  </a:lnTo>
                  <a:cubicBezTo>
                    <a:pt x="191" y="6156"/>
                    <a:pt x="179" y="6144"/>
                    <a:pt x="179" y="6120"/>
                  </a:cubicBezTo>
                  <a:cubicBezTo>
                    <a:pt x="167" y="6108"/>
                    <a:pt x="155" y="6085"/>
                    <a:pt x="132" y="6061"/>
                  </a:cubicBezTo>
                  <a:cubicBezTo>
                    <a:pt x="120" y="6049"/>
                    <a:pt x="120" y="6037"/>
                    <a:pt x="108" y="6025"/>
                  </a:cubicBezTo>
                  <a:cubicBezTo>
                    <a:pt x="96" y="6001"/>
                    <a:pt x="72" y="5977"/>
                    <a:pt x="72" y="5965"/>
                  </a:cubicBezTo>
                  <a:cubicBezTo>
                    <a:pt x="60" y="5942"/>
                    <a:pt x="60" y="5930"/>
                    <a:pt x="60" y="5918"/>
                  </a:cubicBezTo>
                  <a:cubicBezTo>
                    <a:pt x="48" y="5906"/>
                    <a:pt x="48" y="5870"/>
                    <a:pt x="36" y="5858"/>
                  </a:cubicBezTo>
                  <a:cubicBezTo>
                    <a:pt x="36" y="5846"/>
                    <a:pt x="13" y="5823"/>
                    <a:pt x="13" y="5811"/>
                  </a:cubicBezTo>
                  <a:cubicBezTo>
                    <a:pt x="13" y="5799"/>
                    <a:pt x="1" y="5763"/>
                    <a:pt x="1" y="5751"/>
                  </a:cubicBezTo>
                  <a:lnTo>
                    <a:pt x="1" y="6382"/>
                  </a:lnTo>
                  <a:cubicBezTo>
                    <a:pt x="1" y="6656"/>
                    <a:pt x="191" y="6954"/>
                    <a:pt x="560" y="7180"/>
                  </a:cubicBezTo>
                  <a:lnTo>
                    <a:pt x="8502" y="11764"/>
                  </a:lnTo>
                  <a:cubicBezTo>
                    <a:pt x="8537" y="11799"/>
                    <a:pt x="8585" y="11811"/>
                    <a:pt x="8645" y="11835"/>
                  </a:cubicBezTo>
                  <a:cubicBezTo>
                    <a:pt x="8657" y="11859"/>
                    <a:pt x="8680" y="11859"/>
                    <a:pt x="8692" y="11859"/>
                  </a:cubicBezTo>
                  <a:lnTo>
                    <a:pt x="8776" y="11895"/>
                  </a:lnTo>
                  <a:lnTo>
                    <a:pt x="8799" y="11895"/>
                  </a:lnTo>
                  <a:cubicBezTo>
                    <a:pt x="8871" y="11930"/>
                    <a:pt x="8930" y="11942"/>
                    <a:pt x="9002" y="11978"/>
                  </a:cubicBezTo>
                  <a:lnTo>
                    <a:pt x="9014" y="11978"/>
                  </a:lnTo>
                  <a:cubicBezTo>
                    <a:pt x="9038" y="11978"/>
                    <a:pt x="9049" y="11990"/>
                    <a:pt x="9061" y="11990"/>
                  </a:cubicBezTo>
                  <a:cubicBezTo>
                    <a:pt x="9109" y="12002"/>
                    <a:pt x="9133" y="12002"/>
                    <a:pt x="9180" y="12014"/>
                  </a:cubicBezTo>
                  <a:lnTo>
                    <a:pt x="9216" y="12014"/>
                  </a:lnTo>
                  <a:cubicBezTo>
                    <a:pt x="9228" y="12014"/>
                    <a:pt x="9240" y="12014"/>
                    <a:pt x="9252" y="12038"/>
                  </a:cubicBezTo>
                  <a:cubicBezTo>
                    <a:pt x="9288" y="12038"/>
                    <a:pt x="9335" y="12050"/>
                    <a:pt x="9359" y="12050"/>
                  </a:cubicBezTo>
                  <a:lnTo>
                    <a:pt x="9454" y="12050"/>
                  </a:lnTo>
                  <a:cubicBezTo>
                    <a:pt x="9478" y="12050"/>
                    <a:pt x="9514" y="12061"/>
                    <a:pt x="9538" y="12061"/>
                  </a:cubicBezTo>
                  <a:lnTo>
                    <a:pt x="10014" y="12061"/>
                  </a:lnTo>
                  <a:cubicBezTo>
                    <a:pt x="10061" y="12061"/>
                    <a:pt x="10109" y="12061"/>
                    <a:pt x="10145" y="12050"/>
                  </a:cubicBezTo>
                  <a:lnTo>
                    <a:pt x="10228" y="12050"/>
                  </a:lnTo>
                  <a:cubicBezTo>
                    <a:pt x="10300" y="12038"/>
                    <a:pt x="10371" y="12038"/>
                    <a:pt x="10442" y="12014"/>
                  </a:cubicBezTo>
                  <a:lnTo>
                    <a:pt x="10466" y="12014"/>
                  </a:lnTo>
                  <a:cubicBezTo>
                    <a:pt x="10478" y="12014"/>
                    <a:pt x="10502" y="12002"/>
                    <a:pt x="10526" y="12002"/>
                  </a:cubicBezTo>
                  <a:cubicBezTo>
                    <a:pt x="10550" y="12002"/>
                    <a:pt x="10597" y="11990"/>
                    <a:pt x="10621" y="11978"/>
                  </a:cubicBezTo>
                  <a:cubicBezTo>
                    <a:pt x="10657" y="11978"/>
                    <a:pt x="10669" y="11954"/>
                    <a:pt x="10704" y="11954"/>
                  </a:cubicBezTo>
                  <a:cubicBezTo>
                    <a:pt x="10728" y="11942"/>
                    <a:pt x="10764" y="11942"/>
                    <a:pt x="10800" y="11930"/>
                  </a:cubicBezTo>
                  <a:lnTo>
                    <a:pt x="10823" y="11930"/>
                  </a:lnTo>
                  <a:cubicBezTo>
                    <a:pt x="10835" y="11930"/>
                    <a:pt x="10847" y="11919"/>
                    <a:pt x="10847" y="11919"/>
                  </a:cubicBezTo>
                  <a:cubicBezTo>
                    <a:pt x="10895" y="11895"/>
                    <a:pt x="10954" y="11883"/>
                    <a:pt x="11002" y="11859"/>
                  </a:cubicBezTo>
                  <a:cubicBezTo>
                    <a:pt x="11014" y="11835"/>
                    <a:pt x="11026" y="11835"/>
                    <a:pt x="11062" y="11823"/>
                  </a:cubicBezTo>
                  <a:lnTo>
                    <a:pt x="11240" y="11740"/>
                  </a:lnTo>
                  <a:lnTo>
                    <a:pt x="29076" y="1393"/>
                  </a:lnTo>
                  <a:cubicBezTo>
                    <a:pt x="29100" y="1393"/>
                    <a:pt x="29100" y="1382"/>
                    <a:pt x="29111" y="1382"/>
                  </a:cubicBezTo>
                  <a:cubicBezTo>
                    <a:pt x="29123" y="1358"/>
                    <a:pt x="29135" y="1358"/>
                    <a:pt x="29159" y="1346"/>
                  </a:cubicBezTo>
                  <a:cubicBezTo>
                    <a:pt x="29183" y="1334"/>
                    <a:pt x="29195" y="1322"/>
                    <a:pt x="29231" y="1298"/>
                  </a:cubicBezTo>
                  <a:cubicBezTo>
                    <a:pt x="29242" y="1286"/>
                    <a:pt x="29254" y="1274"/>
                    <a:pt x="29290" y="1262"/>
                  </a:cubicBezTo>
                  <a:cubicBezTo>
                    <a:pt x="29302" y="1239"/>
                    <a:pt x="29338" y="1227"/>
                    <a:pt x="29350" y="1215"/>
                  </a:cubicBezTo>
                  <a:lnTo>
                    <a:pt x="29362" y="1203"/>
                  </a:lnTo>
                  <a:lnTo>
                    <a:pt x="29433" y="1120"/>
                  </a:lnTo>
                  <a:lnTo>
                    <a:pt x="29457" y="1108"/>
                  </a:lnTo>
                  <a:lnTo>
                    <a:pt x="29492" y="1060"/>
                  </a:lnTo>
                  <a:lnTo>
                    <a:pt x="29516" y="1048"/>
                  </a:lnTo>
                  <a:cubicBezTo>
                    <a:pt x="29528" y="1036"/>
                    <a:pt x="29540" y="1001"/>
                    <a:pt x="29552" y="977"/>
                  </a:cubicBezTo>
                  <a:cubicBezTo>
                    <a:pt x="29552" y="965"/>
                    <a:pt x="29576" y="965"/>
                    <a:pt x="29576" y="941"/>
                  </a:cubicBezTo>
                  <a:lnTo>
                    <a:pt x="29576" y="929"/>
                  </a:lnTo>
                  <a:cubicBezTo>
                    <a:pt x="29588" y="917"/>
                    <a:pt x="29588" y="881"/>
                    <a:pt x="29600" y="870"/>
                  </a:cubicBezTo>
                  <a:cubicBezTo>
                    <a:pt x="29600" y="858"/>
                    <a:pt x="29612" y="846"/>
                    <a:pt x="29612" y="822"/>
                  </a:cubicBezTo>
                  <a:lnTo>
                    <a:pt x="29612" y="810"/>
                  </a:lnTo>
                  <a:cubicBezTo>
                    <a:pt x="29612" y="798"/>
                    <a:pt x="29635" y="762"/>
                    <a:pt x="29635" y="751"/>
                  </a:cubicBezTo>
                  <a:cubicBezTo>
                    <a:pt x="29635" y="739"/>
                    <a:pt x="29647" y="727"/>
                    <a:pt x="29647" y="703"/>
                  </a:cubicBezTo>
                  <a:lnTo>
                    <a:pt x="29647" y="643"/>
                  </a:lnTo>
                  <a:lnTo>
                    <a:pt x="29647" y="584"/>
                  </a:lnTo>
                  <a:lnTo>
                    <a:pt x="296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0"/>
            <p:cNvSpPr/>
            <p:nvPr/>
          </p:nvSpPr>
          <p:spPr>
            <a:xfrm>
              <a:off x="4187317" y="2659016"/>
              <a:ext cx="746042" cy="427174"/>
            </a:xfrm>
            <a:custGeom>
              <a:avLst/>
              <a:gdLst/>
              <a:ahLst/>
              <a:cxnLst/>
              <a:rect l="l" t="t" r="r" b="b"/>
              <a:pathLst>
                <a:path w="25266" h="14467" extrusionOk="0">
                  <a:moveTo>
                    <a:pt x="16014" y="0"/>
                  </a:moveTo>
                  <a:lnTo>
                    <a:pt x="0" y="9192"/>
                  </a:lnTo>
                  <a:lnTo>
                    <a:pt x="9263" y="14466"/>
                  </a:lnTo>
                  <a:lnTo>
                    <a:pt x="25265" y="5275"/>
                  </a:lnTo>
                  <a:lnTo>
                    <a:pt x="160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0"/>
            <p:cNvSpPr/>
            <p:nvPr/>
          </p:nvSpPr>
          <p:spPr>
            <a:xfrm>
              <a:off x="4753683" y="2690374"/>
              <a:ext cx="109370" cy="62451"/>
            </a:xfrm>
            <a:custGeom>
              <a:avLst/>
              <a:gdLst/>
              <a:ahLst/>
              <a:cxnLst/>
              <a:rect l="l" t="t" r="r" b="b"/>
              <a:pathLst>
                <a:path w="3704" h="2115" extrusionOk="0">
                  <a:moveTo>
                    <a:pt x="288" y="1"/>
                  </a:moveTo>
                  <a:cubicBezTo>
                    <a:pt x="221" y="1"/>
                    <a:pt x="155" y="16"/>
                    <a:pt x="108" y="46"/>
                  </a:cubicBezTo>
                  <a:cubicBezTo>
                    <a:pt x="0" y="105"/>
                    <a:pt x="0" y="212"/>
                    <a:pt x="108" y="272"/>
                  </a:cubicBezTo>
                  <a:lnTo>
                    <a:pt x="3227" y="2070"/>
                  </a:lnTo>
                  <a:cubicBezTo>
                    <a:pt x="3281" y="2099"/>
                    <a:pt x="3349" y="2114"/>
                    <a:pt x="3416" y="2114"/>
                  </a:cubicBezTo>
                  <a:cubicBezTo>
                    <a:pt x="3483" y="2114"/>
                    <a:pt x="3548" y="2099"/>
                    <a:pt x="3596" y="2070"/>
                  </a:cubicBezTo>
                  <a:cubicBezTo>
                    <a:pt x="3703" y="2010"/>
                    <a:pt x="3703" y="1927"/>
                    <a:pt x="3596" y="1855"/>
                  </a:cubicBezTo>
                  <a:lnTo>
                    <a:pt x="477" y="46"/>
                  </a:lnTo>
                  <a:cubicBezTo>
                    <a:pt x="423" y="16"/>
                    <a:pt x="355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0"/>
            <p:cNvSpPr/>
            <p:nvPr/>
          </p:nvSpPr>
          <p:spPr>
            <a:xfrm>
              <a:off x="4368733" y="2848937"/>
              <a:ext cx="227480" cy="129685"/>
            </a:xfrm>
            <a:custGeom>
              <a:avLst/>
              <a:gdLst/>
              <a:ahLst/>
              <a:cxnLst/>
              <a:rect l="l" t="t" r="r" b="b"/>
              <a:pathLst>
                <a:path w="7704" h="4392" extrusionOk="0">
                  <a:moveTo>
                    <a:pt x="1095" y="450"/>
                  </a:moveTo>
                  <a:lnTo>
                    <a:pt x="1155" y="569"/>
                  </a:lnTo>
                  <a:lnTo>
                    <a:pt x="1298" y="486"/>
                  </a:lnTo>
                  <a:lnTo>
                    <a:pt x="1381" y="533"/>
                  </a:lnTo>
                  <a:lnTo>
                    <a:pt x="1238" y="617"/>
                  </a:lnTo>
                  <a:lnTo>
                    <a:pt x="1441" y="653"/>
                  </a:lnTo>
                  <a:lnTo>
                    <a:pt x="1405" y="724"/>
                  </a:lnTo>
                  <a:lnTo>
                    <a:pt x="1214" y="688"/>
                  </a:lnTo>
                  <a:lnTo>
                    <a:pt x="1274" y="807"/>
                  </a:lnTo>
                  <a:lnTo>
                    <a:pt x="1179" y="831"/>
                  </a:lnTo>
                  <a:lnTo>
                    <a:pt x="1119" y="712"/>
                  </a:lnTo>
                  <a:lnTo>
                    <a:pt x="964" y="795"/>
                  </a:lnTo>
                  <a:lnTo>
                    <a:pt x="881" y="748"/>
                  </a:lnTo>
                  <a:lnTo>
                    <a:pt x="1024" y="664"/>
                  </a:lnTo>
                  <a:lnTo>
                    <a:pt x="822" y="629"/>
                  </a:lnTo>
                  <a:lnTo>
                    <a:pt x="845" y="557"/>
                  </a:lnTo>
                  <a:lnTo>
                    <a:pt x="1036" y="593"/>
                  </a:lnTo>
                  <a:lnTo>
                    <a:pt x="976" y="474"/>
                  </a:lnTo>
                  <a:lnTo>
                    <a:pt x="1095" y="450"/>
                  </a:lnTo>
                  <a:close/>
                  <a:moveTo>
                    <a:pt x="1715" y="807"/>
                  </a:moveTo>
                  <a:lnTo>
                    <a:pt x="1774" y="926"/>
                  </a:lnTo>
                  <a:lnTo>
                    <a:pt x="1905" y="843"/>
                  </a:lnTo>
                  <a:lnTo>
                    <a:pt x="1988" y="891"/>
                  </a:lnTo>
                  <a:lnTo>
                    <a:pt x="1845" y="974"/>
                  </a:lnTo>
                  <a:lnTo>
                    <a:pt x="2048" y="1010"/>
                  </a:lnTo>
                  <a:lnTo>
                    <a:pt x="2024" y="1081"/>
                  </a:lnTo>
                  <a:lnTo>
                    <a:pt x="1834" y="1045"/>
                  </a:lnTo>
                  <a:lnTo>
                    <a:pt x="1893" y="1164"/>
                  </a:lnTo>
                  <a:lnTo>
                    <a:pt x="1786" y="1164"/>
                  </a:lnTo>
                  <a:lnTo>
                    <a:pt x="1726" y="1045"/>
                  </a:lnTo>
                  <a:lnTo>
                    <a:pt x="1572" y="1141"/>
                  </a:lnTo>
                  <a:lnTo>
                    <a:pt x="1488" y="1093"/>
                  </a:lnTo>
                  <a:lnTo>
                    <a:pt x="1631" y="1022"/>
                  </a:lnTo>
                  <a:lnTo>
                    <a:pt x="1429" y="986"/>
                  </a:lnTo>
                  <a:lnTo>
                    <a:pt x="1453" y="914"/>
                  </a:lnTo>
                  <a:lnTo>
                    <a:pt x="1655" y="950"/>
                  </a:lnTo>
                  <a:lnTo>
                    <a:pt x="1595" y="831"/>
                  </a:lnTo>
                  <a:lnTo>
                    <a:pt x="1715" y="807"/>
                  </a:lnTo>
                  <a:close/>
                  <a:moveTo>
                    <a:pt x="2310" y="1153"/>
                  </a:moveTo>
                  <a:lnTo>
                    <a:pt x="2369" y="1272"/>
                  </a:lnTo>
                  <a:lnTo>
                    <a:pt x="2500" y="1188"/>
                  </a:lnTo>
                  <a:lnTo>
                    <a:pt x="2584" y="1224"/>
                  </a:lnTo>
                  <a:lnTo>
                    <a:pt x="2441" y="1319"/>
                  </a:lnTo>
                  <a:lnTo>
                    <a:pt x="2643" y="1343"/>
                  </a:lnTo>
                  <a:lnTo>
                    <a:pt x="2619" y="1426"/>
                  </a:lnTo>
                  <a:lnTo>
                    <a:pt x="2429" y="1391"/>
                  </a:lnTo>
                  <a:lnTo>
                    <a:pt x="2488" y="1510"/>
                  </a:lnTo>
                  <a:lnTo>
                    <a:pt x="2381" y="1510"/>
                  </a:lnTo>
                  <a:lnTo>
                    <a:pt x="2322" y="1391"/>
                  </a:lnTo>
                  <a:lnTo>
                    <a:pt x="2167" y="1486"/>
                  </a:lnTo>
                  <a:lnTo>
                    <a:pt x="2084" y="1438"/>
                  </a:lnTo>
                  <a:lnTo>
                    <a:pt x="2226" y="1367"/>
                  </a:lnTo>
                  <a:lnTo>
                    <a:pt x="2024" y="1331"/>
                  </a:lnTo>
                  <a:lnTo>
                    <a:pt x="2048" y="1260"/>
                  </a:lnTo>
                  <a:lnTo>
                    <a:pt x="2250" y="1284"/>
                  </a:lnTo>
                  <a:lnTo>
                    <a:pt x="2250" y="1284"/>
                  </a:lnTo>
                  <a:lnTo>
                    <a:pt x="2191" y="1164"/>
                  </a:lnTo>
                  <a:lnTo>
                    <a:pt x="2310" y="1153"/>
                  </a:lnTo>
                  <a:close/>
                  <a:moveTo>
                    <a:pt x="2905" y="1498"/>
                  </a:moveTo>
                  <a:lnTo>
                    <a:pt x="2965" y="1617"/>
                  </a:lnTo>
                  <a:lnTo>
                    <a:pt x="3096" y="1522"/>
                  </a:lnTo>
                  <a:lnTo>
                    <a:pt x="3179" y="1569"/>
                  </a:lnTo>
                  <a:lnTo>
                    <a:pt x="3036" y="1665"/>
                  </a:lnTo>
                  <a:lnTo>
                    <a:pt x="3239" y="1688"/>
                  </a:lnTo>
                  <a:lnTo>
                    <a:pt x="3215" y="1760"/>
                  </a:lnTo>
                  <a:lnTo>
                    <a:pt x="3024" y="1736"/>
                  </a:lnTo>
                  <a:lnTo>
                    <a:pt x="3024" y="1736"/>
                  </a:lnTo>
                  <a:lnTo>
                    <a:pt x="3084" y="1855"/>
                  </a:lnTo>
                  <a:lnTo>
                    <a:pt x="2977" y="1867"/>
                  </a:lnTo>
                  <a:lnTo>
                    <a:pt x="2917" y="1748"/>
                  </a:lnTo>
                  <a:lnTo>
                    <a:pt x="2762" y="1843"/>
                  </a:lnTo>
                  <a:lnTo>
                    <a:pt x="2679" y="1796"/>
                  </a:lnTo>
                  <a:lnTo>
                    <a:pt x="2822" y="1700"/>
                  </a:lnTo>
                  <a:lnTo>
                    <a:pt x="2619" y="1676"/>
                  </a:lnTo>
                  <a:lnTo>
                    <a:pt x="2643" y="1605"/>
                  </a:lnTo>
                  <a:lnTo>
                    <a:pt x="2846" y="1629"/>
                  </a:lnTo>
                  <a:lnTo>
                    <a:pt x="2786" y="1510"/>
                  </a:lnTo>
                  <a:lnTo>
                    <a:pt x="2905" y="1498"/>
                  </a:lnTo>
                  <a:close/>
                  <a:moveTo>
                    <a:pt x="3500" y="1843"/>
                  </a:moveTo>
                  <a:lnTo>
                    <a:pt x="3560" y="1962"/>
                  </a:lnTo>
                  <a:lnTo>
                    <a:pt x="3691" y="1867"/>
                  </a:lnTo>
                  <a:lnTo>
                    <a:pt x="3774" y="1915"/>
                  </a:lnTo>
                  <a:lnTo>
                    <a:pt x="3631" y="1998"/>
                  </a:lnTo>
                  <a:lnTo>
                    <a:pt x="3834" y="2034"/>
                  </a:lnTo>
                  <a:lnTo>
                    <a:pt x="3810" y="2105"/>
                  </a:lnTo>
                  <a:lnTo>
                    <a:pt x="3620" y="2081"/>
                  </a:lnTo>
                  <a:lnTo>
                    <a:pt x="3679" y="2200"/>
                  </a:lnTo>
                  <a:lnTo>
                    <a:pt x="3572" y="2212"/>
                  </a:lnTo>
                  <a:lnTo>
                    <a:pt x="3512" y="2093"/>
                  </a:lnTo>
                  <a:lnTo>
                    <a:pt x="3358" y="2177"/>
                  </a:lnTo>
                  <a:lnTo>
                    <a:pt x="3274" y="2141"/>
                  </a:lnTo>
                  <a:lnTo>
                    <a:pt x="3417" y="2046"/>
                  </a:lnTo>
                  <a:lnTo>
                    <a:pt x="3215" y="2022"/>
                  </a:lnTo>
                  <a:lnTo>
                    <a:pt x="3239" y="1938"/>
                  </a:lnTo>
                  <a:lnTo>
                    <a:pt x="3441" y="1974"/>
                  </a:lnTo>
                  <a:lnTo>
                    <a:pt x="3381" y="1855"/>
                  </a:lnTo>
                  <a:lnTo>
                    <a:pt x="3500" y="1843"/>
                  </a:lnTo>
                  <a:close/>
                  <a:moveTo>
                    <a:pt x="4108" y="2200"/>
                  </a:moveTo>
                  <a:lnTo>
                    <a:pt x="4167" y="2319"/>
                  </a:lnTo>
                  <a:lnTo>
                    <a:pt x="4298" y="2224"/>
                  </a:lnTo>
                  <a:lnTo>
                    <a:pt x="4393" y="2272"/>
                  </a:lnTo>
                  <a:lnTo>
                    <a:pt x="4239" y="2355"/>
                  </a:lnTo>
                  <a:lnTo>
                    <a:pt x="4453" y="2391"/>
                  </a:lnTo>
                  <a:lnTo>
                    <a:pt x="4417" y="2462"/>
                  </a:lnTo>
                  <a:lnTo>
                    <a:pt x="4227" y="2438"/>
                  </a:lnTo>
                  <a:lnTo>
                    <a:pt x="4286" y="2558"/>
                  </a:lnTo>
                  <a:lnTo>
                    <a:pt x="4179" y="2558"/>
                  </a:lnTo>
                  <a:lnTo>
                    <a:pt x="4120" y="2438"/>
                  </a:lnTo>
                  <a:lnTo>
                    <a:pt x="3977" y="2522"/>
                  </a:lnTo>
                  <a:lnTo>
                    <a:pt x="3881" y="2474"/>
                  </a:lnTo>
                  <a:lnTo>
                    <a:pt x="4036" y="2403"/>
                  </a:lnTo>
                  <a:lnTo>
                    <a:pt x="3822" y="2379"/>
                  </a:lnTo>
                  <a:lnTo>
                    <a:pt x="3858" y="2296"/>
                  </a:lnTo>
                  <a:lnTo>
                    <a:pt x="4048" y="2331"/>
                  </a:lnTo>
                  <a:lnTo>
                    <a:pt x="3989" y="2212"/>
                  </a:lnTo>
                  <a:lnTo>
                    <a:pt x="4108" y="2200"/>
                  </a:lnTo>
                  <a:close/>
                  <a:moveTo>
                    <a:pt x="4703" y="2534"/>
                  </a:moveTo>
                  <a:lnTo>
                    <a:pt x="4763" y="2653"/>
                  </a:lnTo>
                  <a:lnTo>
                    <a:pt x="4893" y="2569"/>
                  </a:lnTo>
                  <a:lnTo>
                    <a:pt x="4989" y="2617"/>
                  </a:lnTo>
                  <a:lnTo>
                    <a:pt x="4834" y="2700"/>
                  </a:lnTo>
                  <a:lnTo>
                    <a:pt x="5048" y="2736"/>
                  </a:lnTo>
                  <a:lnTo>
                    <a:pt x="5013" y="2808"/>
                  </a:lnTo>
                  <a:lnTo>
                    <a:pt x="4822" y="2772"/>
                  </a:lnTo>
                  <a:lnTo>
                    <a:pt x="4822" y="2772"/>
                  </a:lnTo>
                  <a:lnTo>
                    <a:pt x="4882" y="2891"/>
                  </a:lnTo>
                  <a:lnTo>
                    <a:pt x="4774" y="2891"/>
                  </a:lnTo>
                  <a:lnTo>
                    <a:pt x="4715" y="2772"/>
                  </a:lnTo>
                  <a:lnTo>
                    <a:pt x="4572" y="2867"/>
                  </a:lnTo>
                  <a:lnTo>
                    <a:pt x="4477" y="2819"/>
                  </a:lnTo>
                  <a:lnTo>
                    <a:pt x="4632" y="2748"/>
                  </a:lnTo>
                  <a:lnTo>
                    <a:pt x="4417" y="2712"/>
                  </a:lnTo>
                  <a:lnTo>
                    <a:pt x="4453" y="2641"/>
                  </a:lnTo>
                  <a:lnTo>
                    <a:pt x="4643" y="2677"/>
                  </a:lnTo>
                  <a:lnTo>
                    <a:pt x="4643" y="2677"/>
                  </a:lnTo>
                  <a:lnTo>
                    <a:pt x="4584" y="2558"/>
                  </a:lnTo>
                  <a:lnTo>
                    <a:pt x="4703" y="2534"/>
                  </a:lnTo>
                  <a:close/>
                  <a:moveTo>
                    <a:pt x="5298" y="2879"/>
                  </a:moveTo>
                  <a:lnTo>
                    <a:pt x="5358" y="2998"/>
                  </a:lnTo>
                  <a:lnTo>
                    <a:pt x="5489" y="2915"/>
                  </a:lnTo>
                  <a:lnTo>
                    <a:pt x="5584" y="2950"/>
                  </a:lnTo>
                  <a:lnTo>
                    <a:pt x="5429" y="3046"/>
                  </a:lnTo>
                  <a:lnTo>
                    <a:pt x="5644" y="3069"/>
                  </a:lnTo>
                  <a:lnTo>
                    <a:pt x="5608" y="3153"/>
                  </a:lnTo>
                  <a:lnTo>
                    <a:pt x="5417" y="3117"/>
                  </a:lnTo>
                  <a:lnTo>
                    <a:pt x="5477" y="3236"/>
                  </a:lnTo>
                  <a:lnTo>
                    <a:pt x="5370" y="3248"/>
                  </a:lnTo>
                  <a:lnTo>
                    <a:pt x="5310" y="3129"/>
                  </a:lnTo>
                  <a:lnTo>
                    <a:pt x="5167" y="3224"/>
                  </a:lnTo>
                  <a:lnTo>
                    <a:pt x="5072" y="3177"/>
                  </a:lnTo>
                  <a:lnTo>
                    <a:pt x="5227" y="3093"/>
                  </a:lnTo>
                  <a:lnTo>
                    <a:pt x="5013" y="3058"/>
                  </a:lnTo>
                  <a:lnTo>
                    <a:pt x="5048" y="2986"/>
                  </a:lnTo>
                  <a:lnTo>
                    <a:pt x="5239" y="3010"/>
                  </a:lnTo>
                  <a:lnTo>
                    <a:pt x="5179" y="2891"/>
                  </a:lnTo>
                  <a:lnTo>
                    <a:pt x="5298" y="2879"/>
                  </a:lnTo>
                  <a:close/>
                  <a:moveTo>
                    <a:pt x="5894" y="3224"/>
                  </a:moveTo>
                  <a:lnTo>
                    <a:pt x="5953" y="3343"/>
                  </a:lnTo>
                  <a:lnTo>
                    <a:pt x="6084" y="3248"/>
                  </a:lnTo>
                  <a:lnTo>
                    <a:pt x="6179" y="3296"/>
                  </a:lnTo>
                  <a:lnTo>
                    <a:pt x="6025" y="3391"/>
                  </a:lnTo>
                  <a:lnTo>
                    <a:pt x="6239" y="3415"/>
                  </a:lnTo>
                  <a:lnTo>
                    <a:pt x="6203" y="3486"/>
                  </a:lnTo>
                  <a:lnTo>
                    <a:pt x="6013" y="3462"/>
                  </a:lnTo>
                  <a:lnTo>
                    <a:pt x="6072" y="3581"/>
                  </a:lnTo>
                  <a:lnTo>
                    <a:pt x="5965" y="3593"/>
                  </a:lnTo>
                  <a:lnTo>
                    <a:pt x="5906" y="3474"/>
                  </a:lnTo>
                  <a:lnTo>
                    <a:pt x="5763" y="3570"/>
                  </a:lnTo>
                  <a:lnTo>
                    <a:pt x="5667" y="3522"/>
                  </a:lnTo>
                  <a:lnTo>
                    <a:pt x="5822" y="3427"/>
                  </a:lnTo>
                  <a:lnTo>
                    <a:pt x="5608" y="3403"/>
                  </a:lnTo>
                  <a:lnTo>
                    <a:pt x="5644" y="3331"/>
                  </a:lnTo>
                  <a:lnTo>
                    <a:pt x="5834" y="3355"/>
                  </a:lnTo>
                  <a:lnTo>
                    <a:pt x="5775" y="3236"/>
                  </a:lnTo>
                  <a:lnTo>
                    <a:pt x="5894" y="3224"/>
                  </a:lnTo>
                  <a:close/>
                  <a:moveTo>
                    <a:pt x="6501" y="3581"/>
                  </a:moveTo>
                  <a:lnTo>
                    <a:pt x="6560" y="3701"/>
                  </a:lnTo>
                  <a:lnTo>
                    <a:pt x="6691" y="3605"/>
                  </a:lnTo>
                  <a:lnTo>
                    <a:pt x="6787" y="3653"/>
                  </a:lnTo>
                  <a:lnTo>
                    <a:pt x="6632" y="3748"/>
                  </a:lnTo>
                  <a:lnTo>
                    <a:pt x="6846" y="3772"/>
                  </a:lnTo>
                  <a:lnTo>
                    <a:pt x="6834" y="3831"/>
                  </a:lnTo>
                  <a:lnTo>
                    <a:pt x="6632" y="3808"/>
                  </a:lnTo>
                  <a:lnTo>
                    <a:pt x="6691" y="3915"/>
                  </a:lnTo>
                  <a:lnTo>
                    <a:pt x="6572" y="3939"/>
                  </a:lnTo>
                  <a:lnTo>
                    <a:pt x="6513" y="3820"/>
                  </a:lnTo>
                  <a:lnTo>
                    <a:pt x="6370" y="3903"/>
                  </a:lnTo>
                  <a:lnTo>
                    <a:pt x="6275" y="3867"/>
                  </a:lnTo>
                  <a:lnTo>
                    <a:pt x="6429" y="3784"/>
                  </a:lnTo>
                  <a:lnTo>
                    <a:pt x="6215" y="3760"/>
                  </a:lnTo>
                  <a:lnTo>
                    <a:pt x="6251" y="3689"/>
                  </a:lnTo>
                  <a:lnTo>
                    <a:pt x="6441" y="3712"/>
                  </a:lnTo>
                  <a:lnTo>
                    <a:pt x="6382" y="3593"/>
                  </a:lnTo>
                  <a:lnTo>
                    <a:pt x="6501" y="3581"/>
                  </a:lnTo>
                  <a:close/>
                  <a:moveTo>
                    <a:pt x="710" y="1"/>
                  </a:moveTo>
                  <a:cubicBezTo>
                    <a:pt x="542" y="1"/>
                    <a:pt x="375" y="39"/>
                    <a:pt x="250" y="117"/>
                  </a:cubicBezTo>
                  <a:cubicBezTo>
                    <a:pt x="0" y="260"/>
                    <a:pt x="0" y="498"/>
                    <a:pt x="250" y="653"/>
                  </a:cubicBezTo>
                  <a:lnTo>
                    <a:pt x="6537" y="4284"/>
                  </a:lnTo>
                  <a:cubicBezTo>
                    <a:pt x="6662" y="4355"/>
                    <a:pt x="6828" y="4391"/>
                    <a:pt x="6995" y="4391"/>
                  </a:cubicBezTo>
                  <a:cubicBezTo>
                    <a:pt x="7162" y="4391"/>
                    <a:pt x="7328" y="4355"/>
                    <a:pt x="7453" y="4284"/>
                  </a:cubicBezTo>
                  <a:cubicBezTo>
                    <a:pt x="7703" y="4129"/>
                    <a:pt x="7703" y="3891"/>
                    <a:pt x="7453" y="3748"/>
                  </a:cubicBezTo>
                  <a:lnTo>
                    <a:pt x="1179" y="117"/>
                  </a:lnTo>
                  <a:cubicBezTo>
                    <a:pt x="1048" y="39"/>
                    <a:pt x="878" y="1"/>
                    <a:pt x="710" y="1"/>
                  </a:cubicBez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0"/>
            <p:cNvSpPr/>
            <p:nvPr/>
          </p:nvSpPr>
          <p:spPr>
            <a:xfrm>
              <a:off x="4393684" y="2862224"/>
              <a:ext cx="18661" cy="11280"/>
            </a:xfrm>
            <a:custGeom>
              <a:avLst/>
              <a:gdLst/>
              <a:ahLst/>
              <a:cxnLst/>
              <a:rect l="l" t="t" r="r" b="b"/>
              <a:pathLst>
                <a:path w="632" h="382" extrusionOk="0">
                  <a:moveTo>
                    <a:pt x="286" y="0"/>
                  </a:moveTo>
                  <a:lnTo>
                    <a:pt x="167" y="36"/>
                  </a:lnTo>
                  <a:lnTo>
                    <a:pt x="227" y="143"/>
                  </a:lnTo>
                  <a:lnTo>
                    <a:pt x="36" y="107"/>
                  </a:lnTo>
                  <a:lnTo>
                    <a:pt x="0" y="179"/>
                  </a:lnTo>
                  <a:lnTo>
                    <a:pt x="191" y="214"/>
                  </a:lnTo>
                  <a:lnTo>
                    <a:pt x="60" y="286"/>
                  </a:lnTo>
                  <a:lnTo>
                    <a:pt x="131" y="345"/>
                  </a:lnTo>
                  <a:lnTo>
                    <a:pt x="286" y="262"/>
                  </a:lnTo>
                  <a:lnTo>
                    <a:pt x="334" y="381"/>
                  </a:lnTo>
                  <a:lnTo>
                    <a:pt x="453" y="357"/>
                  </a:lnTo>
                  <a:lnTo>
                    <a:pt x="405" y="238"/>
                  </a:lnTo>
                  <a:lnTo>
                    <a:pt x="596" y="274"/>
                  </a:lnTo>
                  <a:lnTo>
                    <a:pt x="631" y="214"/>
                  </a:lnTo>
                  <a:lnTo>
                    <a:pt x="417" y="167"/>
                  </a:lnTo>
                  <a:lnTo>
                    <a:pt x="572" y="95"/>
                  </a:lnTo>
                  <a:lnTo>
                    <a:pt x="477" y="48"/>
                  </a:lnTo>
                  <a:lnTo>
                    <a:pt x="346" y="11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0"/>
            <p:cNvSpPr/>
            <p:nvPr/>
          </p:nvSpPr>
          <p:spPr>
            <a:xfrm>
              <a:off x="4411253" y="2872765"/>
              <a:ext cx="18661" cy="10571"/>
            </a:xfrm>
            <a:custGeom>
              <a:avLst/>
              <a:gdLst/>
              <a:ahLst/>
              <a:cxnLst/>
              <a:rect l="l" t="t" r="r" b="b"/>
              <a:pathLst>
                <a:path w="632" h="358" extrusionOk="0">
                  <a:moveTo>
                    <a:pt x="286" y="0"/>
                  </a:moveTo>
                  <a:lnTo>
                    <a:pt x="167" y="24"/>
                  </a:lnTo>
                  <a:lnTo>
                    <a:pt x="227" y="143"/>
                  </a:lnTo>
                  <a:lnTo>
                    <a:pt x="36" y="96"/>
                  </a:lnTo>
                  <a:lnTo>
                    <a:pt x="1" y="167"/>
                  </a:lnTo>
                  <a:lnTo>
                    <a:pt x="191" y="203"/>
                  </a:lnTo>
                  <a:lnTo>
                    <a:pt x="60" y="286"/>
                  </a:lnTo>
                  <a:lnTo>
                    <a:pt x="155" y="334"/>
                  </a:lnTo>
                  <a:lnTo>
                    <a:pt x="286" y="238"/>
                  </a:lnTo>
                  <a:lnTo>
                    <a:pt x="346" y="357"/>
                  </a:lnTo>
                  <a:lnTo>
                    <a:pt x="465" y="346"/>
                  </a:lnTo>
                  <a:lnTo>
                    <a:pt x="405" y="227"/>
                  </a:lnTo>
                  <a:lnTo>
                    <a:pt x="596" y="262"/>
                  </a:lnTo>
                  <a:lnTo>
                    <a:pt x="632" y="203"/>
                  </a:lnTo>
                  <a:lnTo>
                    <a:pt x="417" y="167"/>
                  </a:lnTo>
                  <a:lnTo>
                    <a:pt x="572" y="84"/>
                  </a:lnTo>
                  <a:lnTo>
                    <a:pt x="477" y="36"/>
                  </a:lnTo>
                  <a:lnTo>
                    <a:pt x="346" y="107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0"/>
            <p:cNvSpPr/>
            <p:nvPr/>
          </p:nvSpPr>
          <p:spPr>
            <a:xfrm>
              <a:off x="4428822" y="2882952"/>
              <a:ext cx="19016" cy="10571"/>
            </a:xfrm>
            <a:custGeom>
              <a:avLst/>
              <a:gdLst/>
              <a:ahLst/>
              <a:cxnLst/>
              <a:rect l="l" t="t" r="r" b="b"/>
              <a:pathLst>
                <a:path w="644" h="358" extrusionOk="0">
                  <a:moveTo>
                    <a:pt x="299" y="1"/>
                  </a:moveTo>
                  <a:lnTo>
                    <a:pt x="180" y="12"/>
                  </a:lnTo>
                  <a:lnTo>
                    <a:pt x="227" y="132"/>
                  </a:lnTo>
                  <a:lnTo>
                    <a:pt x="37" y="108"/>
                  </a:lnTo>
                  <a:lnTo>
                    <a:pt x="1" y="167"/>
                  </a:lnTo>
                  <a:lnTo>
                    <a:pt x="215" y="191"/>
                  </a:lnTo>
                  <a:lnTo>
                    <a:pt x="61" y="286"/>
                  </a:lnTo>
                  <a:lnTo>
                    <a:pt x="156" y="334"/>
                  </a:lnTo>
                  <a:lnTo>
                    <a:pt x="287" y="239"/>
                  </a:lnTo>
                  <a:lnTo>
                    <a:pt x="346" y="358"/>
                  </a:lnTo>
                  <a:lnTo>
                    <a:pt x="465" y="346"/>
                  </a:lnTo>
                  <a:lnTo>
                    <a:pt x="406" y="227"/>
                  </a:lnTo>
                  <a:lnTo>
                    <a:pt x="596" y="274"/>
                  </a:lnTo>
                  <a:lnTo>
                    <a:pt x="644" y="191"/>
                  </a:lnTo>
                  <a:lnTo>
                    <a:pt x="430" y="167"/>
                  </a:lnTo>
                  <a:lnTo>
                    <a:pt x="572" y="72"/>
                  </a:lnTo>
                  <a:lnTo>
                    <a:pt x="489" y="36"/>
                  </a:lnTo>
                  <a:lnTo>
                    <a:pt x="346" y="120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0"/>
            <p:cNvSpPr/>
            <p:nvPr/>
          </p:nvSpPr>
          <p:spPr>
            <a:xfrm>
              <a:off x="4446420" y="2893139"/>
              <a:ext cx="19016" cy="10925"/>
            </a:xfrm>
            <a:custGeom>
              <a:avLst/>
              <a:gdLst/>
              <a:ahLst/>
              <a:cxnLst/>
              <a:rect l="l" t="t" r="r" b="b"/>
              <a:pathLst>
                <a:path w="644" h="370" extrusionOk="0">
                  <a:moveTo>
                    <a:pt x="298" y="1"/>
                  </a:moveTo>
                  <a:lnTo>
                    <a:pt x="179" y="13"/>
                  </a:lnTo>
                  <a:lnTo>
                    <a:pt x="238" y="132"/>
                  </a:lnTo>
                  <a:lnTo>
                    <a:pt x="36" y="108"/>
                  </a:lnTo>
                  <a:lnTo>
                    <a:pt x="0" y="168"/>
                  </a:lnTo>
                  <a:lnTo>
                    <a:pt x="215" y="191"/>
                  </a:lnTo>
                  <a:lnTo>
                    <a:pt x="60" y="287"/>
                  </a:lnTo>
                  <a:lnTo>
                    <a:pt x="155" y="322"/>
                  </a:lnTo>
                  <a:lnTo>
                    <a:pt x="298" y="251"/>
                  </a:lnTo>
                  <a:lnTo>
                    <a:pt x="346" y="370"/>
                  </a:lnTo>
                  <a:lnTo>
                    <a:pt x="465" y="346"/>
                  </a:lnTo>
                  <a:lnTo>
                    <a:pt x="405" y="239"/>
                  </a:lnTo>
                  <a:lnTo>
                    <a:pt x="608" y="263"/>
                  </a:lnTo>
                  <a:lnTo>
                    <a:pt x="643" y="191"/>
                  </a:lnTo>
                  <a:lnTo>
                    <a:pt x="429" y="168"/>
                  </a:lnTo>
                  <a:lnTo>
                    <a:pt x="584" y="84"/>
                  </a:lnTo>
                  <a:lnTo>
                    <a:pt x="488" y="25"/>
                  </a:lnTo>
                  <a:lnTo>
                    <a:pt x="346" y="1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0"/>
            <p:cNvSpPr/>
            <p:nvPr/>
          </p:nvSpPr>
          <p:spPr>
            <a:xfrm>
              <a:off x="4464344" y="2903356"/>
              <a:ext cx="18661" cy="10925"/>
            </a:xfrm>
            <a:custGeom>
              <a:avLst/>
              <a:gdLst/>
              <a:ahLst/>
              <a:cxnLst/>
              <a:rect l="l" t="t" r="r" b="b"/>
              <a:pathLst>
                <a:path w="632" h="370" extrusionOk="0">
                  <a:moveTo>
                    <a:pt x="286" y="0"/>
                  </a:moveTo>
                  <a:lnTo>
                    <a:pt x="167" y="12"/>
                  </a:lnTo>
                  <a:lnTo>
                    <a:pt x="227" y="131"/>
                  </a:lnTo>
                  <a:lnTo>
                    <a:pt x="36" y="95"/>
                  </a:lnTo>
                  <a:lnTo>
                    <a:pt x="1" y="179"/>
                  </a:lnTo>
                  <a:lnTo>
                    <a:pt x="203" y="203"/>
                  </a:lnTo>
                  <a:lnTo>
                    <a:pt x="60" y="274"/>
                  </a:lnTo>
                  <a:lnTo>
                    <a:pt x="143" y="334"/>
                  </a:lnTo>
                  <a:lnTo>
                    <a:pt x="286" y="250"/>
                  </a:lnTo>
                  <a:lnTo>
                    <a:pt x="334" y="369"/>
                  </a:lnTo>
                  <a:lnTo>
                    <a:pt x="453" y="357"/>
                  </a:lnTo>
                  <a:lnTo>
                    <a:pt x="405" y="238"/>
                  </a:lnTo>
                  <a:lnTo>
                    <a:pt x="596" y="262"/>
                  </a:lnTo>
                  <a:lnTo>
                    <a:pt x="632" y="191"/>
                  </a:lnTo>
                  <a:lnTo>
                    <a:pt x="417" y="155"/>
                  </a:lnTo>
                  <a:lnTo>
                    <a:pt x="572" y="83"/>
                  </a:lnTo>
                  <a:lnTo>
                    <a:pt x="477" y="36"/>
                  </a:lnTo>
                  <a:lnTo>
                    <a:pt x="346" y="11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0"/>
            <p:cNvSpPr/>
            <p:nvPr/>
          </p:nvSpPr>
          <p:spPr>
            <a:xfrm>
              <a:off x="4481912" y="2913188"/>
              <a:ext cx="18661" cy="11280"/>
            </a:xfrm>
            <a:custGeom>
              <a:avLst/>
              <a:gdLst/>
              <a:ahLst/>
              <a:cxnLst/>
              <a:rect l="l" t="t" r="r" b="b"/>
              <a:pathLst>
                <a:path w="632" h="382" extrusionOk="0">
                  <a:moveTo>
                    <a:pt x="287" y="1"/>
                  </a:moveTo>
                  <a:lnTo>
                    <a:pt x="168" y="36"/>
                  </a:lnTo>
                  <a:lnTo>
                    <a:pt x="227" y="143"/>
                  </a:lnTo>
                  <a:lnTo>
                    <a:pt x="37" y="108"/>
                  </a:lnTo>
                  <a:lnTo>
                    <a:pt x="1" y="179"/>
                  </a:lnTo>
                  <a:lnTo>
                    <a:pt x="203" y="215"/>
                  </a:lnTo>
                  <a:lnTo>
                    <a:pt x="60" y="286"/>
                  </a:lnTo>
                  <a:lnTo>
                    <a:pt x="144" y="346"/>
                  </a:lnTo>
                  <a:lnTo>
                    <a:pt x="287" y="262"/>
                  </a:lnTo>
                  <a:lnTo>
                    <a:pt x="346" y="382"/>
                  </a:lnTo>
                  <a:lnTo>
                    <a:pt x="465" y="358"/>
                  </a:lnTo>
                  <a:lnTo>
                    <a:pt x="406" y="239"/>
                  </a:lnTo>
                  <a:lnTo>
                    <a:pt x="596" y="274"/>
                  </a:lnTo>
                  <a:lnTo>
                    <a:pt x="632" y="215"/>
                  </a:lnTo>
                  <a:lnTo>
                    <a:pt x="418" y="179"/>
                  </a:lnTo>
                  <a:lnTo>
                    <a:pt x="572" y="96"/>
                  </a:lnTo>
                  <a:lnTo>
                    <a:pt x="477" y="48"/>
                  </a:lnTo>
                  <a:lnTo>
                    <a:pt x="346" y="120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0"/>
            <p:cNvSpPr/>
            <p:nvPr/>
          </p:nvSpPr>
          <p:spPr>
            <a:xfrm>
              <a:off x="4499511" y="2923730"/>
              <a:ext cx="18661" cy="10571"/>
            </a:xfrm>
            <a:custGeom>
              <a:avLst/>
              <a:gdLst/>
              <a:ahLst/>
              <a:cxnLst/>
              <a:rect l="l" t="t" r="r" b="b"/>
              <a:pathLst>
                <a:path w="632" h="358" extrusionOk="0">
                  <a:moveTo>
                    <a:pt x="298" y="1"/>
                  </a:moveTo>
                  <a:lnTo>
                    <a:pt x="167" y="25"/>
                  </a:lnTo>
                  <a:lnTo>
                    <a:pt x="226" y="144"/>
                  </a:lnTo>
                  <a:lnTo>
                    <a:pt x="36" y="96"/>
                  </a:lnTo>
                  <a:lnTo>
                    <a:pt x="0" y="167"/>
                  </a:lnTo>
                  <a:lnTo>
                    <a:pt x="214" y="203"/>
                  </a:lnTo>
                  <a:lnTo>
                    <a:pt x="60" y="286"/>
                  </a:lnTo>
                  <a:lnTo>
                    <a:pt x="155" y="334"/>
                  </a:lnTo>
                  <a:lnTo>
                    <a:pt x="286" y="239"/>
                  </a:lnTo>
                  <a:lnTo>
                    <a:pt x="345" y="358"/>
                  </a:lnTo>
                  <a:lnTo>
                    <a:pt x="464" y="346"/>
                  </a:lnTo>
                  <a:lnTo>
                    <a:pt x="405" y="227"/>
                  </a:lnTo>
                  <a:lnTo>
                    <a:pt x="405" y="227"/>
                  </a:lnTo>
                  <a:lnTo>
                    <a:pt x="595" y="275"/>
                  </a:lnTo>
                  <a:lnTo>
                    <a:pt x="631" y="203"/>
                  </a:lnTo>
                  <a:lnTo>
                    <a:pt x="441" y="167"/>
                  </a:lnTo>
                  <a:lnTo>
                    <a:pt x="572" y="84"/>
                  </a:lnTo>
                  <a:lnTo>
                    <a:pt x="500" y="36"/>
                  </a:lnTo>
                  <a:lnTo>
                    <a:pt x="345" y="1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0"/>
            <p:cNvSpPr/>
            <p:nvPr/>
          </p:nvSpPr>
          <p:spPr>
            <a:xfrm>
              <a:off x="4517080" y="2933917"/>
              <a:ext cx="19016" cy="10955"/>
            </a:xfrm>
            <a:custGeom>
              <a:avLst/>
              <a:gdLst/>
              <a:ahLst/>
              <a:cxnLst/>
              <a:rect l="l" t="t" r="r" b="b"/>
              <a:pathLst>
                <a:path w="644" h="371" extrusionOk="0">
                  <a:moveTo>
                    <a:pt x="298" y="1"/>
                  </a:moveTo>
                  <a:lnTo>
                    <a:pt x="179" y="13"/>
                  </a:lnTo>
                  <a:lnTo>
                    <a:pt x="239" y="132"/>
                  </a:lnTo>
                  <a:lnTo>
                    <a:pt x="36" y="108"/>
                  </a:lnTo>
                  <a:lnTo>
                    <a:pt x="0" y="168"/>
                  </a:lnTo>
                  <a:lnTo>
                    <a:pt x="215" y="191"/>
                  </a:lnTo>
                  <a:lnTo>
                    <a:pt x="60" y="287"/>
                  </a:lnTo>
                  <a:lnTo>
                    <a:pt x="155" y="334"/>
                  </a:lnTo>
                  <a:lnTo>
                    <a:pt x="286" y="251"/>
                  </a:lnTo>
                  <a:lnTo>
                    <a:pt x="346" y="370"/>
                  </a:lnTo>
                  <a:lnTo>
                    <a:pt x="465" y="346"/>
                  </a:lnTo>
                  <a:lnTo>
                    <a:pt x="405" y="239"/>
                  </a:lnTo>
                  <a:lnTo>
                    <a:pt x="620" y="275"/>
                  </a:lnTo>
                  <a:lnTo>
                    <a:pt x="643" y="191"/>
                  </a:lnTo>
                  <a:lnTo>
                    <a:pt x="441" y="168"/>
                  </a:lnTo>
                  <a:lnTo>
                    <a:pt x="584" y="96"/>
                  </a:lnTo>
                  <a:lnTo>
                    <a:pt x="501" y="37"/>
                  </a:lnTo>
                  <a:lnTo>
                    <a:pt x="346" y="1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0"/>
            <p:cNvSpPr/>
            <p:nvPr/>
          </p:nvSpPr>
          <p:spPr>
            <a:xfrm>
              <a:off x="4534649" y="2944133"/>
              <a:ext cx="19016" cy="10925"/>
            </a:xfrm>
            <a:custGeom>
              <a:avLst/>
              <a:gdLst/>
              <a:ahLst/>
              <a:cxnLst/>
              <a:rect l="l" t="t" r="r" b="b"/>
              <a:pathLst>
                <a:path w="644" h="370" extrusionOk="0">
                  <a:moveTo>
                    <a:pt x="298" y="0"/>
                  </a:moveTo>
                  <a:lnTo>
                    <a:pt x="179" y="12"/>
                  </a:lnTo>
                  <a:lnTo>
                    <a:pt x="239" y="131"/>
                  </a:lnTo>
                  <a:lnTo>
                    <a:pt x="48" y="107"/>
                  </a:lnTo>
                  <a:lnTo>
                    <a:pt x="1" y="179"/>
                  </a:lnTo>
                  <a:lnTo>
                    <a:pt x="215" y="203"/>
                  </a:lnTo>
                  <a:lnTo>
                    <a:pt x="60" y="286"/>
                  </a:lnTo>
                  <a:lnTo>
                    <a:pt x="156" y="322"/>
                  </a:lnTo>
                  <a:lnTo>
                    <a:pt x="298" y="250"/>
                  </a:lnTo>
                  <a:lnTo>
                    <a:pt x="346" y="369"/>
                  </a:lnTo>
                  <a:lnTo>
                    <a:pt x="465" y="357"/>
                  </a:lnTo>
                  <a:lnTo>
                    <a:pt x="417" y="238"/>
                  </a:lnTo>
                  <a:lnTo>
                    <a:pt x="620" y="262"/>
                  </a:lnTo>
                  <a:lnTo>
                    <a:pt x="644" y="191"/>
                  </a:lnTo>
                  <a:lnTo>
                    <a:pt x="441" y="167"/>
                  </a:lnTo>
                  <a:lnTo>
                    <a:pt x="584" y="84"/>
                  </a:lnTo>
                  <a:lnTo>
                    <a:pt x="501" y="48"/>
                  </a:lnTo>
                  <a:lnTo>
                    <a:pt x="358" y="119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0"/>
            <p:cNvSpPr/>
            <p:nvPr/>
          </p:nvSpPr>
          <p:spPr>
            <a:xfrm>
              <a:off x="4552926" y="2954320"/>
              <a:ext cx="18307" cy="10925"/>
            </a:xfrm>
            <a:custGeom>
              <a:avLst/>
              <a:gdLst/>
              <a:ahLst/>
              <a:cxnLst/>
              <a:rect l="l" t="t" r="r" b="b"/>
              <a:pathLst>
                <a:path w="620" h="370" extrusionOk="0">
                  <a:moveTo>
                    <a:pt x="275" y="1"/>
                  </a:moveTo>
                  <a:lnTo>
                    <a:pt x="156" y="24"/>
                  </a:lnTo>
                  <a:lnTo>
                    <a:pt x="215" y="132"/>
                  </a:lnTo>
                  <a:lnTo>
                    <a:pt x="25" y="96"/>
                  </a:lnTo>
                  <a:lnTo>
                    <a:pt x="1" y="179"/>
                  </a:lnTo>
                  <a:lnTo>
                    <a:pt x="191" y="203"/>
                  </a:lnTo>
                  <a:lnTo>
                    <a:pt x="60" y="274"/>
                  </a:lnTo>
                  <a:lnTo>
                    <a:pt x="132" y="334"/>
                  </a:lnTo>
                  <a:lnTo>
                    <a:pt x="275" y="251"/>
                  </a:lnTo>
                  <a:lnTo>
                    <a:pt x="334" y="370"/>
                  </a:lnTo>
                  <a:lnTo>
                    <a:pt x="453" y="358"/>
                  </a:lnTo>
                  <a:lnTo>
                    <a:pt x="394" y="239"/>
                  </a:lnTo>
                  <a:lnTo>
                    <a:pt x="596" y="262"/>
                  </a:lnTo>
                  <a:lnTo>
                    <a:pt x="620" y="203"/>
                  </a:lnTo>
                  <a:lnTo>
                    <a:pt x="418" y="179"/>
                  </a:lnTo>
                  <a:lnTo>
                    <a:pt x="560" y="84"/>
                  </a:lnTo>
                  <a:lnTo>
                    <a:pt x="477" y="36"/>
                  </a:lnTo>
                  <a:lnTo>
                    <a:pt x="334" y="120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0"/>
            <p:cNvSpPr/>
            <p:nvPr/>
          </p:nvSpPr>
          <p:spPr>
            <a:xfrm>
              <a:off x="4321962" y="2875659"/>
              <a:ext cx="227834" cy="129655"/>
            </a:xfrm>
            <a:custGeom>
              <a:avLst/>
              <a:gdLst/>
              <a:ahLst/>
              <a:cxnLst/>
              <a:rect l="l" t="t" r="r" b="b"/>
              <a:pathLst>
                <a:path w="7716" h="4391" extrusionOk="0">
                  <a:moveTo>
                    <a:pt x="1120" y="462"/>
                  </a:moveTo>
                  <a:lnTo>
                    <a:pt x="1179" y="581"/>
                  </a:lnTo>
                  <a:lnTo>
                    <a:pt x="1310" y="486"/>
                  </a:lnTo>
                  <a:lnTo>
                    <a:pt x="1405" y="533"/>
                  </a:lnTo>
                  <a:lnTo>
                    <a:pt x="1251" y="617"/>
                  </a:lnTo>
                  <a:lnTo>
                    <a:pt x="1465" y="652"/>
                  </a:lnTo>
                  <a:lnTo>
                    <a:pt x="1429" y="724"/>
                  </a:lnTo>
                  <a:lnTo>
                    <a:pt x="1239" y="700"/>
                  </a:lnTo>
                  <a:lnTo>
                    <a:pt x="1298" y="819"/>
                  </a:lnTo>
                  <a:lnTo>
                    <a:pt x="1191" y="831"/>
                  </a:lnTo>
                  <a:lnTo>
                    <a:pt x="1132" y="712"/>
                  </a:lnTo>
                  <a:lnTo>
                    <a:pt x="989" y="795"/>
                  </a:lnTo>
                  <a:lnTo>
                    <a:pt x="893" y="760"/>
                  </a:lnTo>
                  <a:lnTo>
                    <a:pt x="1048" y="664"/>
                  </a:lnTo>
                  <a:lnTo>
                    <a:pt x="834" y="640"/>
                  </a:lnTo>
                  <a:lnTo>
                    <a:pt x="870" y="557"/>
                  </a:lnTo>
                  <a:lnTo>
                    <a:pt x="1060" y="593"/>
                  </a:lnTo>
                  <a:lnTo>
                    <a:pt x="1001" y="474"/>
                  </a:lnTo>
                  <a:lnTo>
                    <a:pt x="1120" y="462"/>
                  </a:lnTo>
                  <a:close/>
                  <a:moveTo>
                    <a:pt x="1715" y="831"/>
                  </a:moveTo>
                  <a:lnTo>
                    <a:pt x="1775" y="950"/>
                  </a:lnTo>
                  <a:lnTo>
                    <a:pt x="1905" y="855"/>
                  </a:lnTo>
                  <a:lnTo>
                    <a:pt x="2001" y="902"/>
                  </a:lnTo>
                  <a:lnTo>
                    <a:pt x="1846" y="998"/>
                  </a:lnTo>
                  <a:lnTo>
                    <a:pt x="2060" y="1021"/>
                  </a:lnTo>
                  <a:lnTo>
                    <a:pt x="2025" y="1093"/>
                  </a:lnTo>
                  <a:lnTo>
                    <a:pt x="1834" y="1069"/>
                  </a:lnTo>
                  <a:lnTo>
                    <a:pt x="1894" y="1188"/>
                  </a:lnTo>
                  <a:lnTo>
                    <a:pt x="1786" y="1188"/>
                  </a:lnTo>
                  <a:lnTo>
                    <a:pt x="1727" y="1069"/>
                  </a:lnTo>
                  <a:lnTo>
                    <a:pt x="1584" y="1152"/>
                  </a:lnTo>
                  <a:lnTo>
                    <a:pt x="1489" y="1117"/>
                  </a:lnTo>
                  <a:lnTo>
                    <a:pt x="1644" y="1033"/>
                  </a:lnTo>
                  <a:lnTo>
                    <a:pt x="1429" y="1010"/>
                  </a:lnTo>
                  <a:lnTo>
                    <a:pt x="1465" y="938"/>
                  </a:lnTo>
                  <a:lnTo>
                    <a:pt x="1655" y="962"/>
                  </a:lnTo>
                  <a:lnTo>
                    <a:pt x="1596" y="843"/>
                  </a:lnTo>
                  <a:lnTo>
                    <a:pt x="1715" y="831"/>
                  </a:lnTo>
                  <a:close/>
                  <a:moveTo>
                    <a:pt x="2310" y="1176"/>
                  </a:moveTo>
                  <a:lnTo>
                    <a:pt x="2370" y="1295"/>
                  </a:lnTo>
                  <a:lnTo>
                    <a:pt x="2501" y="1200"/>
                  </a:lnTo>
                  <a:lnTo>
                    <a:pt x="2596" y="1248"/>
                  </a:lnTo>
                  <a:lnTo>
                    <a:pt x="2441" y="1331"/>
                  </a:lnTo>
                  <a:lnTo>
                    <a:pt x="2656" y="1367"/>
                  </a:lnTo>
                  <a:lnTo>
                    <a:pt x="2620" y="1438"/>
                  </a:lnTo>
                  <a:lnTo>
                    <a:pt x="2429" y="1414"/>
                  </a:lnTo>
                  <a:lnTo>
                    <a:pt x="2489" y="1533"/>
                  </a:lnTo>
                  <a:lnTo>
                    <a:pt x="2382" y="1533"/>
                  </a:lnTo>
                  <a:lnTo>
                    <a:pt x="2322" y="1414"/>
                  </a:lnTo>
                  <a:lnTo>
                    <a:pt x="2179" y="1498"/>
                  </a:lnTo>
                  <a:lnTo>
                    <a:pt x="2084" y="1450"/>
                  </a:lnTo>
                  <a:lnTo>
                    <a:pt x="2239" y="1379"/>
                  </a:lnTo>
                  <a:lnTo>
                    <a:pt x="2025" y="1355"/>
                  </a:lnTo>
                  <a:lnTo>
                    <a:pt x="2060" y="1272"/>
                  </a:lnTo>
                  <a:lnTo>
                    <a:pt x="2251" y="1307"/>
                  </a:lnTo>
                  <a:lnTo>
                    <a:pt x="2191" y="1188"/>
                  </a:lnTo>
                  <a:lnTo>
                    <a:pt x="2310" y="1176"/>
                  </a:lnTo>
                  <a:close/>
                  <a:moveTo>
                    <a:pt x="2918" y="1498"/>
                  </a:moveTo>
                  <a:lnTo>
                    <a:pt x="2977" y="1617"/>
                  </a:lnTo>
                  <a:lnTo>
                    <a:pt x="3120" y="1533"/>
                  </a:lnTo>
                  <a:lnTo>
                    <a:pt x="3203" y="1569"/>
                  </a:lnTo>
                  <a:lnTo>
                    <a:pt x="3060" y="1664"/>
                  </a:lnTo>
                  <a:lnTo>
                    <a:pt x="3263" y="1688"/>
                  </a:lnTo>
                  <a:lnTo>
                    <a:pt x="3227" y="1772"/>
                  </a:lnTo>
                  <a:lnTo>
                    <a:pt x="3037" y="1736"/>
                  </a:lnTo>
                  <a:lnTo>
                    <a:pt x="3096" y="1855"/>
                  </a:lnTo>
                  <a:lnTo>
                    <a:pt x="3001" y="1867"/>
                  </a:lnTo>
                  <a:lnTo>
                    <a:pt x="2941" y="1748"/>
                  </a:lnTo>
                  <a:lnTo>
                    <a:pt x="2787" y="1843"/>
                  </a:lnTo>
                  <a:lnTo>
                    <a:pt x="2703" y="1795"/>
                  </a:lnTo>
                  <a:lnTo>
                    <a:pt x="2846" y="1712"/>
                  </a:lnTo>
                  <a:lnTo>
                    <a:pt x="2644" y="1676"/>
                  </a:lnTo>
                  <a:lnTo>
                    <a:pt x="2667" y="1605"/>
                  </a:lnTo>
                  <a:lnTo>
                    <a:pt x="2858" y="1629"/>
                  </a:lnTo>
                  <a:lnTo>
                    <a:pt x="2798" y="1510"/>
                  </a:lnTo>
                  <a:lnTo>
                    <a:pt x="2918" y="1498"/>
                  </a:lnTo>
                  <a:close/>
                  <a:moveTo>
                    <a:pt x="3513" y="1843"/>
                  </a:moveTo>
                  <a:lnTo>
                    <a:pt x="3572" y="1962"/>
                  </a:lnTo>
                  <a:lnTo>
                    <a:pt x="3715" y="1867"/>
                  </a:lnTo>
                  <a:lnTo>
                    <a:pt x="3799" y="1914"/>
                  </a:lnTo>
                  <a:lnTo>
                    <a:pt x="3656" y="2010"/>
                  </a:lnTo>
                  <a:lnTo>
                    <a:pt x="3858" y="2034"/>
                  </a:lnTo>
                  <a:lnTo>
                    <a:pt x="3822" y="2105"/>
                  </a:lnTo>
                  <a:lnTo>
                    <a:pt x="3632" y="2081"/>
                  </a:lnTo>
                  <a:lnTo>
                    <a:pt x="3632" y="2081"/>
                  </a:lnTo>
                  <a:lnTo>
                    <a:pt x="3691" y="2200"/>
                  </a:lnTo>
                  <a:lnTo>
                    <a:pt x="3596" y="2212"/>
                  </a:lnTo>
                  <a:lnTo>
                    <a:pt x="3537" y="2093"/>
                  </a:lnTo>
                  <a:lnTo>
                    <a:pt x="3382" y="2188"/>
                  </a:lnTo>
                  <a:lnTo>
                    <a:pt x="3299" y="2141"/>
                  </a:lnTo>
                  <a:lnTo>
                    <a:pt x="3441" y="2045"/>
                  </a:lnTo>
                  <a:lnTo>
                    <a:pt x="3239" y="2022"/>
                  </a:lnTo>
                  <a:lnTo>
                    <a:pt x="3263" y="1950"/>
                  </a:lnTo>
                  <a:lnTo>
                    <a:pt x="3453" y="1974"/>
                  </a:lnTo>
                  <a:lnTo>
                    <a:pt x="3394" y="1855"/>
                  </a:lnTo>
                  <a:lnTo>
                    <a:pt x="3513" y="1843"/>
                  </a:lnTo>
                  <a:close/>
                  <a:moveTo>
                    <a:pt x="4108" y="2212"/>
                  </a:moveTo>
                  <a:lnTo>
                    <a:pt x="4168" y="2331"/>
                  </a:lnTo>
                  <a:lnTo>
                    <a:pt x="4311" y="2248"/>
                  </a:lnTo>
                  <a:lnTo>
                    <a:pt x="4394" y="2284"/>
                  </a:lnTo>
                  <a:lnTo>
                    <a:pt x="4251" y="2379"/>
                  </a:lnTo>
                  <a:lnTo>
                    <a:pt x="4453" y="2403"/>
                  </a:lnTo>
                  <a:lnTo>
                    <a:pt x="4418" y="2486"/>
                  </a:lnTo>
                  <a:lnTo>
                    <a:pt x="4227" y="2450"/>
                  </a:lnTo>
                  <a:lnTo>
                    <a:pt x="4287" y="2569"/>
                  </a:lnTo>
                  <a:lnTo>
                    <a:pt x="4191" y="2569"/>
                  </a:lnTo>
                  <a:lnTo>
                    <a:pt x="4132" y="2450"/>
                  </a:lnTo>
                  <a:lnTo>
                    <a:pt x="3977" y="2545"/>
                  </a:lnTo>
                  <a:lnTo>
                    <a:pt x="3894" y="2498"/>
                  </a:lnTo>
                  <a:lnTo>
                    <a:pt x="4037" y="2426"/>
                  </a:lnTo>
                  <a:lnTo>
                    <a:pt x="3834" y="2391"/>
                  </a:lnTo>
                  <a:lnTo>
                    <a:pt x="3858" y="2319"/>
                  </a:lnTo>
                  <a:lnTo>
                    <a:pt x="4049" y="2343"/>
                  </a:lnTo>
                  <a:lnTo>
                    <a:pt x="3989" y="2224"/>
                  </a:lnTo>
                  <a:lnTo>
                    <a:pt x="4108" y="2212"/>
                  </a:lnTo>
                  <a:close/>
                  <a:moveTo>
                    <a:pt x="4703" y="2557"/>
                  </a:moveTo>
                  <a:lnTo>
                    <a:pt x="4763" y="2676"/>
                  </a:lnTo>
                  <a:lnTo>
                    <a:pt x="4906" y="2581"/>
                  </a:lnTo>
                  <a:lnTo>
                    <a:pt x="4989" y="2629"/>
                  </a:lnTo>
                  <a:lnTo>
                    <a:pt x="4846" y="2724"/>
                  </a:lnTo>
                  <a:lnTo>
                    <a:pt x="5049" y="2748"/>
                  </a:lnTo>
                  <a:lnTo>
                    <a:pt x="5013" y="2819"/>
                  </a:lnTo>
                  <a:lnTo>
                    <a:pt x="4823" y="2796"/>
                  </a:lnTo>
                  <a:lnTo>
                    <a:pt x="4882" y="2915"/>
                  </a:lnTo>
                  <a:lnTo>
                    <a:pt x="4787" y="2915"/>
                  </a:lnTo>
                  <a:lnTo>
                    <a:pt x="4727" y="2796"/>
                  </a:lnTo>
                  <a:lnTo>
                    <a:pt x="4572" y="2879"/>
                  </a:lnTo>
                  <a:lnTo>
                    <a:pt x="4489" y="2843"/>
                  </a:lnTo>
                  <a:lnTo>
                    <a:pt x="4632" y="2760"/>
                  </a:lnTo>
                  <a:lnTo>
                    <a:pt x="4430" y="2736"/>
                  </a:lnTo>
                  <a:lnTo>
                    <a:pt x="4453" y="2665"/>
                  </a:lnTo>
                  <a:lnTo>
                    <a:pt x="4644" y="2688"/>
                  </a:lnTo>
                  <a:lnTo>
                    <a:pt x="4584" y="2569"/>
                  </a:lnTo>
                  <a:lnTo>
                    <a:pt x="4703" y="2557"/>
                  </a:lnTo>
                  <a:close/>
                  <a:moveTo>
                    <a:pt x="5299" y="2879"/>
                  </a:moveTo>
                  <a:lnTo>
                    <a:pt x="5358" y="2998"/>
                  </a:lnTo>
                  <a:lnTo>
                    <a:pt x="5501" y="2915"/>
                  </a:lnTo>
                  <a:lnTo>
                    <a:pt x="5585" y="2962"/>
                  </a:lnTo>
                  <a:lnTo>
                    <a:pt x="5442" y="3046"/>
                  </a:lnTo>
                  <a:lnTo>
                    <a:pt x="5644" y="3081"/>
                  </a:lnTo>
                  <a:lnTo>
                    <a:pt x="5608" y="3153"/>
                  </a:lnTo>
                  <a:lnTo>
                    <a:pt x="5418" y="3117"/>
                  </a:lnTo>
                  <a:lnTo>
                    <a:pt x="5477" y="3236"/>
                  </a:lnTo>
                  <a:lnTo>
                    <a:pt x="5382" y="3260"/>
                  </a:lnTo>
                  <a:lnTo>
                    <a:pt x="5323" y="3141"/>
                  </a:lnTo>
                  <a:lnTo>
                    <a:pt x="5168" y="3224"/>
                  </a:lnTo>
                  <a:lnTo>
                    <a:pt x="5084" y="3177"/>
                  </a:lnTo>
                  <a:lnTo>
                    <a:pt x="5227" y="3093"/>
                  </a:lnTo>
                  <a:lnTo>
                    <a:pt x="5025" y="3057"/>
                  </a:lnTo>
                  <a:lnTo>
                    <a:pt x="5049" y="2986"/>
                  </a:lnTo>
                  <a:lnTo>
                    <a:pt x="5239" y="3022"/>
                  </a:lnTo>
                  <a:lnTo>
                    <a:pt x="5180" y="2903"/>
                  </a:lnTo>
                  <a:lnTo>
                    <a:pt x="5299" y="2879"/>
                  </a:lnTo>
                  <a:close/>
                  <a:moveTo>
                    <a:pt x="5918" y="3224"/>
                  </a:moveTo>
                  <a:lnTo>
                    <a:pt x="5977" y="3343"/>
                  </a:lnTo>
                  <a:lnTo>
                    <a:pt x="6108" y="3260"/>
                  </a:lnTo>
                  <a:lnTo>
                    <a:pt x="6192" y="3296"/>
                  </a:lnTo>
                  <a:lnTo>
                    <a:pt x="6049" y="3391"/>
                  </a:lnTo>
                  <a:lnTo>
                    <a:pt x="6251" y="3415"/>
                  </a:lnTo>
                  <a:lnTo>
                    <a:pt x="6227" y="3498"/>
                  </a:lnTo>
                  <a:lnTo>
                    <a:pt x="6037" y="3462"/>
                  </a:lnTo>
                  <a:lnTo>
                    <a:pt x="6096" y="3581"/>
                  </a:lnTo>
                  <a:lnTo>
                    <a:pt x="5989" y="3593"/>
                  </a:lnTo>
                  <a:lnTo>
                    <a:pt x="5930" y="3474"/>
                  </a:lnTo>
                  <a:lnTo>
                    <a:pt x="5775" y="3569"/>
                  </a:lnTo>
                  <a:lnTo>
                    <a:pt x="5692" y="3522"/>
                  </a:lnTo>
                  <a:lnTo>
                    <a:pt x="5835" y="3438"/>
                  </a:lnTo>
                  <a:lnTo>
                    <a:pt x="5632" y="3403"/>
                  </a:lnTo>
                  <a:lnTo>
                    <a:pt x="5656" y="3331"/>
                  </a:lnTo>
                  <a:lnTo>
                    <a:pt x="5858" y="3355"/>
                  </a:lnTo>
                  <a:lnTo>
                    <a:pt x="5799" y="3236"/>
                  </a:lnTo>
                  <a:lnTo>
                    <a:pt x="5918" y="3224"/>
                  </a:lnTo>
                  <a:close/>
                  <a:moveTo>
                    <a:pt x="6525" y="3581"/>
                  </a:moveTo>
                  <a:lnTo>
                    <a:pt x="6585" y="3700"/>
                  </a:lnTo>
                  <a:lnTo>
                    <a:pt x="6716" y="3617"/>
                  </a:lnTo>
                  <a:lnTo>
                    <a:pt x="6799" y="3653"/>
                  </a:lnTo>
                  <a:lnTo>
                    <a:pt x="6656" y="3748"/>
                  </a:lnTo>
                  <a:lnTo>
                    <a:pt x="6858" y="3772"/>
                  </a:lnTo>
                  <a:lnTo>
                    <a:pt x="6835" y="3855"/>
                  </a:lnTo>
                  <a:lnTo>
                    <a:pt x="6644" y="3819"/>
                  </a:lnTo>
                  <a:lnTo>
                    <a:pt x="6704" y="3939"/>
                  </a:lnTo>
                  <a:lnTo>
                    <a:pt x="6585" y="3950"/>
                  </a:lnTo>
                  <a:lnTo>
                    <a:pt x="6525" y="3831"/>
                  </a:lnTo>
                  <a:lnTo>
                    <a:pt x="6394" y="3915"/>
                  </a:lnTo>
                  <a:lnTo>
                    <a:pt x="6299" y="3867"/>
                  </a:lnTo>
                  <a:lnTo>
                    <a:pt x="6454" y="3796"/>
                  </a:lnTo>
                  <a:lnTo>
                    <a:pt x="6239" y="3760"/>
                  </a:lnTo>
                  <a:lnTo>
                    <a:pt x="6275" y="3688"/>
                  </a:lnTo>
                  <a:lnTo>
                    <a:pt x="6466" y="3712"/>
                  </a:lnTo>
                  <a:lnTo>
                    <a:pt x="6406" y="3593"/>
                  </a:lnTo>
                  <a:lnTo>
                    <a:pt x="6525" y="3581"/>
                  </a:lnTo>
                  <a:close/>
                  <a:moveTo>
                    <a:pt x="719" y="1"/>
                  </a:moveTo>
                  <a:cubicBezTo>
                    <a:pt x="551" y="1"/>
                    <a:pt x="381" y="39"/>
                    <a:pt x="251" y="117"/>
                  </a:cubicBezTo>
                  <a:cubicBezTo>
                    <a:pt x="0" y="259"/>
                    <a:pt x="0" y="498"/>
                    <a:pt x="251" y="652"/>
                  </a:cubicBezTo>
                  <a:lnTo>
                    <a:pt x="3394" y="2462"/>
                  </a:lnTo>
                  <a:lnTo>
                    <a:pt x="6537" y="4284"/>
                  </a:lnTo>
                  <a:cubicBezTo>
                    <a:pt x="6662" y="4355"/>
                    <a:pt x="6829" y="4391"/>
                    <a:pt x="6997" y="4391"/>
                  </a:cubicBezTo>
                  <a:cubicBezTo>
                    <a:pt x="7165" y="4391"/>
                    <a:pt x="7335" y="4355"/>
                    <a:pt x="7466" y="4284"/>
                  </a:cubicBezTo>
                  <a:cubicBezTo>
                    <a:pt x="7716" y="4129"/>
                    <a:pt x="7716" y="3891"/>
                    <a:pt x="7466" y="3748"/>
                  </a:cubicBezTo>
                  <a:lnTo>
                    <a:pt x="1179" y="117"/>
                  </a:lnTo>
                  <a:cubicBezTo>
                    <a:pt x="1054" y="39"/>
                    <a:pt x="887" y="1"/>
                    <a:pt x="719" y="1"/>
                  </a:cubicBez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0"/>
            <p:cNvSpPr/>
            <p:nvPr/>
          </p:nvSpPr>
          <p:spPr>
            <a:xfrm>
              <a:off x="4347267" y="2889626"/>
              <a:ext cx="18307" cy="10571"/>
            </a:xfrm>
            <a:custGeom>
              <a:avLst/>
              <a:gdLst/>
              <a:ahLst/>
              <a:cxnLst/>
              <a:rect l="l" t="t" r="r" b="b"/>
              <a:pathLst>
                <a:path w="620" h="358" extrusionOk="0">
                  <a:moveTo>
                    <a:pt x="298" y="1"/>
                  </a:moveTo>
                  <a:lnTo>
                    <a:pt x="156" y="13"/>
                  </a:lnTo>
                  <a:lnTo>
                    <a:pt x="215" y="132"/>
                  </a:lnTo>
                  <a:lnTo>
                    <a:pt x="25" y="84"/>
                  </a:lnTo>
                  <a:lnTo>
                    <a:pt x="1" y="167"/>
                  </a:lnTo>
                  <a:lnTo>
                    <a:pt x="203" y="191"/>
                  </a:lnTo>
                  <a:lnTo>
                    <a:pt x="60" y="287"/>
                  </a:lnTo>
                  <a:lnTo>
                    <a:pt x="144" y="322"/>
                  </a:lnTo>
                  <a:lnTo>
                    <a:pt x="275" y="239"/>
                  </a:lnTo>
                  <a:lnTo>
                    <a:pt x="334" y="358"/>
                  </a:lnTo>
                  <a:lnTo>
                    <a:pt x="453" y="346"/>
                  </a:lnTo>
                  <a:lnTo>
                    <a:pt x="394" y="227"/>
                  </a:lnTo>
                  <a:lnTo>
                    <a:pt x="394" y="227"/>
                  </a:lnTo>
                  <a:lnTo>
                    <a:pt x="596" y="263"/>
                  </a:lnTo>
                  <a:lnTo>
                    <a:pt x="620" y="191"/>
                  </a:lnTo>
                  <a:lnTo>
                    <a:pt x="429" y="167"/>
                  </a:lnTo>
                  <a:lnTo>
                    <a:pt x="560" y="72"/>
                  </a:lnTo>
                  <a:lnTo>
                    <a:pt x="489" y="25"/>
                  </a:lnTo>
                  <a:lnTo>
                    <a:pt x="334" y="120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0"/>
            <p:cNvSpPr/>
            <p:nvPr/>
          </p:nvSpPr>
          <p:spPr>
            <a:xfrm>
              <a:off x="4364865" y="2899842"/>
              <a:ext cx="18661" cy="10925"/>
            </a:xfrm>
            <a:custGeom>
              <a:avLst/>
              <a:gdLst/>
              <a:ahLst/>
              <a:cxnLst/>
              <a:rect l="l" t="t" r="r" b="b"/>
              <a:pathLst>
                <a:path w="632" h="370" extrusionOk="0">
                  <a:moveTo>
                    <a:pt x="298" y="0"/>
                  </a:moveTo>
                  <a:lnTo>
                    <a:pt x="179" y="12"/>
                  </a:lnTo>
                  <a:lnTo>
                    <a:pt x="238" y="131"/>
                  </a:lnTo>
                  <a:lnTo>
                    <a:pt x="24" y="95"/>
                  </a:lnTo>
                  <a:lnTo>
                    <a:pt x="0" y="155"/>
                  </a:lnTo>
                  <a:lnTo>
                    <a:pt x="202" y="191"/>
                  </a:lnTo>
                  <a:lnTo>
                    <a:pt x="60" y="274"/>
                  </a:lnTo>
                  <a:lnTo>
                    <a:pt x="143" y="322"/>
                  </a:lnTo>
                  <a:lnTo>
                    <a:pt x="274" y="250"/>
                  </a:lnTo>
                  <a:lnTo>
                    <a:pt x="333" y="369"/>
                  </a:lnTo>
                  <a:lnTo>
                    <a:pt x="452" y="333"/>
                  </a:lnTo>
                  <a:lnTo>
                    <a:pt x="393" y="238"/>
                  </a:lnTo>
                  <a:lnTo>
                    <a:pt x="595" y="262"/>
                  </a:lnTo>
                  <a:lnTo>
                    <a:pt x="631" y="191"/>
                  </a:lnTo>
                  <a:lnTo>
                    <a:pt x="429" y="155"/>
                  </a:lnTo>
                  <a:lnTo>
                    <a:pt x="560" y="83"/>
                  </a:lnTo>
                  <a:lnTo>
                    <a:pt x="488" y="24"/>
                  </a:lnTo>
                  <a:lnTo>
                    <a:pt x="333" y="119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0"/>
            <p:cNvSpPr/>
            <p:nvPr/>
          </p:nvSpPr>
          <p:spPr>
            <a:xfrm>
              <a:off x="4382434" y="2909675"/>
              <a:ext cx="18661" cy="11280"/>
            </a:xfrm>
            <a:custGeom>
              <a:avLst/>
              <a:gdLst/>
              <a:ahLst/>
              <a:cxnLst/>
              <a:rect l="l" t="t" r="r" b="b"/>
              <a:pathLst>
                <a:path w="632" h="382" extrusionOk="0">
                  <a:moveTo>
                    <a:pt x="298" y="0"/>
                  </a:moveTo>
                  <a:lnTo>
                    <a:pt x="179" y="24"/>
                  </a:lnTo>
                  <a:lnTo>
                    <a:pt x="238" y="143"/>
                  </a:lnTo>
                  <a:lnTo>
                    <a:pt x="24" y="108"/>
                  </a:lnTo>
                  <a:lnTo>
                    <a:pt x="0" y="179"/>
                  </a:lnTo>
                  <a:lnTo>
                    <a:pt x="203" y="215"/>
                  </a:lnTo>
                  <a:lnTo>
                    <a:pt x="60" y="286"/>
                  </a:lnTo>
                  <a:lnTo>
                    <a:pt x="143" y="334"/>
                  </a:lnTo>
                  <a:lnTo>
                    <a:pt x="298" y="262"/>
                  </a:lnTo>
                  <a:lnTo>
                    <a:pt x="334" y="381"/>
                  </a:lnTo>
                  <a:lnTo>
                    <a:pt x="453" y="358"/>
                  </a:lnTo>
                  <a:lnTo>
                    <a:pt x="393" y="239"/>
                  </a:lnTo>
                  <a:lnTo>
                    <a:pt x="608" y="274"/>
                  </a:lnTo>
                  <a:lnTo>
                    <a:pt x="631" y="203"/>
                  </a:lnTo>
                  <a:lnTo>
                    <a:pt x="429" y="167"/>
                  </a:lnTo>
                  <a:lnTo>
                    <a:pt x="572" y="96"/>
                  </a:lnTo>
                  <a:lnTo>
                    <a:pt x="489" y="48"/>
                  </a:lnTo>
                  <a:lnTo>
                    <a:pt x="358" y="12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0"/>
            <p:cNvSpPr/>
            <p:nvPr/>
          </p:nvSpPr>
          <p:spPr>
            <a:xfrm>
              <a:off x="4400357" y="2919862"/>
              <a:ext cx="18307" cy="10925"/>
            </a:xfrm>
            <a:custGeom>
              <a:avLst/>
              <a:gdLst/>
              <a:ahLst/>
              <a:cxnLst/>
              <a:rect l="l" t="t" r="r" b="b"/>
              <a:pathLst>
                <a:path w="620" h="370" extrusionOk="0">
                  <a:moveTo>
                    <a:pt x="286" y="1"/>
                  </a:moveTo>
                  <a:lnTo>
                    <a:pt x="167" y="36"/>
                  </a:lnTo>
                  <a:lnTo>
                    <a:pt x="227" y="132"/>
                  </a:lnTo>
                  <a:lnTo>
                    <a:pt x="24" y="108"/>
                  </a:lnTo>
                  <a:lnTo>
                    <a:pt x="1" y="179"/>
                  </a:lnTo>
                  <a:lnTo>
                    <a:pt x="191" y="215"/>
                  </a:lnTo>
                  <a:lnTo>
                    <a:pt x="60" y="286"/>
                  </a:lnTo>
                  <a:lnTo>
                    <a:pt x="132" y="346"/>
                  </a:lnTo>
                  <a:lnTo>
                    <a:pt x="286" y="251"/>
                  </a:lnTo>
                  <a:lnTo>
                    <a:pt x="346" y="370"/>
                  </a:lnTo>
                  <a:lnTo>
                    <a:pt x="465" y="358"/>
                  </a:lnTo>
                  <a:lnTo>
                    <a:pt x="405" y="239"/>
                  </a:lnTo>
                  <a:lnTo>
                    <a:pt x="596" y="275"/>
                  </a:lnTo>
                  <a:lnTo>
                    <a:pt x="620" y="215"/>
                  </a:lnTo>
                  <a:lnTo>
                    <a:pt x="417" y="179"/>
                  </a:lnTo>
                  <a:lnTo>
                    <a:pt x="560" y="96"/>
                  </a:lnTo>
                  <a:lnTo>
                    <a:pt x="477" y="48"/>
                  </a:lnTo>
                  <a:lnTo>
                    <a:pt x="346" y="120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0"/>
            <p:cNvSpPr/>
            <p:nvPr/>
          </p:nvSpPr>
          <p:spPr>
            <a:xfrm>
              <a:off x="4417926" y="2930403"/>
              <a:ext cx="18307" cy="10600"/>
            </a:xfrm>
            <a:custGeom>
              <a:avLst/>
              <a:gdLst/>
              <a:ahLst/>
              <a:cxnLst/>
              <a:rect l="l" t="t" r="r" b="b"/>
              <a:pathLst>
                <a:path w="620" h="359" extrusionOk="0">
                  <a:moveTo>
                    <a:pt x="287" y="1"/>
                  </a:moveTo>
                  <a:lnTo>
                    <a:pt x="168" y="13"/>
                  </a:lnTo>
                  <a:lnTo>
                    <a:pt x="227" y="132"/>
                  </a:lnTo>
                  <a:lnTo>
                    <a:pt x="25" y="96"/>
                  </a:lnTo>
                  <a:lnTo>
                    <a:pt x="1" y="168"/>
                  </a:lnTo>
                  <a:lnTo>
                    <a:pt x="191" y="191"/>
                  </a:lnTo>
                  <a:lnTo>
                    <a:pt x="60" y="287"/>
                  </a:lnTo>
                  <a:lnTo>
                    <a:pt x="144" y="334"/>
                  </a:lnTo>
                  <a:lnTo>
                    <a:pt x="287" y="239"/>
                  </a:lnTo>
                  <a:lnTo>
                    <a:pt x="346" y="358"/>
                  </a:lnTo>
                  <a:lnTo>
                    <a:pt x="465" y="346"/>
                  </a:lnTo>
                  <a:lnTo>
                    <a:pt x="406" y="227"/>
                  </a:lnTo>
                  <a:lnTo>
                    <a:pt x="406" y="227"/>
                  </a:lnTo>
                  <a:lnTo>
                    <a:pt x="596" y="275"/>
                  </a:lnTo>
                  <a:lnTo>
                    <a:pt x="620" y="191"/>
                  </a:lnTo>
                  <a:lnTo>
                    <a:pt x="430" y="168"/>
                  </a:lnTo>
                  <a:lnTo>
                    <a:pt x="560" y="72"/>
                  </a:lnTo>
                  <a:lnTo>
                    <a:pt x="489" y="37"/>
                  </a:lnTo>
                  <a:lnTo>
                    <a:pt x="346" y="120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0"/>
            <p:cNvSpPr/>
            <p:nvPr/>
          </p:nvSpPr>
          <p:spPr>
            <a:xfrm>
              <a:off x="4435525" y="2940620"/>
              <a:ext cx="19016" cy="10925"/>
            </a:xfrm>
            <a:custGeom>
              <a:avLst/>
              <a:gdLst/>
              <a:ahLst/>
              <a:cxnLst/>
              <a:rect l="l" t="t" r="r" b="b"/>
              <a:pathLst>
                <a:path w="644" h="370" extrusionOk="0">
                  <a:moveTo>
                    <a:pt x="298" y="0"/>
                  </a:moveTo>
                  <a:lnTo>
                    <a:pt x="179" y="12"/>
                  </a:lnTo>
                  <a:lnTo>
                    <a:pt x="226" y="131"/>
                  </a:lnTo>
                  <a:lnTo>
                    <a:pt x="24" y="107"/>
                  </a:lnTo>
                  <a:lnTo>
                    <a:pt x="0" y="167"/>
                  </a:lnTo>
                  <a:lnTo>
                    <a:pt x="203" y="191"/>
                  </a:lnTo>
                  <a:lnTo>
                    <a:pt x="60" y="286"/>
                  </a:lnTo>
                  <a:lnTo>
                    <a:pt x="143" y="322"/>
                  </a:lnTo>
                  <a:lnTo>
                    <a:pt x="286" y="250"/>
                  </a:lnTo>
                  <a:lnTo>
                    <a:pt x="345" y="369"/>
                  </a:lnTo>
                  <a:lnTo>
                    <a:pt x="465" y="345"/>
                  </a:lnTo>
                  <a:lnTo>
                    <a:pt x="405" y="238"/>
                  </a:lnTo>
                  <a:lnTo>
                    <a:pt x="596" y="262"/>
                  </a:lnTo>
                  <a:lnTo>
                    <a:pt x="643" y="191"/>
                  </a:lnTo>
                  <a:lnTo>
                    <a:pt x="429" y="167"/>
                  </a:lnTo>
                  <a:lnTo>
                    <a:pt x="560" y="84"/>
                  </a:lnTo>
                  <a:lnTo>
                    <a:pt x="488" y="24"/>
                  </a:lnTo>
                  <a:lnTo>
                    <a:pt x="345" y="119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0"/>
            <p:cNvSpPr/>
            <p:nvPr/>
          </p:nvSpPr>
          <p:spPr>
            <a:xfrm>
              <a:off x="4453094" y="2950807"/>
              <a:ext cx="19016" cy="10925"/>
            </a:xfrm>
            <a:custGeom>
              <a:avLst/>
              <a:gdLst/>
              <a:ahLst/>
              <a:cxnLst/>
              <a:rect l="l" t="t" r="r" b="b"/>
              <a:pathLst>
                <a:path w="644" h="370" extrusionOk="0">
                  <a:moveTo>
                    <a:pt x="298" y="0"/>
                  </a:moveTo>
                  <a:lnTo>
                    <a:pt x="179" y="12"/>
                  </a:lnTo>
                  <a:lnTo>
                    <a:pt x="239" y="131"/>
                  </a:lnTo>
                  <a:lnTo>
                    <a:pt x="24" y="96"/>
                  </a:lnTo>
                  <a:lnTo>
                    <a:pt x="1" y="179"/>
                  </a:lnTo>
                  <a:lnTo>
                    <a:pt x="203" y="203"/>
                  </a:lnTo>
                  <a:lnTo>
                    <a:pt x="60" y="274"/>
                  </a:lnTo>
                  <a:lnTo>
                    <a:pt x="143" y="322"/>
                  </a:lnTo>
                  <a:lnTo>
                    <a:pt x="298" y="251"/>
                  </a:lnTo>
                  <a:lnTo>
                    <a:pt x="346" y="370"/>
                  </a:lnTo>
                  <a:lnTo>
                    <a:pt x="465" y="334"/>
                  </a:lnTo>
                  <a:lnTo>
                    <a:pt x="405" y="239"/>
                  </a:lnTo>
                  <a:lnTo>
                    <a:pt x="608" y="262"/>
                  </a:lnTo>
                  <a:lnTo>
                    <a:pt x="643" y="191"/>
                  </a:lnTo>
                  <a:lnTo>
                    <a:pt x="429" y="155"/>
                  </a:lnTo>
                  <a:lnTo>
                    <a:pt x="584" y="84"/>
                  </a:lnTo>
                  <a:lnTo>
                    <a:pt x="489" y="24"/>
                  </a:lnTo>
                  <a:lnTo>
                    <a:pt x="358" y="12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0"/>
            <p:cNvSpPr/>
            <p:nvPr/>
          </p:nvSpPr>
          <p:spPr>
            <a:xfrm>
              <a:off x="4471017" y="2960639"/>
              <a:ext cx="18661" cy="11280"/>
            </a:xfrm>
            <a:custGeom>
              <a:avLst/>
              <a:gdLst/>
              <a:ahLst/>
              <a:cxnLst/>
              <a:rect l="l" t="t" r="r" b="b"/>
              <a:pathLst>
                <a:path w="632" h="382" extrusionOk="0">
                  <a:moveTo>
                    <a:pt x="286" y="1"/>
                  </a:moveTo>
                  <a:lnTo>
                    <a:pt x="167" y="37"/>
                  </a:lnTo>
                  <a:lnTo>
                    <a:pt x="227" y="144"/>
                  </a:lnTo>
                  <a:lnTo>
                    <a:pt x="36" y="108"/>
                  </a:lnTo>
                  <a:lnTo>
                    <a:pt x="1" y="179"/>
                  </a:lnTo>
                  <a:lnTo>
                    <a:pt x="191" y="215"/>
                  </a:lnTo>
                  <a:lnTo>
                    <a:pt x="60" y="287"/>
                  </a:lnTo>
                  <a:lnTo>
                    <a:pt x="132" y="346"/>
                  </a:lnTo>
                  <a:lnTo>
                    <a:pt x="286" y="263"/>
                  </a:lnTo>
                  <a:lnTo>
                    <a:pt x="334" y="382"/>
                  </a:lnTo>
                  <a:lnTo>
                    <a:pt x="453" y="358"/>
                  </a:lnTo>
                  <a:lnTo>
                    <a:pt x="406" y="239"/>
                  </a:lnTo>
                  <a:lnTo>
                    <a:pt x="596" y="275"/>
                  </a:lnTo>
                  <a:lnTo>
                    <a:pt x="632" y="215"/>
                  </a:lnTo>
                  <a:lnTo>
                    <a:pt x="417" y="179"/>
                  </a:lnTo>
                  <a:lnTo>
                    <a:pt x="572" y="96"/>
                  </a:lnTo>
                  <a:lnTo>
                    <a:pt x="477" y="48"/>
                  </a:lnTo>
                  <a:lnTo>
                    <a:pt x="346" y="120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0"/>
            <p:cNvSpPr/>
            <p:nvPr/>
          </p:nvSpPr>
          <p:spPr>
            <a:xfrm>
              <a:off x="4488615" y="2971210"/>
              <a:ext cx="18661" cy="10571"/>
            </a:xfrm>
            <a:custGeom>
              <a:avLst/>
              <a:gdLst/>
              <a:ahLst/>
              <a:cxnLst/>
              <a:rect l="l" t="t" r="r" b="b"/>
              <a:pathLst>
                <a:path w="632" h="358" extrusionOk="0">
                  <a:moveTo>
                    <a:pt x="286" y="0"/>
                  </a:moveTo>
                  <a:lnTo>
                    <a:pt x="167" y="24"/>
                  </a:lnTo>
                  <a:lnTo>
                    <a:pt x="226" y="143"/>
                  </a:lnTo>
                  <a:lnTo>
                    <a:pt x="36" y="95"/>
                  </a:lnTo>
                  <a:lnTo>
                    <a:pt x="0" y="167"/>
                  </a:lnTo>
                  <a:lnTo>
                    <a:pt x="191" y="202"/>
                  </a:lnTo>
                  <a:lnTo>
                    <a:pt x="60" y="286"/>
                  </a:lnTo>
                  <a:lnTo>
                    <a:pt x="155" y="333"/>
                  </a:lnTo>
                  <a:lnTo>
                    <a:pt x="286" y="238"/>
                  </a:lnTo>
                  <a:lnTo>
                    <a:pt x="345" y="357"/>
                  </a:lnTo>
                  <a:lnTo>
                    <a:pt x="464" y="345"/>
                  </a:lnTo>
                  <a:lnTo>
                    <a:pt x="405" y="226"/>
                  </a:lnTo>
                  <a:lnTo>
                    <a:pt x="595" y="262"/>
                  </a:lnTo>
                  <a:lnTo>
                    <a:pt x="631" y="202"/>
                  </a:lnTo>
                  <a:lnTo>
                    <a:pt x="417" y="167"/>
                  </a:lnTo>
                  <a:lnTo>
                    <a:pt x="572" y="83"/>
                  </a:lnTo>
                  <a:lnTo>
                    <a:pt x="476" y="36"/>
                  </a:lnTo>
                  <a:lnTo>
                    <a:pt x="345" y="11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0"/>
            <p:cNvSpPr/>
            <p:nvPr/>
          </p:nvSpPr>
          <p:spPr>
            <a:xfrm>
              <a:off x="4506184" y="2981397"/>
              <a:ext cx="19016" cy="10571"/>
            </a:xfrm>
            <a:custGeom>
              <a:avLst/>
              <a:gdLst/>
              <a:ahLst/>
              <a:cxnLst/>
              <a:rect l="l" t="t" r="r" b="b"/>
              <a:pathLst>
                <a:path w="644" h="358" extrusionOk="0">
                  <a:moveTo>
                    <a:pt x="298" y="0"/>
                  </a:moveTo>
                  <a:lnTo>
                    <a:pt x="179" y="12"/>
                  </a:lnTo>
                  <a:lnTo>
                    <a:pt x="227" y="131"/>
                  </a:lnTo>
                  <a:lnTo>
                    <a:pt x="36" y="107"/>
                  </a:lnTo>
                  <a:lnTo>
                    <a:pt x="0" y="167"/>
                  </a:lnTo>
                  <a:lnTo>
                    <a:pt x="215" y="191"/>
                  </a:lnTo>
                  <a:lnTo>
                    <a:pt x="60" y="286"/>
                  </a:lnTo>
                  <a:lnTo>
                    <a:pt x="155" y="334"/>
                  </a:lnTo>
                  <a:lnTo>
                    <a:pt x="286" y="238"/>
                  </a:lnTo>
                  <a:lnTo>
                    <a:pt x="346" y="358"/>
                  </a:lnTo>
                  <a:lnTo>
                    <a:pt x="465" y="346"/>
                  </a:lnTo>
                  <a:lnTo>
                    <a:pt x="405" y="227"/>
                  </a:lnTo>
                  <a:lnTo>
                    <a:pt x="596" y="274"/>
                  </a:lnTo>
                  <a:lnTo>
                    <a:pt x="643" y="191"/>
                  </a:lnTo>
                  <a:lnTo>
                    <a:pt x="429" y="167"/>
                  </a:lnTo>
                  <a:lnTo>
                    <a:pt x="572" y="72"/>
                  </a:lnTo>
                  <a:lnTo>
                    <a:pt x="489" y="36"/>
                  </a:lnTo>
                  <a:lnTo>
                    <a:pt x="346" y="119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65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0"/>
            <p:cNvSpPr/>
            <p:nvPr/>
          </p:nvSpPr>
          <p:spPr>
            <a:xfrm>
              <a:off x="4524107" y="2781791"/>
              <a:ext cx="185994" cy="97766"/>
            </a:xfrm>
            <a:custGeom>
              <a:avLst/>
              <a:gdLst/>
              <a:ahLst/>
              <a:cxnLst/>
              <a:rect l="l" t="t" r="r" b="b"/>
              <a:pathLst>
                <a:path w="6299" h="3311" extrusionOk="0">
                  <a:moveTo>
                    <a:pt x="3882" y="843"/>
                  </a:moveTo>
                  <a:cubicBezTo>
                    <a:pt x="4046" y="843"/>
                    <a:pt x="4209" y="879"/>
                    <a:pt x="4334" y="950"/>
                  </a:cubicBezTo>
                  <a:cubicBezTo>
                    <a:pt x="4584" y="1105"/>
                    <a:pt x="4584" y="1331"/>
                    <a:pt x="4334" y="1474"/>
                  </a:cubicBezTo>
                  <a:cubicBezTo>
                    <a:pt x="4209" y="1551"/>
                    <a:pt x="4046" y="1590"/>
                    <a:pt x="3882" y="1590"/>
                  </a:cubicBezTo>
                  <a:cubicBezTo>
                    <a:pt x="3718" y="1590"/>
                    <a:pt x="3555" y="1551"/>
                    <a:pt x="3430" y="1474"/>
                  </a:cubicBezTo>
                  <a:cubicBezTo>
                    <a:pt x="3180" y="1343"/>
                    <a:pt x="3180" y="1105"/>
                    <a:pt x="3430" y="950"/>
                  </a:cubicBezTo>
                  <a:cubicBezTo>
                    <a:pt x="3555" y="879"/>
                    <a:pt x="3718" y="843"/>
                    <a:pt x="3882" y="843"/>
                  </a:cubicBezTo>
                  <a:close/>
                  <a:moveTo>
                    <a:pt x="2477" y="1364"/>
                  </a:moveTo>
                  <a:cubicBezTo>
                    <a:pt x="2671" y="1364"/>
                    <a:pt x="2864" y="1408"/>
                    <a:pt x="3013" y="1498"/>
                  </a:cubicBezTo>
                  <a:lnTo>
                    <a:pt x="3441" y="1748"/>
                  </a:lnTo>
                  <a:cubicBezTo>
                    <a:pt x="3739" y="1926"/>
                    <a:pt x="3739" y="2188"/>
                    <a:pt x="3441" y="2367"/>
                  </a:cubicBezTo>
                  <a:lnTo>
                    <a:pt x="2965" y="2641"/>
                  </a:lnTo>
                  <a:cubicBezTo>
                    <a:pt x="2900" y="2676"/>
                    <a:pt x="2810" y="2694"/>
                    <a:pt x="2721" y="2694"/>
                  </a:cubicBezTo>
                  <a:cubicBezTo>
                    <a:pt x="2632" y="2694"/>
                    <a:pt x="2543" y="2676"/>
                    <a:pt x="2477" y="2641"/>
                  </a:cubicBezTo>
                  <a:lnTo>
                    <a:pt x="1465" y="2057"/>
                  </a:lnTo>
                  <a:cubicBezTo>
                    <a:pt x="1334" y="1986"/>
                    <a:pt x="1334" y="1855"/>
                    <a:pt x="1465" y="1760"/>
                  </a:cubicBezTo>
                  <a:lnTo>
                    <a:pt x="1941" y="1498"/>
                  </a:lnTo>
                  <a:cubicBezTo>
                    <a:pt x="2090" y="1408"/>
                    <a:pt x="2284" y="1364"/>
                    <a:pt x="2477" y="1364"/>
                  </a:cubicBezTo>
                  <a:close/>
                  <a:moveTo>
                    <a:pt x="3144" y="1"/>
                  </a:moveTo>
                  <a:cubicBezTo>
                    <a:pt x="2412" y="1"/>
                    <a:pt x="1679" y="158"/>
                    <a:pt x="1120" y="474"/>
                  </a:cubicBezTo>
                  <a:cubicBezTo>
                    <a:pt x="1" y="1117"/>
                    <a:pt x="24" y="2176"/>
                    <a:pt x="1132" y="2819"/>
                  </a:cubicBezTo>
                  <a:cubicBezTo>
                    <a:pt x="1691" y="3147"/>
                    <a:pt x="2426" y="3310"/>
                    <a:pt x="3160" y="3310"/>
                  </a:cubicBezTo>
                  <a:cubicBezTo>
                    <a:pt x="3894" y="3310"/>
                    <a:pt x="4626" y="3147"/>
                    <a:pt x="5180" y="2819"/>
                  </a:cubicBezTo>
                  <a:cubicBezTo>
                    <a:pt x="6299" y="2176"/>
                    <a:pt x="6287" y="1117"/>
                    <a:pt x="5168" y="474"/>
                  </a:cubicBezTo>
                  <a:cubicBezTo>
                    <a:pt x="4608" y="158"/>
                    <a:pt x="3876" y="1"/>
                    <a:pt x="3144" y="1"/>
                  </a:cubicBez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0"/>
            <p:cNvSpPr/>
            <p:nvPr/>
          </p:nvSpPr>
          <p:spPr>
            <a:xfrm>
              <a:off x="4617975" y="2807096"/>
              <a:ext cx="41516" cy="22087"/>
            </a:xfrm>
            <a:custGeom>
              <a:avLst/>
              <a:gdLst/>
              <a:ahLst/>
              <a:cxnLst/>
              <a:rect l="l" t="t" r="r" b="b"/>
              <a:pathLst>
                <a:path w="1406" h="748" extrusionOk="0">
                  <a:moveTo>
                    <a:pt x="703" y="1"/>
                  </a:moveTo>
                  <a:cubicBezTo>
                    <a:pt x="539" y="1"/>
                    <a:pt x="376" y="40"/>
                    <a:pt x="251" y="117"/>
                  </a:cubicBezTo>
                  <a:cubicBezTo>
                    <a:pt x="1" y="248"/>
                    <a:pt x="1" y="486"/>
                    <a:pt x="251" y="641"/>
                  </a:cubicBezTo>
                  <a:cubicBezTo>
                    <a:pt x="376" y="712"/>
                    <a:pt x="539" y="748"/>
                    <a:pt x="703" y="748"/>
                  </a:cubicBezTo>
                  <a:cubicBezTo>
                    <a:pt x="867" y="748"/>
                    <a:pt x="1030" y="712"/>
                    <a:pt x="1155" y="641"/>
                  </a:cubicBezTo>
                  <a:cubicBezTo>
                    <a:pt x="1405" y="486"/>
                    <a:pt x="1405" y="260"/>
                    <a:pt x="1155" y="117"/>
                  </a:cubicBezTo>
                  <a:cubicBezTo>
                    <a:pt x="1030" y="40"/>
                    <a:pt x="867" y="1"/>
                    <a:pt x="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4563497" y="2821358"/>
              <a:ext cx="71043" cy="39567"/>
            </a:xfrm>
            <a:custGeom>
              <a:avLst/>
              <a:gdLst/>
              <a:ahLst/>
              <a:cxnLst/>
              <a:rect l="l" t="t" r="r" b="b"/>
              <a:pathLst>
                <a:path w="2406" h="1340" extrusionOk="0">
                  <a:moveTo>
                    <a:pt x="1143" y="0"/>
                  </a:moveTo>
                  <a:cubicBezTo>
                    <a:pt x="950" y="0"/>
                    <a:pt x="756" y="45"/>
                    <a:pt x="607" y="134"/>
                  </a:cubicBezTo>
                  <a:lnTo>
                    <a:pt x="131" y="408"/>
                  </a:lnTo>
                  <a:cubicBezTo>
                    <a:pt x="0" y="479"/>
                    <a:pt x="0" y="610"/>
                    <a:pt x="131" y="705"/>
                  </a:cubicBezTo>
                  <a:lnTo>
                    <a:pt x="1143" y="1277"/>
                  </a:lnTo>
                  <a:cubicBezTo>
                    <a:pt x="1209" y="1319"/>
                    <a:pt x="1301" y="1339"/>
                    <a:pt x="1393" y="1339"/>
                  </a:cubicBezTo>
                  <a:cubicBezTo>
                    <a:pt x="1485" y="1339"/>
                    <a:pt x="1578" y="1319"/>
                    <a:pt x="1643" y="1277"/>
                  </a:cubicBezTo>
                  <a:lnTo>
                    <a:pt x="2119" y="1015"/>
                  </a:lnTo>
                  <a:cubicBezTo>
                    <a:pt x="2405" y="848"/>
                    <a:pt x="2405" y="574"/>
                    <a:pt x="2107" y="396"/>
                  </a:cubicBezTo>
                  <a:lnTo>
                    <a:pt x="1679" y="134"/>
                  </a:lnTo>
                  <a:cubicBezTo>
                    <a:pt x="1530" y="45"/>
                    <a:pt x="1337" y="0"/>
                    <a:pt x="1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0"/>
            <p:cNvSpPr/>
            <p:nvPr/>
          </p:nvSpPr>
          <p:spPr>
            <a:xfrm>
              <a:off x="4249177" y="3011633"/>
              <a:ext cx="68947" cy="36585"/>
            </a:xfrm>
            <a:custGeom>
              <a:avLst/>
              <a:gdLst/>
              <a:ahLst/>
              <a:cxnLst/>
              <a:rect l="l" t="t" r="r" b="b"/>
              <a:pathLst>
                <a:path w="2335" h="1239" extrusionOk="0">
                  <a:moveTo>
                    <a:pt x="1168" y="0"/>
                  </a:moveTo>
                  <a:cubicBezTo>
                    <a:pt x="897" y="0"/>
                    <a:pt x="626" y="60"/>
                    <a:pt x="418" y="179"/>
                  </a:cubicBezTo>
                  <a:cubicBezTo>
                    <a:pt x="1" y="417"/>
                    <a:pt x="1" y="822"/>
                    <a:pt x="418" y="1060"/>
                  </a:cubicBezTo>
                  <a:cubicBezTo>
                    <a:pt x="626" y="1179"/>
                    <a:pt x="897" y="1239"/>
                    <a:pt x="1168" y="1239"/>
                  </a:cubicBezTo>
                  <a:cubicBezTo>
                    <a:pt x="1439" y="1239"/>
                    <a:pt x="1709" y="1179"/>
                    <a:pt x="1918" y="1060"/>
                  </a:cubicBezTo>
                  <a:cubicBezTo>
                    <a:pt x="2335" y="810"/>
                    <a:pt x="2335" y="417"/>
                    <a:pt x="1918" y="179"/>
                  </a:cubicBezTo>
                  <a:cubicBezTo>
                    <a:pt x="1709" y="60"/>
                    <a:pt x="1439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7" name="Google Shape;2067;p30"/>
          <p:cNvGrpSpPr/>
          <p:nvPr/>
        </p:nvGrpSpPr>
        <p:grpSpPr>
          <a:xfrm>
            <a:off x="1919013" y="746779"/>
            <a:ext cx="964014" cy="497479"/>
            <a:chOff x="1840636" y="2547567"/>
            <a:chExt cx="964014" cy="497479"/>
          </a:xfrm>
        </p:grpSpPr>
        <p:sp>
          <p:nvSpPr>
            <p:cNvPr id="2068" name="Google Shape;2068;p30"/>
            <p:cNvSpPr/>
            <p:nvPr/>
          </p:nvSpPr>
          <p:spPr>
            <a:xfrm>
              <a:off x="1870517" y="2695204"/>
              <a:ext cx="508021" cy="340363"/>
            </a:xfrm>
            <a:custGeom>
              <a:avLst/>
              <a:gdLst/>
              <a:ahLst/>
              <a:cxnLst/>
              <a:rect l="l" t="t" r="r" b="b"/>
              <a:pathLst>
                <a:path w="17205" h="11527" extrusionOk="0">
                  <a:moveTo>
                    <a:pt x="822" y="1"/>
                  </a:moveTo>
                  <a:cubicBezTo>
                    <a:pt x="358" y="1"/>
                    <a:pt x="0" y="370"/>
                    <a:pt x="0" y="811"/>
                  </a:cubicBezTo>
                  <a:lnTo>
                    <a:pt x="0" y="10717"/>
                  </a:lnTo>
                  <a:cubicBezTo>
                    <a:pt x="0" y="11181"/>
                    <a:pt x="381" y="11526"/>
                    <a:pt x="822" y="11526"/>
                  </a:cubicBezTo>
                  <a:lnTo>
                    <a:pt x="16395" y="11526"/>
                  </a:lnTo>
                  <a:cubicBezTo>
                    <a:pt x="16848" y="11526"/>
                    <a:pt x="17205" y="11157"/>
                    <a:pt x="17205" y="10717"/>
                  </a:cubicBezTo>
                  <a:lnTo>
                    <a:pt x="17205" y="811"/>
                  </a:lnTo>
                  <a:cubicBezTo>
                    <a:pt x="17205" y="370"/>
                    <a:pt x="16836" y="13"/>
                    <a:pt x="16383" y="1"/>
                  </a:cubicBezTo>
                  <a:close/>
                </a:path>
              </a:pathLst>
            </a:custGeom>
            <a:solidFill>
              <a:srgbClr val="383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0"/>
            <p:cNvSpPr/>
            <p:nvPr/>
          </p:nvSpPr>
          <p:spPr>
            <a:xfrm>
              <a:off x="1895114" y="2719830"/>
              <a:ext cx="458828" cy="254911"/>
            </a:xfrm>
            <a:custGeom>
              <a:avLst/>
              <a:gdLst/>
              <a:ahLst/>
              <a:cxnLst/>
              <a:rect l="l" t="t" r="r" b="b"/>
              <a:pathLst>
                <a:path w="15539" h="8633" extrusionOk="0">
                  <a:moveTo>
                    <a:pt x="1" y="0"/>
                  </a:moveTo>
                  <a:lnTo>
                    <a:pt x="1" y="8632"/>
                  </a:lnTo>
                  <a:lnTo>
                    <a:pt x="15539" y="8632"/>
                  </a:lnTo>
                  <a:lnTo>
                    <a:pt x="15539" y="0"/>
                  </a:lnTo>
                  <a:close/>
                </a:path>
              </a:pathLst>
            </a:custGeom>
            <a:solidFill>
              <a:srgbClr val="4D5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0"/>
            <p:cNvSpPr/>
            <p:nvPr/>
          </p:nvSpPr>
          <p:spPr>
            <a:xfrm>
              <a:off x="2083558" y="2740204"/>
              <a:ext cx="92480" cy="92510"/>
            </a:xfrm>
            <a:custGeom>
              <a:avLst/>
              <a:gdLst/>
              <a:ahLst/>
              <a:cxnLst/>
              <a:rect l="l" t="t" r="r" b="b"/>
              <a:pathLst>
                <a:path w="3132" h="3133" extrusionOk="0">
                  <a:moveTo>
                    <a:pt x="1572" y="1"/>
                  </a:moveTo>
                  <a:cubicBezTo>
                    <a:pt x="703" y="1"/>
                    <a:pt x="1" y="703"/>
                    <a:pt x="1" y="1573"/>
                  </a:cubicBezTo>
                  <a:cubicBezTo>
                    <a:pt x="1" y="2430"/>
                    <a:pt x="703" y="3132"/>
                    <a:pt x="1572" y="3132"/>
                  </a:cubicBezTo>
                  <a:cubicBezTo>
                    <a:pt x="2430" y="3132"/>
                    <a:pt x="3132" y="2430"/>
                    <a:pt x="3132" y="1573"/>
                  </a:cubicBezTo>
                  <a:cubicBezTo>
                    <a:pt x="3132" y="703"/>
                    <a:pt x="2430" y="1"/>
                    <a:pt x="1572" y="1"/>
                  </a:cubicBezTo>
                  <a:close/>
                </a:path>
              </a:pathLst>
            </a:custGeom>
            <a:solidFill>
              <a:srgbClr val="383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0"/>
            <p:cNvSpPr/>
            <p:nvPr/>
          </p:nvSpPr>
          <p:spPr>
            <a:xfrm>
              <a:off x="2118017" y="2753226"/>
              <a:ext cx="23592" cy="23592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405" y="0"/>
                  </a:moveTo>
                  <a:cubicBezTo>
                    <a:pt x="179" y="0"/>
                    <a:pt x="0" y="179"/>
                    <a:pt x="0" y="405"/>
                  </a:cubicBezTo>
                  <a:cubicBezTo>
                    <a:pt x="0" y="620"/>
                    <a:pt x="179" y="798"/>
                    <a:pt x="405" y="798"/>
                  </a:cubicBezTo>
                  <a:cubicBezTo>
                    <a:pt x="620" y="798"/>
                    <a:pt x="798" y="620"/>
                    <a:pt x="798" y="405"/>
                  </a:cubicBezTo>
                  <a:cubicBezTo>
                    <a:pt x="798" y="179"/>
                    <a:pt x="620" y="0"/>
                    <a:pt x="405" y="0"/>
                  </a:cubicBez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0"/>
            <p:cNvSpPr/>
            <p:nvPr/>
          </p:nvSpPr>
          <p:spPr>
            <a:xfrm>
              <a:off x="2110635" y="2782044"/>
              <a:ext cx="39065" cy="32746"/>
            </a:xfrm>
            <a:custGeom>
              <a:avLst/>
              <a:gdLst/>
              <a:ahLst/>
              <a:cxnLst/>
              <a:rect l="l" t="t" r="r" b="b"/>
              <a:pathLst>
                <a:path w="1323" h="1109" extrusionOk="0">
                  <a:moveTo>
                    <a:pt x="286" y="1"/>
                  </a:moveTo>
                  <a:cubicBezTo>
                    <a:pt x="131" y="1"/>
                    <a:pt x="0" y="120"/>
                    <a:pt x="0" y="287"/>
                  </a:cubicBezTo>
                  <a:lnTo>
                    <a:pt x="0" y="977"/>
                  </a:lnTo>
                  <a:cubicBezTo>
                    <a:pt x="0" y="1049"/>
                    <a:pt x="60" y="1108"/>
                    <a:pt x="131" y="1108"/>
                  </a:cubicBezTo>
                  <a:lnTo>
                    <a:pt x="1191" y="1108"/>
                  </a:lnTo>
                  <a:cubicBezTo>
                    <a:pt x="1251" y="1108"/>
                    <a:pt x="1310" y="1049"/>
                    <a:pt x="1322" y="977"/>
                  </a:cubicBezTo>
                  <a:lnTo>
                    <a:pt x="1322" y="287"/>
                  </a:lnTo>
                  <a:cubicBezTo>
                    <a:pt x="1322" y="144"/>
                    <a:pt x="1203" y="1"/>
                    <a:pt x="1036" y="1"/>
                  </a:cubicBez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0"/>
            <p:cNvSpPr/>
            <p:nvPr/>
          </p:nvSpPr>
          <p:spPr>
            <a:xfrm>
              <a:off x="1991816" y="2860440"/>
              <a:ext cx="275994" cy="35197"/>
            </a:xfrm>
            <a:custGeom>
              <a:avLst/>
              <a:gdLst/>
              <a:ahLst/>
              <a:cxnLst/>
              <a:rect l="l" t="t" r="r" b="b"/>
              <a:pathLst>
                <a:path w="9347" h="1192" extrusionOk="0">
                  <a:moveTo>
                    <a:pt x="595" y="1"/>
                  </a:moveTo>
                  <a:cubicBezTo>
                    <a:pt x="274" y="1"/>
                    <a:pt x="0" y="263"/>
                    <a:pt x="0" y="596"/>
                  </a:cubicBezTo>
                  <a:cubicBezTo>
                    <a:pt x="0" y="918"/>
                    <a:pt x="274" y="1192"/>
                    <a:pt x="595" y="1192"/>
                  </a:cubicBezTo>
                  <a:lnTo>
                    <a:pt x="8739" y="1192"/>
                  </a:lnTo>
                  <a:cubicBezTo>
                    <a:pt x="9085" y="1192"/>
                    <a:pt x="9347" y="918"/>
                    <a:pt x="9335" y="596"/>
                  </a:cubicBezTo>
                  <a:cubicBezTo>
                    <a:pt x="9335" y="263"/>
                    <a:pt x="9073" y="1"/>
                    <a:pt x="8739" y="1"/>
                  </a:cubicBezTo>
                  <a:close/>
                </a:path>
              </a:pathLst>
            </a:custGeom>
            <a:solidFill>
              <a:srgbClr val="383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0"/>
            <p:cNvSpPr/>
            <p:nvPr/>
          </p:nvSpPr>
          <p:spPr>
            <a:xfrm>
              <a:off x="2018864" y="2870302"/>
              <a:ext cx="16211" cy="15856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15" y="0"/>
                  </a:moveTo>
                  <a:lnTo>
                    <a:pt x="215" y="179"/>
                  </a:lnTo>
                  <a:lnTo>
                    <a:pt x="60" y="84"/>
                  </a:lnTo>
                  <a:lnTo>
                    <a:pt x="1" y="179"/>
                  </a:lnTo>
                  <a:lnTo>
                    <a:pt x="156" y="274"/>
                  </a:lnTo>
                  <a:lnTo>
                    <a:pt x="1" y="357"/>
                  </a:lnTo>
                  <a:lnTo>
                    <a:pt x="60" y="465"/>
                  </a:lnTo>
                  <a:lnTo>
                    <a:pt x="215" y="357"/>
                  </a:lnTo>
                  <a:lnTo>
                    <a:pt x="215" y="536"/>
                  </a:lnTo>
                  <a:lnTo>
                    <a:pt x="322" y="536"/>
                  </a:lnTo>
                  <a:lnTo>
                    <a:pt x="322" y="346"/>
                  </a:lnTo>
                  <a:lnTo>
                    <a:pt x="489" y="453"/>
                  </a:lnTo>
                  <a:lnTo>
                    <a:pt x="549" y="346"/>
                  </a:lnTo>
                  <a:lnTo>
                    <a:pt x="382" y="262"/>
                  </a:lnTo>
                  <a:lnTo>
                    <a:pt x="549" y="203"/>
                  </a:lnTo>
                  <a:lnTo>
                    <a:pt x="489" y="96"/>
                  </a:lnTo>
                  <a:lnTo>
                    <a:pt x="322" y="20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0"/>
            <p:cNvSpPr/>
            <p:nvPr/>
          </p:nvSpPr>
          <p:spPr>
            <a:xfrm>
              <a:off x="2041718" y="2870302"/>
              <a:ext cx="16211" cy="15856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15" y="0"/>
                  </a:moveTo>
                  <a:lnTo>
                    <a:pt x="215" y="179"/>
                  </a:lnTo>
                  <a:lnTo>
                    <a:pt x="60" y="84"/>
                  </a:lnTo>
                  <a:lnTo>
                    <a:pt x="1" y="179"/>
                  </a:lnTo>
                  <a:lnTo>
                    <a:pt x="156" y="274"/>
                  </a:lnTo>
                  <a:lnTo>
                    <a:pt x="1" y="357"/>
                  </a:lnTo>
                  <a:lnTo>
                    <a:pt x="60" y="465"/>
                  </a:lnTo>
                  <a:lnTo>
                    <a:pt x="215" y="357"/>
                  </a:lnTo>
                  <a:lnTo>
                    <a:pt x="215" y="536"/>
                  </a:lnTo>
                  <a:lnTo>
                    <a:pt x="322" y="536"/>
                  </a:lnTo>
                  <a:lnTo>
                    <a:pt x="322" y="346"/>
                  </a:lnTo>
                  <a:lnTo>
                    <a:pt x="489" y="453"/>
                  </a:lnTo>
                  <a:lnTo>
                    <a:pt x="549" y="346"/>
                  </a:lnTo>
                  <a:lnTo>
                    <a:pt x="382" y="262"/>
                  </a:lnTo>
                  <a:lnTo>
                    <a:pt x="549" y="203"/>
                  </a:lnTo>
                  <a:lnTo>
                    <a:pt x="489" y="96"/>
                  </a:lnTo>
                  <a:lnTo>
                    <a:pt x="322" y="20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0"/>
            <p:cNvSpPr/>
            <p:nvPr/>
          </p:nvSpPr>
          <p:spPr>
            <a:xfrm>
              <a:off x="2064572" y="2870302"/>
              <a:ext cx="16211" cy="15856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15" y="0"/>
                  </a:moveTo>
                  <a:lnTo>
                    <a:pt x="215" y="179"/>
                  </a:lnTo>
                  <a:lnTo>
                    <a:pt x="60" y="84"/>
                  </a:lnTo>
                  <a:lnTo>
                    <a:pt x="1" y="179"/>
                  </a:lnTo>
                  <a:lnTo>
                    <a:pt x="156" y="274"/>
                  </a:lnTo>
                  <a:lnTo>
                    <a:pt x="1" y="357"/>
                  </a:lnTo>
                  <a:lnTo>
                    <a:pt x="60" y="465"/>
                  </a:lnTo>
                  <a:lnTo>
                    <a:pt x="215" y="357"/>
                  </a:lnTo>
                  <a:lnTo>
                    <a:pt x="215" y="536"/>
                  </a:lnTo>
                  <a:lnTo>
                    <a:pt x="322" y="536"/>
                  </a:lnTo>
                  <a:lnTo>
                    <a:pt x="322" y="346"/>
                  </a:lnTo>
                  <a:lnTo>
                    <a:pt x="489" y="453"/>
                  </a:lnTo>
                  <a:lnTo>
                    <a:pt x="548" y="346"/>
                  </a:lnTo>
                  <a:lnTo>
                    <a:pt x="382" y="262"/>
                  </a:lnTo>
                  <a:lnTo>
                    <a:pt x="548" y="203"/>
                  </a:lnTo>
                  <a:lnTo>
                    <a:pt x="489" y="96"/>
                  </a:lnTo>
                  <a:lnTo>
                    <a:pt x="322" y="20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0"/>
            <p:cNvSpPr/>
            <p:nvPr/>
          </p:nvSpPr>
          <p:spPr>
            <a:xfrm>
              <a:off x="2087426" y="2870302"/>
              <a:ext cx="16211" cy="15856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15" y="0"/>
                  </a:moveTo>
                  <a:lnTo>
                    <a:pt x="215" y="179"/>
                  </a:lnTo>
                  <a:lnTo>
                    <a:pt x="60" y="84"/>
                  </a:lnTo>
                  <a:lnTo>
                    <a:pt x="1" y="179"/>
                  </a:lnTo>
                  <a:lnTo>
                    <a:pt x="155" y="274"/>
                  </a:lnTo>
                  <a:lnTo>
                    <a:pt x="1" y="357"/>
                  </a:lnTo>
                  <a:lnTo>
                    <a:pt x="60" y="465"/>
                  </a:lnTo>
                  <a:lnTo>
                    <a:pt x="215" y="357"/>
                  </a:lnTo>
                  <a:lnTo>
                    <a:pt x="215" y="536"/>
                  </a:lnTo>
                  <a:lnTo>
                    <a:pt x="322" y="536"/>
                  </a:lnTo>
                  <a:lnTo>
                    <a:pt x="322" y="346"/>
                  </a:lnTo>
                  <a:lnTo>
                    <a:pt x="489" y="453"/>
                  </a:lnTo>
                  <a:lnTo>
                    <a:pt x="548" y="346"/>
                  </a:lnTo>
                  <a:lnTo>
                    <a:pt x="382" y="262"/>
                  </a:lnTo>
                  <a:lnTo>
                    <a:pt x="548" y="203"/>
                  </a:lnTo>
                  <a:lnTo>
                    <a:pt x="489" y="96"/>
                  </a:lnTo>
                  <a:lnTo>
                    <a:pt x="322" y="20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0"/>
            <p:cNvSpPr/>
            <p:nvPr/>
          </p:nvSpPr>
          <p:spPr>
            <a:xfrm>
              <a:off x="2110281" y="2870302"/>
              <a:ext cx="16211" cy="15856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15" y="0"/>
                  </a:moveTo>
                  <a:lnTo>
                    <a:pt x="215" y="179"/>
                  </a:lnTo>
                  <a:lnTo>
                    <a:pt x="60" y="84"/>
                  </a:lnTo>
                  <a:lnTo>
                    <a:pt x="1" y="179"/>
                  </a:lnTo>
                  <a:lnTo>
                    <a:pt x="155" y="274"/>
                  </a:lnTo>
                  <a:lnTo>
                    <a:pt x="1" y="357"/>
                  </a:lnTo>
                  <a:lnTo>
                    <a:pt x="60" y="465"/>
                  </a:lnTo>
                  <a:lnTo>
                    <a:pt x="215" y="357"/>
                  </a:lnTo>
                  <a:lnTo>
                    <a:pt x="215" y="536"/>
                  </a:lnTo>
                  <a:lnTo>
                    <a:pt x="322" y="536"/>
                  </a:lnTo>
                  <a:lnTo>
                    <a:pt x="322" y="346"/>
                  </a:lnTo>
                  <a:lnTo>
                    <a:pt x="489" y="453"/>
                  </a:lnTo>
                  <a:lnTo>
                    <a:pt x="548" y="346"/>
                  </a:lnTo>
                  <a:lnTo>
                    <a:pt x="382" y="262"/>
                  </a:lnTo>
                  <a:lnTo>
                    <a:pt x="548" y="203"/>
                  </a:lnTo>
                  <a:lnTo>
                    <a:pt x="489" y="96"/>
                  </a:lnTo>
                  <a:lnTo>
                    <a:pt x="322" y="20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0"/>
            <p:cNvSpPr/>
            <p:nvPr/>
          </p:nvSpPr>
          <p:spPr>
            <a:xfrm>
              <a:off x="2133489" y="2870302"/>
              <a:ext cx="16211" cy="15856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27" y="0"/>
                  </a:moveTo>
                  <a:lnTo>
                    <a:pt x="227" y="179"/>
                  </a:lnTo>
                  <a:lnTo>
                    <a:pt x="60" y="84"/>
                  </a:lnTo>
                  <a:lnTo>
                    <a:pt x="0" y="179"/>
                  </a:lnTo>
                  <a:lnTo>
                    <a:pt x="167" y="274"/>
                  </a:lnTo>
                  <a:lnTo>
                    <a:pt x="0" y="357"/>
                  </a:lnTo>
                  <a:lnTo>
                    <a:pt x="60" y="465"/>
                  </a:lnTo>
                  <a:lnTo>
                    <a:pt x="227" y="357"/>
                  </a:lnTo>
                  <a:lnTo>
                    <a:pt x="227" y="536"/>
                  </a:lnTo>
                  <a:lnTo>
                    <a:pt x="322" y="536"/>
                  </a:lnTo>
                  <a:lnTo>
                    <a:pt x="322" y="346"/>
                  </a:lnTo>
                  <a:lnTo>
                    <a:pt x="489" y="453"/>
                  </a:lnTo>
                  <a:lnTo>
                    <a:pt x="548" y="346"/>
                  </a:lnTo>
                  <a:lnTo>
                    <a:pt x="381" y="262"/>
                  </a:lnTo>
                  <a:lnTo>
                    <a:pt x="548" y="203"/>
                  </a:lnTo>
                  <a:lnTo>
                    <a:pt x="489" y="96"/>
                  </a:lnTo>
                  <a:lnTo>
                    <a:pt x="322" y="20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0"/>
            <p:cNvSpPr/>
            <p:nvPr/>
          </p:nvSpPr>
          <p:spPr>
            <a:xfrm>
              <a:off x="2156344" y="2870302"/>
              <a:ext cx="16181" cy="15856"/>
            </a:xfrm>
            <a:custGeom>
              <a:avLst/>
              <a:gdLst/>
              <a:ahLst/>
              <a:cxnLst/>
              <a:rect l="l" t="t" r="r" b="b"/>
              <a:pathLst>
                <a:path w="548" h="537" extrusionOk="0">
                  <a:moveTo>
                    <a:pt x="226" y="0"/>
                  </a:moveTo>
                  <a:lnTo>
                    <a:pt x="226" y="179"/>
                  </a:lnTo>
                  <a:lnTo>
                    <a:pt x="60" y="84"/>
                  </a:lnTo>
                  <a:lnTo>
                    <a:pt x="0" y="179"/>
                  </a:lnTo>
                  <a:lnTo>
                    <a:pt x="167" y="274"/>
                  </a:lnTo>
                  <a:lnTo>
                    <a:pt x="0" y="357"/>
                  </a:lnTo>
                  <a:lnTo>
                    <a:pt x="60" y="465"/>
                  </a:lnTo>
                  <a:lnTo>
                    <a:pt x="226" y="357"/>
                  </a:lnTo>
                  <a:lnTo>
                    <a:pt x="226" y="536"/>
                  </a:lnTo>
                  <a:lnTo>
                    <a:pt x="322" y="536"/>
                  </a:lnTo>
                  <a:lnTo>
                    <a:pt x="322" y="346"/>
                  </a:lnTo>
                  <a:lnTo>
                    <a:pt x="488" y="453"/>
                  </a:lnTo>
                  <a:lnTo>
                    <a:pt x="548" y="346"/>
                  </a:lnTo>
                  <a:lnTo>
                    <a:pt x="381" y="262"/>
                  </a:lnTo>
                  <a:lnTo>
                    <a:pt x="548" y="203"/>
                  </a:lnTo>
                  <a:lnTo>
                    <a:pt x="488" y="96"/>
                  </a:lnTo>
                  <a:lnTo>
                    <a:pt x="322" y="20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0"/>
            <p:cNvSpPr/>
            <p:nvPr/>
          </p:nvSpPr>
          <p:spPr>
            <a:xfrm>
              <a:off x="2179198" y="2870302"/>
              <a:ext cx="16181" cy="15856"/>
            </a:xfrm>
            <a:custGeom>
              <a:avLst/>
              <a:gdLst/>
              <a:ahLst/>
              <a:cxnLst/>
              <a:rect l="l" t="t" r="r" b="b"/>
              <a:pathLst>
                <a:path w="548" h="537" extrusionOk="0">
                  <a:moveTo>
                    <a:pt x="226" y="0"/>
                  </a:moveTo>
                  <a:lnTo>
                    <a:pt x="226" y="179"/>
                  </a:lnTo>
                  <a:lnTo>
                    <a:pt x="60" y="84"/>
                  </a:lnTo>
                  <a:lnTo>
                    <a:pt x="0" y="179"/>
                  </a:lnTo>
                  <a:lnTo>
                    <a:pt x="167" y="274"/>
                  </a:lnTo>
                  <a:lnTo>
                    <a:pt x="0" y="357"/>
                  </a:lnTo>
                  <a:lnTo>
                    <a:pt x="60" y="465"/>
                  </a:lnTo>
                  <a:lnTo>
                    <a:pt x="226" y="357"/>
                  </a:lnTo>
                  <a:lnTo>
                    <a:pt x="226" y="536"/>
                  </a:lnTo>
                  <a:lnTo>
                    <a:pt x="322" y="536"/>
                  </a:lnTo>
                  <a:lnTo>
                    <a:pt x="322" y="346"/>
                  </a:lnTo>
                  <a:lnTo>
                    <a:pt x="488" y="453"/>
                  </a:lnTo>
                  <a:lnTo>
                    <a:pt x="548" y="346"/>
                  </a:lnTo>
                  <a:lnTo>
                    <a:pt x="381" y="262"/>
                  </a:lnTo>
                  <a:lnTo>
                    <a:pt x="548" y="203"/>
                  </a:lnTo>
                  <a:lnTo>
                    <a:pt x="488" y="96"/>
                  </a:lnTo>
                  <a:lnTo>
                    <a:pt x="322" y="20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0"/>
            <p:cNvSpPr/>
            <p:nvPr/>
          </p:nvSpPr>
          <p:spPr>
            <a:xfrm>
              <a:off x="2202052" y="2870302"/>
              <a:ext cx="16181" cy="15856"/>
            </a:xfrm>
            <a:custGeom>
              <a:avLst/>
              <a:gdLst/>
              <a:ahLst/>
              <a:cxnLst/>
              <a:rect l="l" t="t" r="r" b="b"/>
              <a:pathLst>
                <a:path w="548" h="537" extrusionOk="0">
                  <a:moveTo>
                    <a:pt x="226" y="0"/>
                  </a:moveTo>
                  <a:lnTo>
                    <a:pt x="226" y="179"/>
                  </a:lnTo>
                  <a:lnTo>
                    <a:pt x="60" y="84"/>
                  </a:lnTo>
                  <a:lnTo>
                    <a:pt x="0" y="179"/>
                  </a:lnTo>
                  <a:lnTo>
                    <a:pt x="167" y="274"/>
                  </a:lnTo>
                  <a:lnTo>
                    <a:pt x="0" y="357"/>
                  </a:lnTo>
                  <a:lnTo>
                    <a:pt x="60" y="465"/>
                  </a:lnTo>
                  <a:lnTo>
                    <a:pt x="226" y="357"/>
                  </a:lnTo>
                  <a:lnTo>
                    <a:pt x="226" y="536"/>
                  </a:lnTo>
                  <a:lnTo>
                    <a:pt x="322" y="536"/>
                  </a:lnTo>
                  <a:lnTo>
                    <a:pt x="322" y="346"/>
                  </a:lnTo>
                  <a:lnTo>
                    <a:pt x="488" y="453"/>
                  </a:lnTo>
                  <a:lnTo>
                    <a:pt x="548" y="346"/>
                  </a:lnTo>
                  <a:lnTo>
                    <a:pt x="381" y="262"/>
                  </a:lnTo>
                  <a:lnTo>
                    <a:pt x="548" y="203"/>
                  </a:lnTo>
                  <a:lnTo>
                    <a:pt x="488" y="96"/>
                  </a:lnTo>
                  <a:lnTo>
                    <a:pt x="322" y="20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0"/>
            <p:cNvSpPr/>
            <p:nvPr/>
          </p:nvSpPr>
          <p:spPr>
            <a:xfrm>
              <a:off x="2224877" y="2870302"/>
              <a:ext cx="16211" cy="15856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27" y="0"/>
                  </a:moveTo>
                  <a:lnTo>
                    <a:pt x="227" y="179"/>
                  </a:lnTo>
                  <a:lnTo>
                    <a:pt x="61" y="84"/>
                  </a:lnTo>
                  <a:lnTo>
                    <a:pt x="1" y="179"/>
                  </a:lnTo>
                  <a:lnTo>
                    <a:pt x="168" y="274"/>
                  </a:lnTo>
                  <a:lnTo>
                    <a:pt x="1" y="357"/>
                  </a:lnTo>
                  <a:lnTo>
                    <a:pt x="61" y="465"/>
                  </a:lnTo>
                  <a:lnTo>
                    <a:pt x="227" y="357"/>
                  </a:lnTo>
                  <a:lnTo>
                    <a:pt x="227" y="536"/>
                  </a:lnTo>
                  <a:lnTo>
                    <a:pt x="322" y="536"/>
                  </a:lnTo>
                  <a:lnTo>
                    <a:pt x="322" y="346"/>
                  </a:lnTo>
                  <a:lnTo>
                    <a:pt x="489" y="453"/>
                  </a:lnTo>
                  <a:lnTo>
                    <a:pt x="549" y="346"/>
                  </a:lnTo>
                  <a:lnTo>
                    <a:pt x="382" y="262"/>
                  </a:lnTo>
                  <a:lnTo>
                    <a:pt x="549" y="203"/>
                  </a:lnTo>
                  <a:lnTo>
                    <a:pt x="489" y="96"/>
                  </a:lnTo>
                  <a:lnTo>
                    <a:pt x="322" y="20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0"/>
            <p:cNvSpPr/>
            <p:nvPr/>
          </p:nvSpPr>
          <p:spPr>
            <a:xfrm>
              <a:off x="1992171" y="2913885"/>
              <a:ext cx="275639" cy="35197"/>
            </a:xfrm>
            <a:custGeom>
              <a:avLst/>
              <a:gdLst/>
              <a:ahLst/>
              <a:cxnLst/>
              <a:rect l="l" t="t" r="r" b="b"/>
              <a:pathLst>
                <a:path w="9335" h="1192" extrusionOk="0">
                  <a:moveTo>
                    <a:pt x="369" y="1"/>
                  </a:moveTo>
                  <a:cubicBezTo>
                    <a:pt x="167" y="1"/>
                    <a:pt x="0" y="167"/>
                    <a:pt x="0" y="358"/>
                  </a:cubicBezTo>
                  <a:lnTo>
                    <a:pt x="0" y="834"/>
                  </a:lnTo>
                  <a:cubicBezTo>
                    <a:pt x="0" y="1036"/>
                    <a:pt x="167" y="1191"/>
                    <a:pt x="369" y="1191"/>
                  </a:cubicBezTo>
                  <a:lnTo>
                    <a:pt x="8977" y="1191"/>
                  </a:lnTo>
                  <a:cubicBezTo>
                    <a:pt x="9180" y="1191"/>
                    <a:pt x="9335" y="1036"/>
                    <a:pt x="9335" y="834"/>
                  </a:cubicBezTo>
                  <a:lnTo>
                    <a:pt x="9335" y="358"/>
                  </a:lnTo>
                  <a:cubicBezTo>
                    <a:pt x="9335" y="167"/>
                    <a:pt x="9180" y="1"/>
                    <a:pt x="8977" y="1"/>
                  </a:cubicBezTo>
                  <a:close/>
                </a:path>
              </a:pathLst>
            </a:custGeom>
            <a:solidFill>
              <a:srgbClr val="383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0"/>
            <p:cNvSpPr/>
            <p:nvPr/>
          </p:nvSpPr>
          <p:spPr>
            <a:xfrm>
              <a:off x="2018864" y="2924072"/>
              <a:ext cx="16211" cy="15856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15" y="1"/>
                  </a:moveTo>
                  <a:lnTo>
                    <a:pt x="215" y="180"/>
                  </a:lnTo>
                  <a:lnTo>
                    <a:pt x="60" y="72"/>
                  </a:lnTo>
                  <a:lnTo>
                    <a:pt x="1" y="180"/>
                  </a:lnTo>
                  <a:lnTo>
                    <a:pt x="156" y="263"/>
                  </a:lnTo>
                  <a:lnTo>
                    <a:pt x="1" y="358"/>
                  </a:lnTo>
                  <a:lnTo>
                    <a:pt x="60" y="465"/>
                  </a:lnTo>
                  <a:lnTo>
                    <a:pt x="215" y="358"/>
                  </a:lnTo>
                  <a:lnTo>
                    <a:pt x="215" y="537"/>
                  </a:lnTo>
                  <a:lnTo>
                    <a:pt x="322" y="537"/>
                  </a:lnTo>
                  <a:lnTo>
                    <a:pt x="322" y="346"/>
                  </a:lnTo>
                  <a:lnTo>
                    <a:pt x="489" y="453"/>
                  </a:lnTo>
                  <a:lnTo>
                    <a:pt x="549" y="346"/>
                  </a:lnTo>
                  <a:lnTo>
                    <a:pt x="382" y="251"/>
                  </a:lnTo>
                  <a:lnTo>
                    <a:pt x="549" y="191"/>
                  </a:lnTo>
                  <a:lnTo>
                    <a:pt x="489" y="84"/>
                  </a:lnTo>
                  <a:lnTo>
                    <a:pt x="322" y="191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0"/>
            <p:cNvSpPr/>
            <p:nvPr/>
          </p:nvSpPr>
          <p:spPr>
            <a:xfrm>
              <a:off x="2041718" y="2924072"/>
              <a:ext cx="16211" cy="15856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15" y="1"/>
                  </a:moveTo>
                  <a:lnTo>
                    <a:pt x="215" y="180"/>
                  </a:lnTo>
                  <a:lnTo>
                    <a:pt x="60" y="72"/>
                  </a:lnTo>
                  <a:lnTo>
                    <a:pt x="1" y="180"/>
                  </a:lnTo>
                  <a:lnTo>
                    <a:pt x="156" y="263"/>
                  </a:lnTo>
                  <a:lnTo>
                    <a:pt x="1" y="358"/>
                  </a:lnTo>
                  <a:lnTo>
                    <a:pt x="60" y="465"/>
                  </a:lnTo>
                  <a:lnTo>
                    <a:pt x="215" y="358"/>
                  </a:lnTo>
                  <a:lnTo>
                    <a:pt x="215" y="537"/>
                  </a:lnTo>
                  <a:lnTo>
                    <a:pt x="322" y="537"/>
                  </a:lnTo>
                  <a:lnTo>
                    <a:pt x="322" y="346"/>
                  </a:lnTo>
                  <a:lnTo>
                    <a:pt x="489" y="453"/>
                  </a:lnTo>
                  <a:lnTo>
                    <a:pt x="549" y="346"/>
                  </a:lnTo>
                  <a:lnTo>
                    <a:pt x="382" y="251"/>
                  </a:lnTo>
                  <a:lnTo>
                    <a:pt x="549" y="191"/>
                  </a:lnTo>
                  <a:lnTo>
                    <a:pt x="489" y="84"/>
                  </a:lnTo>
                  <a:lnTo>
                    <a:pt x="322" y="191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0"/>
            <p:cNvSpPr/>
            <p:nvPr/>
          </p:nvSpPr>
          <p:spPr>
            <a:xfrm>
              <a:off x="2064572" y="2924072"/>
              <a:ext cx="16211" cy="15856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15" y="1"/>
                  </a:moveTo>
                  <a:lnTo>
                    <a:pt x="215" y="180"/>
                  </a:lnTo>
                  <a:lnTo>
                    <a:pt x="60" y="72"/>
                  </a:lnTo>
                  <a:lnTo>
                    <a:pt x="1" y="180"/>
                  </a:lnTo>
                  <a:lnTo>
                    <a:pt x="156" y="263"/>
                  </a:lnTo>
                  <a:lnTo>
                    <a:pt x="1" y="358"/>
                  </a:lnTo>
                  <a:lnTo>
                    <a:pt x="60" y="465"/>
                  </a:lnTo>
                  <a:lnTo>
                    <a:pt x="215" y="358"/>
                  </a:lnTo>
                  <a:lnTo>
                    <a:pt x="215" y="537"/>
                  </a:lnTo>
                  <a:lnTo>
                    <a:pt x="322" y="537"/>
                  </a:lnTo>
                  <a:lnTo>
                    <a:pt x="322" y="346"/>
                  </a:lnTo>
                  <a:lnTo>
                    <a:pt x="489" y="453"/>
                  </a:lnTo>
                  <a:lnTo>
                    <a:pt x="548" y="346"/>
                  </a:lnTo>
                  <a:lnTo>
                    <a:pt x="382" y="251"/>
                  </a:lnTo>
                  <a:lnTo>
                    <a:pt x="548" y="191"/>
                  </a:lnTo>
                  <a:lnTo>
                    <a:pt x="489" y="84"/>
                  </a:lnTo>
                  <a:lnTo>
                    <a:pt x="322" y="191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0"/>
            <p:cNvSpPr/>
            <p:nvPr/>
          </p:nvSpPr>
          <p:spPr>
            <a:xfrm>
              <a:off x="2087426" y="2924072"/>
              <a:ext cx="16211" cy="15856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15" y="1"/>
                  </a:moveTo>
                  <a:lnTo>
                    <a:pt x="215" y="180"/>
                  </a:lnTo>
                  <a:lnTo>
                    <a:pt x="60" y="72"/>
                  </a:lnTo>
                  <a:lnTo>
                    <a:pt x="1" y="180"/>
                  </a:lnTo>
                  <a:lnTo>
                    <a:pt x="155" y="263"/>
                  </a:lnTo>
                  <a:lnTo>
                    <a:pt x="1" y="358"/>
                  </a:lnTo>
                  <a:lnTo>
                    <a:pt x="60" y="465"/>
                  </a:lnTo>
                  <a:lnTo>
                    <a:pt x="215" y="358"/>
                  </a:lnTo>
                  <a:lnTo>
                    <a:pt x="215" y="537"/>
                  </a:lnTo>
                  <a:lnTo>
                    <a:pt x="322" y="537"/>
                  </a:lnTo>
                  <a:lnTo>
                    <a:pt x="322" y="346"/>
                  </a:lnTo>
                  <a:lnTo>
                    <a:pt x="489" y="453"/>
                  </a:lnTo>
                  <a:lnTo>
                    <a:pt x="548" y="346"/>
                  </a:lnTo>
                  <a:lnTo>
                    <a:pt x="382" y="251"/>
                  </a:lnTo>
                  <a:lnTo>
                    <a:pt x="548" y="191"/>
                  </a:lnTo>
                  <a:lnTo>
                    <a:pt x="489" y="84"/>
                  </a:lnTo>
                  <a:lnTo>
                    <a:pt x="322" y="191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0"/>
            <p:cNvSpPr/>
            <p:nvPr/>
          </p:nvSpPr>
          <p:spPr>
            <a:xfrm>
              <a:off x="2110281" y="2924072"/>
              <a:ext cx="16211" cy="15856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15" y="1"/>
                  </a:moveTo>
                  <a:lnTo>
                    <a:pt x="215" y="180"/>
                  </a:lnTo>
                  <a:lnTo>
                    <a:pt x="60" y="72"/>
                  </a:lnTo>
                  <a:lnTo>
                    <a:pt x="1" y="180"/>
                  </a:lnTo>
                  <a:lnTo>
                    <a:pt x="155" y="263"/>
                  </a:lnTo>
                  <a:lnTo>
                    <a:pt x="1" y="358"/>
                  </a:lnTo>
                  <a:lnTo>
                    <a:pt x="60" y="465"/>
                  </a:lnTo>
                  <a:lnTo>
                    <a:pt x="215" y="358"/>
                  </a:lnTo>
                  <a:lnTo>
                    <a:pt x="215" y="537"/>
                  </a:lnTo>
                  <a:lnTo>
                    <a:pt x="322" y="537"/>
                  </a:lnTo>
                  <a:lnTo>
                    <a:pt x="322" y="346"/>
                  </a:lnTo>
                  <a:lnTo>
                    <a:pt x="489" y="453"/>
                  </a:lnTo>
                  <a:lnTo>
                    <a:pt x="548" y="346"/>
                  </a:lnTo>
                  <a:lnTo>
                    <a:pt x="382" y="251"/>
                  </a:lnTo>
                  <a:lnTo>
                    <a:pt x="548" y="191"/>
                  </a:lnTo>
                  <a:lnTo>
                    <a:pt x="489" y="84"/>
                  </a:lnTo>
                  <a:lnTo>
                    <a:pt x="322" y="191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0"/>
            <p:cNvSpPr/>
            <p:nvPr/>
          </p:nvSpPr>
          <p:spPr>
            <a:xfrm>
              <a:off x="2133489" y="2924072"/>
              <a:ext cx="16211" cy="15856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27" y="1"/>
                  </a:moveTo>
                  <a:lnTo>
                    <a:pt x="227" y="180"/>
                  </a:lnTo>
                  <a:lnTo>
                    <a:pt x="60" y="72"/>
                  </a:lnTo>
                  <a:lnTo>
                    <a:pt x="0" y="180"/>
                  </a:lnTo>
                  <a:lnTo>
                    <a:pt x="167" y="263"/>
                  </a:lnTo>
                  <a:lnTo>
                    <a:pt x="0" y="358"/>
                  </a:lnTo>
                  <a:lnTo>
                    <a:pt x="60" y="465"/>
                  </a:lnTo>
                  <a:lnTo>
                    <a:pt x="227" y="358"/>
                  </a:lnTo>
                  <a:lnTo>
                    <a:pt x="227" y="537"/>
                  </a:lnTo>
                  <a:lnTo>
                    <a:pt x="322" y="537"/>
                  </a:lnTo>
                  <a:lnTo>
                    <a:pt x="322" y="346"/>
                  </a:lnTo>
                  <a:lnTo>
                    <a:pt x="489" y="453"/>
                  </a:lnTo>
                  <a:lnTo>
                    <a:pt x="548" y="346"/>
                  </a:lnTo>
                  <a:lnTo>
                    <a:pt x="381" y="251"/>
                  </a:lnTo>
                  <a:lnTo>
                    <a:pt x="548" y="191"/>
                  </a:lnTo>
                  <a:lnTo>
                    <a:pt x="489" y="84"/>
                  </a:lnTo>
                  <a:lnTo>
                    <a:pt x="322" y="191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0"/>
            <p:cNvSpPr/>
            <p:nvPr/>
          </p:nvSpPr>
          <p:spPr>
            <a:xfrm>
              <a:off x="2156344" y="2924072"/>
              <a:ext cx="16181" cy="15856"/>
            </a:xfrm>
            <a:custGeom>
              <a:avLst/>
              <a:gdLst/>
              <a:ahLst/>
              <a:cxnLst/>
              <a:rect l="l" t="t" r="r" b="b"/>
              <a:pathLst>
                <a:path w="548" h="537" extrusionOk="0">
                  <a:moveTo>
                    <a:pt x="226" y="1"/>
                  </a:moveTo>
                  <a:lnTo>
                    <a:pt x="226" y="180"/>
                  </a:lnTo>
                  <a:lnTo>
                    <a:pt x="60" y="72"/>
                  </a:lnTo>
                  <a:lnTo>
                    <a:pt x="0" y="180"/>
                  </a:lnTo>
                  <a:lnTo>
                    <a:pt x="167" y="263"/>
                  </a:lnTo>
                  <a:lnTo>
                    <a:pt x="0" y="358"/>
                  </a:lnTo>
                  <a:lnTo>
                    <a:pt x="60" y="465"/>
                  </a:lnTo>
                  <a:lnTo>
                    <a:pt x="226" y="358"/>
                  </a:lnTo>
                  <a:lnTo>
                    <a:pt x="226" y="537"/>
                  </a:lnTo>
                  <a:lnTo>
                    <a:pt x="322" y="537"/>
                  </a:lnTo>
                  <a:lnTo>
                    <a:pt x="322" y="346"/>
                  </a:lnTo>
                  <a:lnTo>
                    <a:pt x="488" y="453"/>
                  </a:lnTo>
                  <a:lnTo>
                    <a:pt x="548" y="346"/>
                  </a:lnTo>
                  <a:lnTo>
                    <a:pt x="381" y="251"/>
                  </a:lnTo>
                  <a:lnTo>
                    <a:pt x="548" y="191"/>
                  </a:lnTo>
                  <a:lnTo>
                    <a:pt x="488" y="84"/>
                  </a:lnTo>
                  <a:lnTo>
                    <a:pt x="322" y="191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0"/>
            <p:cNvSpPr/>
            <p:nvPr/>
          </p:nvSpPr>
          <p:spPr>
            <a:xfrm>
              <a:off x="2179198" y="2924072"/>
              <a:ext cx="16181" cy="15856"/>
            </a:xfrm>
            <a:custGeom>
              <a:avLst/>
              <a:gdLst/>
              <a:ahLst/>
              <a:cxnLst/>
              <a:rect l="l" t="t" r="r" b="b"/>
              <a:pathLst>
                <a:path w="548" h="537" extrusionOk="0">
                  <a:moveTo>
                    <a:pt x="226" y="1"/>
                  </a:moveTo>
                  <a:lnTo>
                    <a:pt x="226" y="180"/>
                  </a:lnTo>
                  <a:lnTo>
                    <a:pt x="60" y="72"/>
                  </a:lnTo>
                  <a:lnTo>
                    <a:pt x="0" y="180"/>
                  </a:lnTo>
                  <a:lnTo>
                    <a:pt x="167" y="263"/>
                  </a:lnTo>
                  <a:lnTo>
                    <a:pt x="0" y="358"/>
                  </a:lnTo>
                  <a:lnTo>
                    <a:pt x="60" y="465"/>
                  </a:lnTo>
                  <a:lnTo>
                    <a:pt x="226" y="358"/>
                  </a:lnTo>
                  <a:lnTo>
                    <a:pt x="226" y="537"/>
                  </a:lnTo>
                  <a:lnTo>
                    <a:pt x="322" y="537"/>
                  </a:lnTo>
                  <a:lnTo>
                    <a:pt x="322" y="346"/>
                  </a:lnTo>
                  <a:lnTo>
                    <a:pt x="488" y="453"/>
                  </a:lnTo>
                  <a:lnTo>
                    <a:pt x="548" y="346"/>
                  </a:lnTo>
                  <a:lnTo>
                    <a:pt x="381" y="251"/>
                  </a:lnTo>
                  <a:lnTo>
                    <a:pt x="548" y="191"/>
                  </a:lnTo>
                  <a:lnTo>
                    <a:pt x="488" y="84"/>
                  </a:lnTo>
                  <a:lnTo>
                    <a:pt x="322" y="191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0"/>
            <p:cNvSpPr/>
            <p:nvPr/>
          </p:nvSpPr>
          <p:spPr>
            <a:xfrm>
              <a:off x="2202052" y="2924072"/>
              <a:ext cx="16181" cy="15856"/>
            </a:xfrm>
            <a:custGeom>
              <a:avLst/>
              <a:gdLst/>
              <a:ahLst/>
              <a:cxnLst/>
              <a:rect l="l" t="t" r="r" b="b"/>
              <a:pathLst>
                <a:path w="548" h="537" extrusionOk="0">
                  <a:moveTo>
                    <a:pt x="226" y="1"/>
                  </a:moveTo>
                  <a:lnTo>
                    <a:pt x="226" y="180"/>
                  </a:lnTo>
                  <a:lnTo>
                    <a:pt x="60" y="72"/>
                  </a:lnTo>
                  <a:lnTo>
                    <a:pt x="0" y="180"/>
                  </a:lnTo>
                  <a:lnTo>
                    <a:pt x="167" y="263"/>
                  </a:lnTo>
                  <a:lnTo>
                    <a:pt x="0" y="358"/>
                  </a:lnTo>
                  <a:lnTo>
                    <a:pt x="60" y="465"/>
                  </a:lnTo>
                  <a:lnTo>
                    <a:pt x="226" y="358"/>
                  </a:lnTo>
                  <a:lnTo>
                    <a:pt x="226" y="537"/>
                  </a:lnTo>
                  <a:lnTo>
                    <a:pt x="322" y="537"/>
                  </a:lnTo>
                  <a:lnTo>
                    <a:pt x="322" y="346"/>
                  </a:lnTo>
                  <a:lnTo>
                    <a:pt x="488" y="453"/>
                  </a:lnTo>
                  <a:lnTo>
                    <a:pt x="548" y="346"/>
                  </a:lnTo>
                  <a:lnTo>
                    <a:pt x="381" y="251"/>
                  </a:lnTo>
                  <a:lnTo>
                    <a:pt x="548" y="191"/>
                  </a:lnTo>
                  <a:lnTo>
                    <a:pt x="488" y="84"/>
                  </a:lnTo>
                  <a:lnTo>
                    <a:pt x="322" y="191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0"/>
            <p:cNvSpPr/>
            <p:nvPr/>
          </p:nvSpPr>
          <p:spPr>
            <a:xfrm>
              <a:off x="2224877" y="2924072"/>
              <a:ext cx="16211" cy="15856"/>
            </a:xfrm>
            <a:custGeom>
              <a:avLst/>
              <a:gdLst/>
              <a:ahLst/>
              <a:cxnLst/>
              <a:rect l="l" t="t" r="r" b="b"/>
              <a:pathLst>
                <a:path w="549" h="537" extrusionOk="0">
                  <a:moveTo>
                    <a:pt x="227" y="1"/>
                  </a:moveTo>
                  <a:lnTo>
                    <a:pt x="227" y="180"/>
                  </a:lnTo>
                  <a:lnTo>
                    <a:pt x="61" y="72"/>
                  </a:lnTo>
                  <a:lnTo>
                    <a:pt x="1" y="180"/>
                  </a:lnTo>
                  <a:lnTo>
                    <a:pt x="168" y="263"/>
                  </a:lnTo>
                  <a:lnTo>
                    <a:pt x="1" y="358"/>
                  </a:lnTo>
                  <a:lnTo>
                    <a:pt x="61" y="465"/>
                  </a:lnTo>
                  <a:lnTo>
                    <a:pt x="227" y="358"/>
                  </a:lnTo>
                  <a:lnTo>
                    <a:pt x="227" y="537"/>
                  </a:lnTo>
                  <a:lnTo>
                    <a:pt x="322" y="537"/>
                  </a:lnTo>
                  <a:lnTo>
                    <a:pt x="322" y="346"/>
                  </a:lnTo>
                  <a:lnTo>
                    <a:pt x="489" y="453"/>
                  </a:lnTo>
                  <a:lnTo>
                    <a:pt x="549" y="346"/>
                  </a:lnTo>
                  <a:lnTo>
                    <a:pt x="382" y="251"/>
                  </a:lnTo>
                  <a:lnTo>
                    <a:pt x="549" y="191"/>
                  </a:lnTo>
                  <a:lnTo>
                    <a:pt x="489" y="84"/>
                  </a:lnTo>
                  <a:lnTo>
                    <a:pt x="322" y="191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0"/>
            <p:cNvSpPr/>
            <p:nvPr/>
          </p:nvSpPr>
          <p:spPr>
            <a:xfrm>
              <a:off x="1840636" y="2995410"/>
              <a:ext cx="567814" cy="47539"/>
            </a:xfrm>
            <a:custGeom>
              <a:avLst/>
              <a:gdLst/>
              <a:ahLst/>
              <a:cxnLst/>
              <a:rect l="l" t="t" r="r" b="b"/>
              <a:pathLst>
                <a:path w="19230" h="1610" extrusionOk="0">
                  <a:moveTo>
                    <a:pt x="18460" y="1"/>
                  </a:moveTo>
                  <a:cubicBezTo>
                    <a:pt x="18446" y="1"/>
                    <a:pt x="18433" y="1"/>
                    <a:pt x="18419" y="2"/>
                  </a:cubicBezTo>
                  <a:lnTo>
                    <a:pt x="810" y="2"/>
                  </a:lnTo>
                  <a:cubicBezTo>
                    <a:pt x="584" y="2"/>
                    <a:pt x="393" y="85"/>
                    <a:pt x="239" y="240"/>
                  </a:cubicBezTo>
                  <a:cubicBezTo>
                    <a:pt x="96" y="371"/>
                    <a:pt x="0" y="573"/>
                    <a:pt x="0" y="800"/>
                  </a:cubicBezTo>
                  <a:cubicBezTo>
                    <a:pt x="0" y="1252"/>
                    <a:pt x="358" y="1609"/>
                    <a:pt x="810" y="1609"/>
                  </a:cubicBezTo>
                  <a:lnTo>
                    <a:pt x="18431" y="1609"/>
                  </a:lnTo>
                  <a:cubicBezTo>
                    <a:pt x="18658" y="1609"/>
                    <a:pt x="18848" y="1514"/>
                    <a:pt x="18991" y="1359"/>
                  </a:cubicBezTo>
                  <a:cubicBezTo>
                    <a:pt x="19146" y="1216"/>
                    <a:pt x="19229" y="1026"/>
                    <a:pt x="19229" y="800"/>
                  </a:cubicBezTo>
                  <a:cubicBezTo>
                    <a:pt x="19229" y="372"/>
                    <a:pt x="18893" y="1"/>
                    <a:pt x="18460" y="1"/>
                  </a:cubicBezTo>
                  <a:close/>
                </a:path>
              </a:pathLst>
            </a:custGeom>
            <a:solidFill>
              <a:srgbClr val="2B2B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0"/>
            <p:cNvSpPr/>
            <p:nvPr/>
          </p:nvSpPr>
          <p:spPr>
            <a:xfrm>
              <a:off x="2302239" y="2547567"/>
              <a:ext cx="225383" cy="385688"/>
            </a:xfrm>
            <a:custGeom>
              <a:avLst/>
              <a:gdLst/>
              <a:ahLst/>
              <a:cxnLst/>
              <a:rect l="l" t="t" r="r" b="b"/>
              <a:pathLst>
                <a:path w="7633" h="13062" extrusionOk="0">
                  <a:moveTo>
                    <a:pt x="512" y="0"/>
                  </a:moveTo>
                  <a:cubicBezTo>
                    <a:pt x="238" y="0"/>
                    <a:pt x="0" y="238"/>
                    <a:pt x="0" y="524"/>
                  </a:cubicBezTo>
                  <a:lnTo>
                    <a:pt x="0" y="12550"/>
                  </a:lnTo>
                  <a:cubicBezTo>
                    <a:pt x="0" y="12823"/>
                    <a:pt x="238" y="13061"/>
                    <a:pt x="512" y="13061"/>
                  </a:cubicBezTo>
                  <a:lnTo>
                    <a:pt x="7108" y="13061"/>
                  </a:lnTo>
                  <a:cubicBezTo>
                    <a:pt x="7394" y="13061"/>
                    <a:pt x="7632" y="12823"/>
                    <a:pt x="7632" y="12550"/>
                  </a:cubicBezTo>
                  <a:lnTo>
                    <a:pt x="7632" y="524"/>
                  </a:lnTo>
                  <a:cubicBezTo>
                    <a:pt x="7632" y="238"/>
                    <a:pt x="7394" y="0"/>
                    <a:pt x="7108" y="0"/>
                  </a:cubicBezTo>
                  <a:close/>
                </a:path>
              </a:pathLst>
            </a:custGeom>
            <a:solidFill>
              <a:srgbClr val="383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0"/>
            <p:cNvSpPr/>
            <p:nvPr/>
          </p:nvSpPr>
          <p:spPr>
            <a:xfrm>
              <a:off x="2321225" y="2577448"/>
              <a:ext cx="187411" cy="312903"/>
            </a:xfrm>
            <a:custGeom>
              <a:avLst/>
              <a:gdLst/>
              <a:ahLst/>
              <a:cxnLst/>
              <a:rect l="l" t="t" r="r" b="b"/>
              <a:pathLst>
                <a:path w="6347" h="10597" extrusionOk="0">
                  <a:moveTo>
                    <a:pt x="0" y="0"/>
                  </a:moveTo>
                  <a:lnTo>
                    <a:pt x="0" y="10597"/>
                  </a:lnTo>
                  <a:lnTo>
                    <a:pt x="6346" y="10597"/>
                  </a:lnTo>
                  <a:lnTo>
                    <a:pt x="6346" y="0"/>
                  </a:lnTo>
                  <a:close/>
                </a:path>
              </a:pathLst>
            </a:custGeom>
            <a:solidFill>
              <a:srgbClr val="4D5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0"/>
            <p:cNvSpPr/>
            <p:nvPr/>
          </p:nvSpPr>
          <p:spPr>
            <a:xfrm>
              <a:off x="2372544" y="2560204"/>
              <a:ext cx="85098" cy="8120"/>
            </a:xfrm>
            <a:custGeom>
              <a:avLst/>
              <a:gdLst/>
              <a:ahLst/>
              <a:cxnLst/>
              <a:rect l="l" t="t" r="r" b="b"/>
              <a:pathLst>
                <a:path w="2882" h="27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5"/>
                    <a:pt x="132" y="275"/>
                  </a:cubicBezTo>
                  <a:lnTo>
                    <a:pt x="2751" y="275"/>
                  </a:lnTo>
                  <a:cubicBezTo>
                    <a:pt x="2822" y="275"/>
                    <a:pt x="2870" y="215"/>
                    <a:pt x="2882" y="132"/>
                  </a:cubicBezTo>
                  <a:cubicBezTo>
                    <a:pt x="2882" y="60"/>
                    <a:pt x="2822" y="1"/>
                    <a:pt x="2751" y="1"/>
                  </a:cubicBezTo>
                  <a:close/>
                </a:path>
              </a:pathLst>
            </a:custGeom>
            <a:solidFill>
              <a:srgbClr val="4D5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0"/>
            <p:cNvSpPr/>
            <p:nvPr/>
          </p:nvSpPr>
          <p:spPr>
            <a:xfrm>
              <a:off x="2378184" y="2648108"/>
              <a:ext cx="73140" cy="73169"/>
            </a:xfrm>
            <a:custGeom>
              <a:avLst/>
              <a:gdLst/>
              <a:ahLst/>
              <a:cxnLst/>
              <a:rect l="l" t="t" r="r" b="b"/>
              <a:pathLst>
                <a:path w="2477" h="2478" extrusionOk="0">
                  <a:moveTo>
                    <a:pt x="1238" y="1"/>
                  </a:moveTo>
                  <a:cubicBezTo>
                    <a:pt x="548" y="1"/>
                    <a:pt x="0" y="548"/>
                    <a:pt x="0" y="1239"/>
                  </a:cubicBezTo>
                  <a:cubicBezTo>
                    <a:pt x="0" y="1917"/>
                    <a:pt x="548" y="2477"/>
                    <a:pt x="1238" y="2477"/>
                  </a:cubicBezTo>
                  <a:cubicBezTo>
                    <a:pt x="1917" y="2477"/>
                    <a:pt x="2477" y="1917"/>
                    <a:pt x="2477" y="1239"/>
                  </a:cubicBezTo>
                  <a:cubicBezTo>
                    <a:pt x="2477" y="548"/>
                    <a:pt x="1917" y="1"/>
                    <a:pt x="1238" y="1"/>
                  </a:cubicBezTo>
                  <a:close/>
                </a:path>
              </a:pathLst>
            </a:custGeom>
            <a:solidFill>
              <a:srgbClr val="383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0"/>
            <p:cNvSpPr/>
            <p:nvPr/>
          </p:nvSpPr>
          <p:spPr>
            <a:xfrm>
              <a:off x="2405585" y="2658295"/>
              <a:ext cx="18307" cy="18307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1"/>
                  </a:moveTo>
                  <a:cubicBezTo>
                    <a:pt x="132" y="1"/>
                    <a:pt x="1" y="144"/>
                    <a:pt x="1" y="310"/>
                  </a:cubicBezTo>
                  <a:cubicBezTo>
                    <a:pt x="1" y="477"/>
                    <a:pt x="132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0"/>
            <p:cNvSpPr/>
            <p:nvPr/>
          </p:nvSpPr>
          <p:spPr>
            <a:xfrm>
              <a:off x="2399266" y="2681149"/>
              <a:ext cx="31329" cy="26043"/>
            </a:xfrm>
            <a:custGeom>
              <a:avLst/>
              <a:gdLst/>
              <a:ahLst/>
              <a:cxnLst/>
              <a:rect l="l" t="t" r="r" b="b"/>
              <a:pathLst>
                <a:path w="1061" h="882" extrusionOk="0">
                  <a:moveTo>
                    <a:pt x="227" y="1"/>
                  </a:moveTo>
                  <a:cubicBezTo>
                    <a:pt x="108" y="1"/>
                    <a:pt x="0" y="96"/>
                    <a:pt x="0" y="215"/>
                  </a:cubicBezTo>
                  <a:lnTo>
                    <a:pt x="0" y="775"/>
                  </a:lnTo>
                  <a:cubicBezTo>
                    <a:pt x="0" y="834"/>
                    <a:pt x="48" y="882"/>
                    <a:pt x="108" y="882"/>
                  </a:cubicBezTo>
                  <a:lnTo>
                    <a:pt x="953" y="882"/>
                  </a:lnTo>
                  <a:cubicBezTo>
                    <a:pt x="1013" y="882"/>
                    <a:pt x="1060" y="834"/>
                    <a:pt x="1060" y="775"/>
                  </a:cubicBezTo>
                  <a:lnTo>
                    <a:pt x="1060" y="215"/>
                  </a:lnTo>
                  <a:cubicBezTo>
                    <a:pt x="1060" y="96"/>
                    <a:pt x="953" y="1"/>
                    <a:pt x="834" y="1"/>
                  </a:cubicBez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0"/>
            <p:cNvSpPr/>
            <p:nvPr/>
          </p:nvSpPr>
          <p:spPr>
            <a:xfrm>
              <a:off x="2346530" y="2748295"/>
              <a:ext cx="137126" cy="17628"/>
            </a:xfrm>
            <a:custGeom>
              <a:avLst/>
              <a:gdLst/>
              <a:ahLst/>
              <a:cxnLst/>
              <a:rect l="l" t="t" r="r" b="b"/>
              <a:pathLst>
                <a:path w="4644" h="597" extrusionOk="0">
                  <a:moveTo>
                    <a:pt x="298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65"/>
                    <a:pt x="132" y="596"/>
                    <a:pt x="298" y="596"/>
                  </a:cubicBezTo>
                  <a:lnTo>
                    <a:pt x="4334" y="596"/>
                  </a:lnTo>
                  <a:cubicBezTo>
                    <a:pt x="4501" y="596"/>
                    <a:pt x="4632" y="465"/>
                    <a:pt x="4644" y="298"/>
                  </a:cubicBezTo>
                  <a:cubicBezTo>
                    <a:pt x="4644" y="132"/>
                    <a:pt x="4513" y="1"/>
                    <a:pt x="4346" y="1"/>
                  </a:cubicBezTo>
                  <a:close/>
                </a:path>
              </a:pathLst>
            </a:custGeom>
            <a:solidFill>
              <a:srgbClr val="383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0"/>
            <p:cNvSpPr/>
            <p:nvPr/>
          </p:nvSpPr>
          <p:spPr>
            <a:xfrm>
              <a:off x="2359198" y="2753226"/>
              <a:ext cx="8799" cy="7766"/>
            </a:xfrm>
            <a:custGeom>
              <a:avLst/>
              <a:gdLst/>
              <a:ahLst/>
              <a:cxnLst/>
              <a:rect l="l" t="t" r="r" b="b"/>
              <a:pathLst>
                <a:path w="298" h="263" extrusionOk="0">
                  <a:moveTo>
                    <a:pt x="119" y="0"/>
                  </a:moveTo>
                  <a:lnTo>
                    <a:pt x="119" y="84"/>
                  </a:lnTo>
                  <a:lnTo>
                    <a:pt x="36" y="48"/>
                  </a:lnTo>
                  <a:lnTo>
                    <a:pt x="0" y="84"/>
                  </a:lnTo>
                  <a:lnTo>
                    <a:pt x="95" y="131"/>
                  </a:lnTo>
                  <a:lnTo>
                    <a:pt x="0" y="179"/>
                  </a:lnTo>
                  <a:lnTo>
                    <a:pt x="36" y="215"/>
                  </a:lnTo>
                  <a:lnTo>
                    <a:pt x="119" y="179"/>
                  </a:lnTo>
                  <a:lnTo>
                    <a:pt x="119" y="262"/>
                  </a:lnTo>
                  <a:lnTo>
                    <a:pt x="179" y="262"/>
                  </a:lnTo>
                  <a:lnTo>
                    <a:pt x="179" y="179"/>
                  </a:lnTo>
                  <a:lnTo>
                    <a:pt x="274" y="215"/>
                  </a:lnTo>
                  <a:lnTo>
                    <a:pt x="298" y="179"/>
                  </a:lnTo>
                  <a:lnTo>
                    <a:pt x="214" y="131"/>
                  </a:lnTo>
                  <a:lnTo>
                    <a:pt x="298" y="84"/>
                  </a:lnTo>
                  <a:lnTo>
                    <a:pt x="274" y="48"/>
                  </a:lnTo>
                  <a:lnTo>
                    <a:pt x="179" y="8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0"/>
            <p:cNvSpPr/>
            <p:nvPr/>
          </p:nvSpPr>
          <p:spPr>
            <a:xfrm>
              <a:off x="2370448" y="2753226"/>
              <a:ext cx="8799" cy="7766"/>
            </a:xfrm>
            <a:custGeom>
              <a:avLst/>
              <a:gdLst/>
              <a:ahLst/>
              <a:cxnLst/>
              <a:rect l="l" t="t" r="r" b="b"/>
              <a:pathLst>
                <a:path w="298" h="263" extrusionOk="0">
                  <a:moveTo>
                    <a:pt x="119" y="0"/>
                  </a:moveTo>
                  <a:lnTo>
                    <a:pt x="119" y="84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84" y="131"/>
                  </a:lnTo>
                  <a:lnTo>
                    <a:pt x="0" y="179"/>
                  </a:lnTo>
                  <a:lnTo>
                    <a:pt x="24" y="215"/>
                  </a:lnTo>
                  <a:lnTo>
                    <a:pt x="119" y="179"/>
                  </a:lnTo>
                  <a:lnTo>
                    <a:pt x="119" y="262"/>
                  </a:lnTo>
                  <a:lnTo>
                    <a:pt x="179" y="262"/>
                  </a:lnTo>
                  <a:lnTo>
                    <a:pt x="179" y="179"/>
                  </a:lnTo>
                  <a:lnTo>
                    <a:pt x="262" y="215"/>
                  </a:lnTo>
                  <a:lnTo>
                    <a:pt x="298" y="179"/>
                  </a:lnTo>
                  <a:lnTo>
                    <a:pt x="203" y="131"/>
                  </a:lnTo>
                  <a:lnTo>
                    <a:pt x="298" y="84"/>
                  </a:lnTo>
                  <a:lnTo>
                    <a:pt x="262" y="48"/>
                  </a:lnTo>
                  <a:lnTo>
                    <a:pt x="179" y="8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0"/>
            <p:cNvSpPr/>
            <p:nvPr/>
          </p:nvSpPr>
          <p:spPr>
            <a:xfrm>
              <a:off x="2381698" y="2753226"/>
              <a:ext cx="8799" cy="7766"/>
            </a:xfrm>
            <a:custGeom>
              <a:avLst/>
              <a:gdLst/>
              <a:ahLst/>
              <a:cxnLst/>
              <a:rect l="l" t="t" r="r" b="b"/>
              <a:pathLst>
                <a:path w="298" h="263" extrusionOk="0">
                  <a:moveTo>
                    <a:pt x="119" y="0"/>
                  </a:moveTo>
                  <a:lnTo>
                    <a:pt x="119" y="84"/>
                  </a:lnTo>
                  <a:lnTo>
                    <a:pt x="36" y="48"/>
                  </a:lnTo>
                  <a:lnTo>
                    <a:pt x="0" y="84"/>
                  </a:lnTo>
                  <a:lnTo>
                    <a:pt x="95" y="131"/>
                  </a:lnTo>
                  <a:lnTo>
                    <a:pt x="0" y="179"/>
                  </a:lnTo>
                  <a:lnTo>
                    <a:pt x="36" y="215"/>
                  </a:lnTo>
                  <a:lnTo>
                    <a:pt x="119" y="179"/>
                  </a:lnTo>
                  <a:lnTo>
                    <a:pt x="119" y="262"/>
                  </a:lnTo>
                  <a:lnTo>
                    <a:pt x="179" y="262"/>
                  </a:lnTo>
                  <a:lnTo>
                    <a:pt x="179" y="179"/>
                  </a:lnTo>
                  <a:lnTo>
                    <a:pt x="274" y="215"/>
                  </a:lnTo>
                  <a:lnTo>
                    <a:pt x="298" y="179"/>
                  </a:lnTo>
                  <a:lnTo>
                    <a:pt x="203" y="131"/>
                  </a:lnTo>
                  <a:lnTo>
                    <a:pt x="298" y="84"/>
                  </a:lnTo>
                  <a:lnTo>
                    <a:pt x="274" y="48"/>
                  </a:lnTo>
                  <a:lnTo>
                    <a:pt x="179" y="8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0"/>
            <p:cNvSpPr/>
            <p:nvPr/>
          </p:nvSpPr>
          <p:spPr>
            <a:xfrm>
              <a:off x="2393302" y="2753226"/>
              <a:ext cx="8799" cy="7766"/>
            </a:xfrm>
            <a:custGeom>
              <a:avLst/>
              <a:gdLst/>
              <a:ahLst/>
              <a:cxnLst/>
              <a:rect l="l" t="t" r="r" b="b"/>
              <a:pathLst>
                <a:path w="298" h="263" extrusionOk="0">
                  <a:moveTo>
                    <a:pt x="119" y="0"/>
                  </a:moveTo>
                  <a:lnTo>
                    <a:pt x="119" y="84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83" y="131"/>
                  </a:lnTo>
                  <a:lnTo>
                    <a:pt x="0" y="179"/>
                  </a:lnTo>
                  <a:lnTo>
                    <a:pt x="24" y="215"/>
                  </a:lnTo>
                  <a:lnTo>
                    <a:pt x="119" y="179"/>
                  </a:lnTo>
                  <a:lnTo>
                    <a:pt x="119" y="262"/>
                  </a:lnTo>
                  <a:lnTo>
                    <a:pt x="179" y="262"/>
                  </a:lnTo>
                  <a:lnTo>
                    <a:pt x="179" y="179"/>
                  </a:lnTo>
                  <a:lnTo>
                    <a:pt x="262" y="215"/>
                  </a:lnTo>
                  <a:lnTo>
                    <a:pt x="298" y="179"/>
                  </a:lnTo>
                  <a:lnTo>
                    <a:pt x="202" y="131"/>
                  </a:lnTo>
                  <a:lnTo>
                    <a:pt x="298" y="84"/>
                  </a:lnTo>
                  <a:lnTo>
                    <a:pt x="262" y="48"/>
                  </a:lnTo>
                  <a:lnTo>
                    <a:pt x="179" y="8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0"/>
            <p:cNvSpPr/>
            <p:nvPr/>
          </p:nvSpPr>
          <p:spPr>
            <a:xfrm>
              <a:off x="2404552" y="2753226"/>
              <a:ext cx="8799" cy="7766"/>
            </a:xfrm>
            <a:custGeom>
              <a:avLst/>
              <a:gdLst/>
              <a:ahLst/>
              <a:cxnLst/>
              <a:rect l="l" t="t" r="r" b="b"/>
              <a:pathLst>
                <a:path w="298" h="263" extrusionOk="0">
                  <a:moveTo>
                    <a:pt x="119" y="0"/>
                  </a:moveTo>
                  <a:lnTo>
                    <a:pt x="119" y="84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95" y="131"/>
                  </a:lnTo>
                  <a:lnTo>
                    <a:pt x="0" y="179"/>
                  </a:lnTo>
                  <a:lnTo>
                    <a:pt x="24" y="227"/>
                  </a:lnTo>
                  <a:lnTo>
                    <a:pt x="119" y="179"/>
                  </a:lnTo>
                  <a:lnTo>
                    <a:pt x="119" y="262"/>
                  </a:lnTo>
                  <a:lnTo>
                    <a:pt x="179" y="262"/>
                  </a:lnTo>
                  <a:lnTo>
                    <a:pt x="179" y="179"/>
                  </a:lnTo>
                  <a:lnTo>
                    <a:pt x="274" y="227"/>
                  </a:lnTo>
                  <a:lnTo>
                    <a:pt x="298" y="179"/>
                  </a:lnTo>
                  <a:lnTo>
                    <a:pt x="214" y="131"/>
                  </a:lnTo>
                  <a:lnTo>
                    <a:pt x="298" y="84"/>
                  </a:lnTo>
                  <a:lnTo>
                    <a:pt x="274" y="48"/>
                  </a:lnTo>
                  <a:lnTo>
                    <a:pt x="179" y="8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0"/>
            <p:cNvSpPr/>
            <p:nvPr/>
          </p:nvSpPr>
          <p:spPr>
            <a:xfrm>
              <a:off x="2416127" y="2753226"/>
              <a:ext cx="8829" cy="7766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120" y="0"/>
                  </a:moveTo>
                  <a:lnTo>
                    <a:pt x="120" y="84"/>
                  </a:lnTo>
                  <a:lnTo>
                    <a:pt x="25" y="48"/>
                  </a:lnTo>
                  <a:lnTo>
                    <a:pt x="1" y="84"/>
                  </a:lnTo>
                  <a:lnTo>
                    <a:pt x="84" y="131"/>
                  </a:lnTo>
                  <a:lnTo>
                    <a:pt x="1" y="179"/>
                  </a:lnTo>
                  <a:lnTo>
                    <a:pt x="25" y="215"/>
                  </a:lnTo>
                  <a:lnTo>
                    <a:pt x="120" y="179"/>
                  </a:lnTo>
                  <a:lnTo>
                    <a:pt x="120" y="262"/>
                  </a:lnTo>
                  <a:lnTo>
                    <a:pt x="180" y="262"/>
                  </a:lnTo>
                  <a:lnTo>
                    <a:pt x="180" y="179"/>
                  </a:lnTo>
                  <a:lnTo>
                    <a:pt x="263" y="215"/>
                  </a:lnTo>
                  <a:lnTo>
                    <a:pt x="299" y="179"/>
                  </a:lnTo>
                  <a:lnTo>
                    <a:pt x="203" y="131"/>
                  </a:lnTo>
                  <a:lnTo>
                    <a:pt x="299" y="84"/>
                  </a:lnTo>
                  <a:lnTo>
                    <a:pt x="263" y="48"/>
                  </a:lnTo>
                  <a:lnTo>
                    <a:pt x="180" y="84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0"/>
            <p:cNvSpPr/>
            <p:nvPr/>
          </p:nvSpPr>
          <p:spPr>
            <a:xfrm>
              <a:off x="2427377" y="2753226"/>
              <a:ext cx="8829" cy="7766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120" y="0"/>
                  </a:moveTo>
                  <a:lnTo>
                    <a:pt x="120" y="84"/>
                  </a:lnTo>
                  <a:lnTo>
                    <a:pt x="37" y="48"/>
                  </a:lnTo>
                  <a:lnTo>
                    <a:pt x="1" y="84"/>
                  </a:lnTo>
                  <a:lnTo>
                    <a:pt x="96" y="131"/>
                  </a:lnTo>
                  <a:lnTo>
                    <a:pt x="1" y="179"/>
                  </a:lnTo>
                  <a:lnTo>
                    <a:pt x="37" y="215"/>
                  </a:lnTo>
                  <a:lnTo>
                    <a:pt x="120" y="179"/>
                  </a:lnTo>
                  <a:lnTo>
                    <a:pt x="120" y="262"/>
                  </a:lnTo>
                  <a:lnTo>
                    <a:pt x="180" y="262"/>
                  </a:lnTo>
                  <a:lnTo>
                    <a:pt x="180" y="179"/>
                  </a:lnTo>
                  <a:lnTo>
                    <a:pt x="275" y="215"/>
                  </a:lnTo>
                  <a:lnTo>
                    <a:pt x="299" y="179"/>
                  </a:lnTo>
                  <a:lnTo>
                    <a:pt x="215" y="131"/>
                  </a:lnTo>
                  <a:lnTo>
                    <a:pt x="299" y="84"/>
                  </a:lnTo>
                  <a:lnTo>
                    <a:pt x="275" y="48"/>
                  </a:lnTo>
                  <a:lnTo>
                    <a:pt x="180" y="84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0"/>
            <p:cNvSpPr/>
            <p:nvPr/>
          </p:nvSpPr>
          <p:spPr>
            <a:xfrm>
              <a:off x="2438981" y="2753226"/>
              <a:ext cx="8829" cy="7766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120" y="0"/>
                  </a:moveTo>
                  <a:lnTo>
                    <a:pt x="120" y="84"/>
                  </a:lnTo>
                  <a:lnTo>
                    <a:pt x="25" y="48"/>
                  </a:lnTo>
                  <a:lnTo>
                    <a:pt x="1" y="84"/>
                  </a:lnTo>
                  <a:lnTo>
                    <a:pt x="84" y="131"/>
                  </a:lnTo>
                  <a:lnTo>
                    <a:pt x="1" y="179"/>
                  </a:lnTo>
                  <a:lnTo>
                    <a:pt x="25" y="215"/>
                  </a:lnTo>
                  <a:lnTo>
                    <a:pt x="120" y="179"/>
                  </a:lnTo>
                  <a:lnTo>
                    <a:pt x="120" y="262"/>
                  </a:lnTo>
                  <a:lnTo>
                    <a:pt x="179" y="262"/>
                  </a:lnTo>
                  <a:lnTo>
                    <a:pt x="179" y="179"/>
                  </a:lnTo>
                  <a:lnTo>
                    <a:pt x="263" y="215"/>
                  </a:lnTo>
                  <a:lnTo>
                    <a:pt x="299" y="179"/>
                  </a:lnTo>
                  <a:lnTo>
                    <a:pt x="203" y="131"/>
                  </a:lnTo>
                  <a:lnTo>
                    <a:pt x="299" y="84"/>
                  </a:lnTo>
                  <a:lnTo>
                    <a:pt x="263" y="48"/>
                  </a:lnTo>
                  <a:lnTo>
                    <a:pt x="179" y="8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0"/>
            <p:cNvSpPr/>
            <p:nvPr/>
          </p:nvSpPr>
          <p:spPr>
            <a:xfrm>
              <a:off x="2450231" y="2753226"/>
              <a:ext cx="8829" cy="7766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120" y="0"/>
                  </a:moveTo>
                  <a:lnTo>
                    <a:pt x="120" y="84"/>
                  </a:lnTo>
                  <a:lnTo>
                    <a:pt x="37" y="48"/>
                  </a:lnTo>
                  <a:lnTo>
                    <a:pt x="1" y="84"/>
                  </a:lnTo>
                  <a:lnTo>
                    <a:pt x="96" y="131"/>
                  </a:lnTo>
                  <a:lnTo>
                    <a:pt x="1" y="179"/>
                  </a:lnTo>
                  <a:lnTo>
                    <a:pt x="37" y="215"/>
                  </a:lnTo>
                  <a:lnTo>
                    <a:pt x="120" y="179"/>
                  </a:lnTo>
                  <a:lnTo>
                    <a:pt x="120" y="262"/>
                  </a:lnTo>
                  <a:lnTo>
                    <a:pt x="179" y="262"/>
                  </a:lnTo>
                  <a:lnTo>
                    <a:pt x="179" y="179"/>
                  </a:lnTo>
                  <a:lnTo>
                    <a:pt x="275" y="215"/>
                  </a:lnTo>
                  <a:lnTo>
                    <a:pt x="299" y="179"/>
                  </a:lnTo>
                  <a:lnTo>
                    <a:pt x="215" y="131"/>
                  </a:lnTo>
                  <a:lnTo>
                    <a:pt x="299" y="84"/>
                  </a:lnTo>
                  <a:lnTo>
                    <a:pt x="275" y="48"/>
                  </a:lnTo>
                  <a:lnTo>
                    <a:pt x="179" y="8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0"/>
            <p:cNvSpPr/>
            <p:nvPr/>
          </p:nvSpPr>
          <p:spPr>
            <a:xfrm>
              <a:off x="2461835" y="2753226"/>
              <a:ext cx="8829" cy="7766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120" y="0"/>
                  </a:moveTo>
                  <a:lnTo>
                    <a:pt x="120" y="84"/>
                  </a:lnTo>
                  <a:lnTo>
                    <a:pt x="25" y="48"/>
                  </a:lnTo>
                  <a:lnTo>
                    <a:pt x="1" y="84"/>
                  </a:lnTo>
                  <a:lnTo>
                    <a:pt x="84" y="131"/>
                  </a:lnTo>
                  <a:lnTo>
                    <a:pt x="1" y="179"/>
                  </a:lnTo>
                  <a:lnTo>
                    <a:pt x="25" y="215"/>
                  </a:lnTo>
                  <a:lnTo>
                    <a:pt x="120" y="179"/>
                  </a:lnTo>
                  <a:lnTo>
                    <a:pt x="120" y="262"/>
                  </a:lnTo>
                  <a:lnTo>
                    <a:pt x="179" y="262"/>
                  </a:lnTo>
                  <a:lnTo>
                    <a:pt x="179" y="179"/>
                  </a:lnTo>
                  <a:lnTo>
                    <a:pt x="263" y="215"/>
                  </a:lnTo>
                  <a:lnTo>
                    <a:pt x="298" y="179"/>
                  </a:lnTo>
                  <a:lnTo>
                    <a:pt x="203" y="131"/>
                  </a:lnTo>
                  <a:lnTo>
                    <a:pt x="298" y="84"/>
                  </a:lnTo>
                  <a:lnTo>
                    <a:pt x="263" y="48"/>
                  </a:lnTo>
                  <a:lnTo>
                    <a:pt x="167" y="8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0"/>
            <p:cNvSpPr/>
            <p:nvPr/>
          </p:nvSpPr>
          <p:spPr>
            <a:xfrm>
              <a:off x="2346530" y="2774663"/>
              <a:ext cx="137126" cy="17628"/>
            </a:xfrm>
            <a:custGeom>
              <a:avLst/>
              <a:gdLst/>
              <a:ahLst/>
              <a:cxnLst/>
              <a:rect l="l" t="t" r="r" b="b"/>
              <a:pathLst>
                <a:path w="4644" h="597" extrusionOk="0">
                  <a:moveTo>
                    <a:pt x="298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65"/>
                    <a:pt x="132" y="596"/>
                    <a:pt x="298" y="596"/>
                  </a:cubicBezTo>
                  <a:lnTo>
                    <a:pt x="4334" y="596"/>
                  </a:lnTo>
                  <a:cubicBezTo>
                    <a:pt x="4501" y="596"/>
                    <a:pt x="4632" y="465"/>
                    <a:pt x="4644" y="298"/>
                  </a:cubicBezTo>
                  <a:cubicBezTo>
                    <a:pt x="4644" y="132"/>
                    <a:pt x="4513" y="1"/>
                    <a:pt x="4346" y="1"/>
                  </a:cubicBezTo>
                  <a:close/>
                </a:path>
              </a:pathLst>
            </a:custGeom>
            <a:solidFill>
              <a:srgbClr val="383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0"/>
            <p:cNvSpPr/>
            <p:nvPr/>
          </p:nvSpPr>
          <p:spPr>
            <a:xfrm>
              <a:off x="2359198" y="2779594"/>
              <a:ext cx="8799" cy="7766"/>
            </a:xfrm>
            <a:custGeom>
              <a:avLst/>
              <a:gdLst/>
              <a:ahLst/>
              <a:cxnLst/>
              <a:rect l="l" t="t" r="r" b="b"/>
              <a:pathLst>
                <a:path w="298" h="263" extrusionOk="0">
                  <a:moveTo>
                    <a:pt x="119" y="0"/>
                  </a:moveTo>
                  <a:lnTo>
                    <a:pt x="119" y="84"/>
                  </a:lnTo>
                  <a:lnTo>
                    <a:pt x="36" y="48"/>
                  </a:lnTo>
                  <a:lnTo>
                    <a:pt x="0" y="84"/>
                  </a:lnTo>
                  <a:lnTo>
                    <a:pt x="95" y="131"/>
                  </a:lnTo>
                  <a:lnTo>
                    <a:pt x="0" y="179"/>
                  </a:lnTo>
                  <a:lnTo>
                    <a:pt x="36" y="215"/>
                  </a:lnTo>
                  <a:lnTo>
                    <a:pt x="119" y="179"/>
                  </a:lnTo>
                  <a:lnTo>
                    <a:pt x="119" y="262"/>
                  </a:lnTo>
                  <a:lnTo>
                    <a:pt x="179" y="262"/>
                  </a:lnTo>
                  <a:lnTo>
                    <a:pt x="179" y="179"/>
                  </a:lnTo>
                  <a:lnTo>
                    <a:pt x="274" y="215"/>
                  </a:lnTo>
                  <a:lnTo>
                    <a:pt x="298" y="179"/>
                  </a:lnTo>
                  <a:lnTo>
                    <a:pt x="214" y="131"/>
                  </a:lnTo>
                  <a:lnTo>
                    <a:pt x="298" y="84"/>
                  </a:lnTo>
                  <a:lnTo>
                    <a:pt x="274" y="48"/>
                  </a:lnTo>
                  <a:lnTo>
                    <a:pt x="179" y="8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0"/>
            <p:cNvSpPr/>
            <p:nvPr/>
          </p:nvSpPr>
          <p:spPr>
            <a:xfrm>
              <a:off x="2370448" y="2779594"/>
              <a:ext cx="8799" cy="7766"/>
            </a:xfrm>
            <a:custGeom>
              <a:avLst/>
              <a:gdLst/>
              <a:ahLst/>
              <a:cxnLst/>
              <a:rect l="l" t="t" r="r" b="b"/>
              <a:pathLst>
                <a:path w="298" h="263" extrusionOk="0">
                  <a:moveTo>
                    <a:pt x="119" y="0"/>
                  </a:moveTo>
                  <a:lnTo>
                    <a:pt x="119" y="84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84" y="131"/>
                  </a:lnTo>
                  <a:lnTo>
                    <a:pt x="0" y="179"/>
                  </a:lnTo>
                  <a:lnTo>
                    <a:pt x="24" y="215"/>
                  </a:lnTo>
                  <a:lnTo>
                    <a:pt x="119" y="179"/>
                  </a:lnTo>
                  <a:lnTo>
                    <a:pt x="119" y="262"/>
                  </a:lnTo>
                  <a:lnTo>
                    <a:pt x="179" y="262"/>
                  </a:lnTo>
                  <a:lnTo>
                    <a:pt x="179" y="179"/>
                  </a:lnTo>
                  <a:lnTo>
                    <a:pt x="262" y="215"/>
                  </a:lnTo>
                  <a:lnTo>
                    <a:pt x="298" y="179"/>
                  </a:lnTo>
                  <a:lnTo>
                    <a:pt x="203" y="131"/>
                  </a:lnTo>
                  <a:lnTo>
                    <a:pt x="298" y="84"/>
                  </a:lnTo>
                  <a:lnTo>
                    <a:pt x="262" y="48"/>
                  </a:lnTo>
                  <a:lnTo>
                    <a:pt x="179" y="8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381698" y="2779594"/>
              <a:ext cx="8799" cy="7766"/>
            </a:xfrm>
            <a:custGeom>
              <a:avLst/>
              <a:gdLst/>
              <a:ahLst/>
              <a:cxnLst/>
              <a:rect l="l" t="t" r="r" b="b"/>
              <a:pathLst>
                <a:path w="298" h="263" extrusionOk="0">
                  <a:moveTo>
                    <a:pt x="119" y="0"/>
                  </a:moveTo>
                  <a:lnTo>
                    <a:pt x="119" y="84"/>
                  </a:lnTo>
                  <a:lnTo>
                    <a:pt x="36" y="48"/>
                  </a:lnTo>
                  <a:lnTo>
                    <a:pt x="0" y="84"/>
                  </a:lnTo>
                  <a:lnTo>
                    <a:pt x="95" y="131"/>
                  </a:lnTo>
                  <a:lnTo>
                    <a:pt x="0" y="179"/>
                  </a:lnTo>
                  <a:lnTo>
                    <a:pt x="36" y="215"/>
                  </a:lnTo>
                  <a:lnTo>
                    <a:pt x="119" y="179"/>
                  </a:lnTo>
                  <a:lnTo>
                    <a:pt x="119" y="262"/>
                  </a:lnTo>
                  <a:lnTo>
                    <a:pt x="179" y="262"/>
                  </a:lnTo>
                  <a:lnTo>
                    <a:pt x="179" y="179"/>
                  </a:lnTo>
                  <a:lnTo>
                    <a:pt x="274" y="215"/>
                  </a:lnTo>
                  <a:lnTo>
                    <a:pt x="298" y="179"/>
                  </a:lnTo>
                  <a:lnTo>
                    <a:pt x="203" y="131"/>
                  </a:lnTo>
                  <a:lnTo>
                    <a:pt x="298" y="84"/>
                  </a:lnTo>
                  <a:lnTo>
                    <a:pt x="274" y="48"/>
                  </a:lnTo>
                  <a:lnTo>
                    <a:pt x="179" y="8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0"/>
            <p:cNvSpPr/>
            <p:nvPr/>
          </p:nvSpPr>
          <p:spPr>
            <a:xfrm>
              <a:off x="2393302" y="2779594"/>
              <a:ext cx="8799" cy="7766"/>
            </a:xfrm>
            <a:custGeom>
              <a:avLst/>
              <a:gdLst/>
              <a:ahLst/>
              <a:cxnLst/>
              <a:rect l="l" t="t" r="r" b="b"/>
              <a:pathLst>
                <a:path w="298" h="263" extrusionOk="0">
                  <a:moveTo>
                    <a:pt x="119" y="0"/>
                  </a:moveTo>
                  <a:lnTo>
                    <a:pt x="119" y="84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83" y="131"/>
                  </a:lnTo>
                  <a:lnTo>
                    <a:pt x="0" y="179"/>
                  </a:lnTo>
                  <a:lnTo>
                    <a:pt x="24" y="215"/>
                  </a:lnTo>
                  <a:lnTo>
                    <a:pt x="119" y="179"/>
                  </a:lnTo>
                  <a:lnTo>
                    <a:pt x="119" y="262"/>
                  </a:lnTo>
                  <a:lnTo>
                    <a:pt x="179" y="262"/>
                  </a:lnTo>
                  <a:lnTo>
                    <a:pt x="179" y="179"/>
                  </a:lnTo>
                  <a:lnTo>
                    <a:pt x="262" y="215"/>
                  </a:lnTo>
                  <a:lnTo>
                    <a:pt x="298" y="179"/>
                  </a:lnTo>
                  <a:lnTo>
                    <a:pt x="202" y="131"/>
                  </a:lnTo>
                  <a:lnTo>
                    <a:pt x="298" y="84"/>
                  </a:lnTo>
                  <a:lnTo>
                    <a:pt x="262" y="48"/>
                  </a:lnTo>
                  <a:lnTo>
                    <a:pt x="179" y="8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0"/>
            <p:cNvSpPr/>
            <p:nvPr/>
          </p:nvSpPr>
          <p:spPr>
            <a:xfrm>
              <a:off x="2404552" y="2779594"/>
              <a:ext cx="8799" cy="7766"/>
            </a:xfrm>
            <a:custGeom>
              <a:avLst/>
              <a:gdLst/>
              <a:ahLst/>
              <a:cxnLst/>
              <a:rect l="l" t="t" r="r" b="b"/>
              <a:pathLst>
                <a:path w="298" h="263" extrusionOk="0">
                  <a:moveTo>
                    <a:pt x="119" y="0"/>
                  </a:moveTo>
                  <a:lnTo>
                    <a:pt x="119" y="84"/>
                  </a:lnTo>
                  <a:lnTo>
                    <a:pt x="36" y="48"/>
                  </a:lnTo>
                  <a:lnTo>
                    <a:pt x="0" y="84"/>
                  </a:lnTo>
                  <a:lnTo>
                    <a:pt x="95" y="131"/>
                  </a:lnTo>
                  <a:lnTo>
                    <a:pt x="0" y="179"/>
                  </a:lnTo>
                  <a:lnTo>
                    <a:pt x="36" y="215"/>
                  </a:lnTo>
                  <a:lnTo>
                    <a:pt x="119" y="179"/>
                  </a:lnTo>
                  <a:lnTo>
                    <a:pt x="119" y="262"/>
                  </a:lnTo>
                  <a:lnTo>
                    <a:pt x="179" y="262"/>
                  </a:lnTo>
                  <a:lnTo>
                    <a:pt x="179" y="179"/>
                  </a:lnTo>
                  <a:lnTo>
                    <a:pt x="274" y="215"/>
                  </a:lnTo>
                  <a:lnTo>
                    <a:pt x="298" y="179"/>
                  </a:lnTo>
                  <a:lnTo>
                    <a:pt x="214" y="131"/>
                  </a:lnTo>
                  <a:lnTo>
                    <a:pt x="298" y="84"/>
                  </a:lnTo>
                  <a:lnTo>
                    <a:pt x="274" y="48"/>
                  </a:lnTo>
                  <a:lnTo>
                    <a:pt x="179" y="8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2416127" y="2779594"/>
              <a:ext cx="8829" cy="7766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120" y="0"/>
                  </a:moveTo>
                  <a:lnTo>
                    <a:pt x="120" y="84"/>
                  </a:lnTo>
                  <a:lnTo>
                    <a:pt x="25" y="48"/>
                  </a:lnTo>
                  <a:lnTo>
                    <a:pt x="1" y="84"/>
                  </a:lnTo>
                  <a:lnTo>
                    <a:pt x="84" y="131"/>
                  </a:lnTo>
                  <a:lnTo>
                    <a:pt x="1" y="179"/>
                  </a:lnTo>
                  <a:lnTo>
                    <a:pt x="25" y="215"/>
                  </a:lnTo>
                  <a:lnTo>
                    <a:pt x="120" y="179"/>
                  </a:lnTo>
                  <a:lnTo>
                    <a:pt x="120" y="262"/>
                  </a:lnTo>
                  <a:lnTo>
                    <a:pt x="180" y="262"/>
                  </a:lnTo>
                  <a:lnTo>
                    <a:pt x="180" y="179"/>
                  </a:lnTo>
                  <a:lnTo>
                    <a:pt x="263" y="215"/>
                  </a:lnTo>
                  <a:lnTo>
                    <a:pt x="299" y="179"/>
                  </a:lnTo>
                  <a:lnTo>
                    <a:pt x="203" y="131"/>
                  </a:lnTo>
                  <a:lnTo>
                    <a:pt x="299" y="84"/>
                  </a:lnTo>
                  <a:lnTo>
                    <a:pt x="263" y="48"/>
                  </a:lnTo>
                  <a:lnTo>
                    <a:pt x="180" y="84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2427377" y="2779594"/>
              <a:ext cx="8829" cy="7766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120" y="0"/>
                  </a:moveTo>
                  <a:lnTo>
                    <a:pt x="120" y="84"/>
                  </a:lnTo>
                  <a:lnTo>
                    <a:pt x="37" y="48"/>
                  </a:lnTo>
                  <a:lnTo>
                    <a:pt x="1" y="84"/>
                  </a:lnTo>
                  <a:lnTo>
                    <a:pt x="96" y="131"/>
                  </a:lnTo>
                  <a:lnTo>
                    <a:pt x="1" y="179"/>
                  </a:lnTo>
                  <a:lnTo>
                    <a:pt x="37" y="215"/>
                  </a:lnTo>
                  <a:lnTo>
                    <a:pt x="120" y="179"/>
                  </a:lnTo>
                  <a:lnTo>
                    <a:pt x="120" y="262"/>
                  </a:lnTo>
                  <a:lnTo>
                    <a:pt x="180" y="262"/>
                  </a:lnTo>
                  <a:lnTo>
                    <a:pt x="180" y="179"/>
                  </a:lnTo>
                  <a:lnTo>
                    <a:pt x="275" y="215"/>
                  </a:lnTo>
                  <a:lnTo>
                    <a:pt x="299" y="179"/>
                  </a:lnTo>
                  <a:lnTo>
                    <a:pt x="215" y="131"/>
                  </a:lnTo>
                  <a:lnTo>
                    <a:pt x="299" y="84"/>
                  </a:lnTo>
                  <a:lnTo>
                    <a:pt x="275" y="48"/>
                  </a:lnTo>
                  <a:lnTo>
                    <a:pt x="180" y="84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2438981" y="2779594"/>
              <a:ext cx="8829" cy="7766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120" y="0"/>
                  </a:moveTo>
                  <a:lnTo>
                    <a:pt x="120" y="84"/>
                  </a:lnTo>
                  <a:lnTo>
                    <a:pt x="25" y="48"/>
                  </a:lnTo>
                  <a:lnTo>
                    <a:pt x="1" y="84"/>
                  </a:lnTo>
                  <a:lnTo>
                    <a:pt x="84" y="131"/>
                  </a:lnTo>
                  <a:lnTo>
                    <a:pt x="1" y="179"/>
                  </a:lnTo>
                  <a:lnTo>
                    <a:pt x="25" y="215"/>
                  </a:lnTo>
                  <a:lnTo>
                    <a:pt x="120" y="179"/>
                  </a:lnTo>
                  <a:lnTo>
                    <a:pt x="120" y="262"/>
                  </a:lnTo>
                  <a:lnTo>
                    <a:pt x="179" y="262"/>
                  </a:lnTo>
                  <a:lnTo>
                    <a:pt x="179" y="179"/>
                  </a:lnTo>
                  <a:lnTo>
                    <a:pt x="263" y="215"/>
                  </a:lnTo>
                  <a:lnTo>
                    <a:pt x="299" y="179"/>
                  </a:lnTo>
                  <a:lnTo>
                    <a:pt x="203" y="131"/>
                  </a:lnTo>
                  <a:lnTo>
                    <a:pt x="299" y="84"/>
                  </a:lnTo>
                  <a:lnTo>
                    <a:pt x="263" y="48"/>
                  </a:lnTo>
                  <a:lnTo>
                    <a:pt x="179" y="8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2450231" y="2779594"/>
              <a:ext cx="8829" cy="7766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120" y="0"/>
                  </a:moveTo>
                  <a:lnTo>
                    <a:pt x="120" y="84"/>
                  </a:lnTo>
                  <a:lnTo>
                    <a:pt x="37" y="48"/>
                  </a:lnTo>
                  <a:lnTo>
                    <a:pt x="1" y="84"/>
                  </a:lnTo>
                  <a:lnTo>
                    <a:pt x="96" y="131"/>
                  </a:lnTo>
                  <a:lnTo>
                    <a:pt x="1" y="179"/>
                  </a:lnTo>
                  <a:lnTo>
                    <a:pt x="37" y="215"/>
                  </a:lnTo>
                  <a:lnTo>
                    <a:pt x="120" y="179"/>
                  </a:lnTo>
                  <a:lnTo>
                    <a:pt x="120" y="262"/>
                  </a:lnTo>
                  <a:lnTo>
                    <a:pt x="179" y="262"/>
                  </a:lnTo>
                  <a:lnTo>
                    <a:pt x="179" y="179"/>
                  </a:lnTo>
                  <a:lnTo>
                    <a:pt x="275" y="215"/>
                  </a:lnTo>
                  <a:lnTo>
                    <a:pt x="299" y="179"/>
                  </a:lnTo>
                  <a:lnTo>
                    <a:pt x="215" y="131"/>
                  </a:lnTo>
                  <a:lnTo>
                    <a:pt x="299" y="84"/>
                  </a:lnTo>
                  <a:lnTo>
                    <a:pt x="275" y="48"/>
                  </a:lnTo>
                  <a:lnTo>
                    <a:pt x="179" y="8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2461835" y="2779594"/>
              <a:ext cx="8829" cy="7766"/>
            </a:xfrm>
            <a:custGeom>
              <a:avLst/>
              <a:gdLst/>
              <a:ahLst/>
              <a:cxnLst/>
              <a:rect l="l" t="t" r="r" b="b"/>
              <a:pathLst>
                <a:path w="299" h="263" extrusionOk="0">
                  <a:moveTo>
                    <a:pt x="120" y="0"/>
                  </a:moveTo>
                  <a:lnTo>
                    <a:pt x="120" y="84"/>
                  </a:lnTo>
                  <a:lnTo>
                    <a:pt x="25" y="48"/>
                  </a:lnTo>
                  <a:lnTo>
                    <a:pt x="1" y="84"/>
                  </a:lnTo>
                  <a:lnTo>
                    <a:pt x="84" y="131"/>
                  </a:lnTo>
                  <a:lnTo>
                    <a:pt x="1" y="179"/>
                  </a:lnTo>
                  <a:lnTo>
                    <a:pt x="25" y="215"/>
                  </a:lnTo>
                  <a:lnTo>
                    <a:pt x="120" y="179"/>
                  </a:lnTo>
                  <a:lnTo>
                    <a:pt x="120" y="262"/>
                  </a:lnTo>
                  <a:lnTo>
                    <a:pt x="179" y="262"/>
                  </a:lnTo>
                  <a:lnTo>
                    <a:pt x="179" y="179"/>
                  </a:lnTo>
                  <a:lnTo>
                    <a:pt x="263" y="215"/>
                  </a:lnTo>
                  <a:lnTo>
                    <a:pt x="298" y="179"/>
                  </a:lnTo>
                  <a:lnTo>
                    <a:pt x="203" y="131"/>
                  </a:lnTo>
                  <a:lnTo>
                    <a:pt x="298" y="84"/>
                  </a:lnTo>
                  <a:lnTo>
                    <a:pt x="263" y="48"/>
                  </a:lnTo>
                  <a:lnTo>
                    <a:pt x="167" y="8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2580329" y="2821434"/>
              <a:ext cx="224320" cy="223612"/>
            </a:xfrm>
            <a:custGeom>
              <a:avLst/>
              <a:gdLst/>
              <a:ahLst/>
              <a:cxnLst/>
              <a:rect l="l" t="t" r="r" b="b"/>
              <a:pathLst>
                <a:path w="7597" h="7573" extrusionOk="0">
                  <a:moveTo>
                    <a:pt x="3798" y="0"/>
                  </a:moveTo>
                  <a:cubicBezTo>
                    <a:pt x="1703" y="0"/>
                    <a:pt x="0" y="1691"/>
                    <a:pt x="0" y="3786"/>
                  </a:cubicBezTo>
                  <a:cubicBezTo>
                    <a:pt x="0" y="4358"/>
                    <a:pt x="119" y="4894"/>
                    <a:pt x="345" y="5370"/>
                  </a:cubicBezTo>
                  <a:cubicBezTo>
                    <a:pt x="953" y="6656"/>
                    <a:pt x="2262" y="7573"/>
                    <a:pt x="3798" y="7573"/>
                  </a:cubicBezTo>
                  <a:cubicBezTo>
                    <a:pt x="5894" y="7573"/>
                    <a:pt x="7596" y="5870"/>
                    <a:pt x="7596" y="3775"/>
                  </a:cubicBezTo>
                  <a:cubicBezTo>
                    <a:pt x="7596" y="2143"/>
                    <a:pt x="6549" y="738"/>
                    <a:pt x="5072" y="215"/>
                  </a:cubicBezTo>
                  <a:cubicBezTo>
                    <a:pt x="4679" y="72"/>
                    <a:pt x="4239" y="0"/>
                    <a:pt x="37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2625683" y="2887369"/>
              <a:ext cx="132549" cy="122008"/>
            </a:xfrm>
            <a:custGeom>
              <a:avLst/>
              <a:gdLst/>
              <a:ahLst/>
              <a:cxnLst/>
              <a:rect l="l" t="t" r="r" b="b"/>
              <a:pathLst>
                <a:path w="4489" h="4132" extrusionOk="0">
                  <a:moveTo>
                    <a:pt x="1228" y="1"/>
                  </a:moveTo>
                  <a:cubicBezTo>
                    <a:pt x="1163" y="1"/>
                    <a:pt x="1096" y="21"/>
                    <a:pt x="1036" y="65"/>
                  </a:cubicBezTo>
                  <a:cubicBezTo>
                    <a:pt x="405" y="482"/>
                    <a:pt x="0" y="1232"/>
                    <a:pt x="60" y="2065"/>
                  </a:cubicBezTo>
                  <a:cubicBezTo>
                    <a:pt x="131" y="3161"/>
                    <a:pt x="1012" y="4042"/>
                    <a:pt x="2108" y="4125"/>
                  </a:cubicBezTo>
                  <a:cubicBezTo>
                    <a:pt x="2164" y="4129"/>
                    <a:pt x="2219" y="4131"/>
                    <a:pt x="2275" y="4131"/>
                  </a:cubicBezTo>
                  <a:cubicBezTo>
                    <a:pt x="3497" y="4131"/>
                    <a:pt x="4489" y="3141"/>
                    <a:pt x="4489" y="1911"/>
                  </a:cubicBezTo>
                  <a:cubicBezTo>
                    <a:pt x="4489" y="1137"/>
                    <a:pt x="4096" y="458"/>
                    <a:pt x="3501" y="65"/>
                  </a:cubicBezTo>
                  <a:cubicBezTo>
                    <a:pt x="3436" y="23"/>
                    <a:pt x="3367" y="4"/>
                    <a:pt x="3301" y="4"/>
                  </a:cubicBezTo>
                  <a:cubicBezTo>
                    <a:pt x="3123" y="4"/>
                    <a:pt x="2965" y="143"/>
                    <a:pt x="2965" y="351"/>
                  </a:cubicBezTo>
                  <a:cubicBezTo>
                    <a:pt x="2965" y="470"/>
                    <a:pt x="3012" y="577"/>
                    <a:pt x="3108" y="637"/>
                  </a:cubicBezTo>
                  <a:cubicBezTo>
                    <a:pt x="3536" y="911"/>
                    <a:pt x="3810" y="1411"/>
                    <a:pt x="3798" y="1958"/>
                  </a:cubicBezTo>
                  <a:cubicBezTo>
                    <a:pt x="3762" y="2732"/>
                    <a:pt x="3143" y="3387"/>
                    <a:pt x="2369" y="3435"/>
                  </a:cubicBezTo>
                  <a:cubicBezTo>
                    <a:pt x="2335" y="3437"/>
                    <a:pt x="2300" y="3438"/>
                    <a:pt x="2266" y="3438"/>
                  </a:cubicBezTo>
                  <a:cubicBezTo>
                    <a:pt x="1420" y="3438"/>
                    <a:pt x="738" y="2746"/>
                    <a:pt x="738" y="1911"/>
                  </a:cubicBezTo>
                  <a:cubicBezTo>
                    <a:pt x="738" y="1375"/>
                    <a:pt x="1012" y="911"/>
                    <a:pt x="1429" y="637"/>
                  </a:cubicBezTo>
                  <a:cubicBezTo>
                    <a:pt x="1512" y="577"/>
                    <a:pt x="1572" y="470"/>
                    <a:pt x="1572" y="351"/>
                  </a:cubicBezTo>
                  <a:cubicBezTo>
                    <a:pt x="1572" y="150"/>
                    <a:pt x="1406" y="1"/>
                    <a:pt x="1228" y="1"/>
                  </a:cubicBezTo>
                  <a:close/>
                </a:path>
              </a:pathLst>
            </a:custGeom>
            <a:solidFill>
              <a:srgbClr val="E0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2682287" y="2856926"/>
              <a:ext cx="20758" cy="99537"/>
            </a:xfrm>
            <a:custGeom>
              <a:avLst/>
              <a:gdLst/>
              <a:ahLst/>
              <a:cxnLst/>
              <a:rect l="l" t="t" r="r" b="b"/>
              <a:pathLst>
                <a:path w="703" h="3371" extrusionOk="0">
                  <a:moveTo>
                    <a:pt x="345" y="1"/>
                  </a:moveTo>
                  <a:cubicBezTo>
                    <a:pt x="155" y="1"/>
                    <a:pt x="0" y="144"/>
                    <a:pt x="0" y="346"/>
                  </a:cubicBezTo>
                  <a:lnTo>
                    <a:pt x="0" y="3037"/>
                  </a:lnTo>
                  <a:cubicBezTo>
                    <a:pt x="0" y="3227"/>
                    <a:pt x="155" y="3370"/>
                    <a:pt x="345" y="3370"/>
                  </a:cubicBezTo>
                  <a:cubicBezTo>
                    <a:pt x="536" y="3370"/>
                    <a:pt x="702" y="3227"/>
                    <a:pt x="691" y="3037"/>
                  </a:cubicBezTo>
                  <a:lnTo>
                    <a:pt x="691" y="346"/>
                  </a:lnTo>
                  <a:cubicBezTo>
                    <a:pt x="691" y="144"/>
                    <a:pt x="536" y="1"/>
                    <a:pt x="345" y="1"/>
                  </a:cubicBezTo>
                  <a:close/>
                </a:path>
              </a:pathLst>
            </a:custGeom>
            <a:solidFill>
              <a:srgbClr val="E0D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7" name="Google Shape;2127;p30"/>
          <p:cNvGrpSpPr/>
          <p:nvPr/>
        </p:nvGrpSpPr>
        <p:grpSpPr>
          <a:xfrm>
            <a:off x="7168357" y="2750219"/>
            <a:ext cx="511953" cy="542591"/>
            <a:chOff x="6770924" y="4317203"/>
            <a:chExt cx="458829" cy="376166"/>
          </a:xfrm>
        </p:grpSpPr>
        <p:sp>
          <p:nvSpPr>
            <p:cNvPr id="2128" name="Google Shape;2128;p30"/>
            <p:cNvSpPr/>
            <p:nvPr/>
          </p:nvSpPr>
          <p:spPr>
            <a:xfrm>
              <a:off x="6915769" y="4317203"/>
              <a:ext cx="168903" cy="168903"/>
            </a:xfrm>
            <a:custGeom>
              <a:avLst/>
              <a:gdLst/>
              <a:ahLst/>
              <a:cxnLst/>
              <a:rect l="l" t="t" r="r" b="b"/>
              <a:pathLst>
                <a:path w="8538" h="8538" extrusionOk="0">
                  <a:moveTo>
                    <a:pt x="4275" y="0"/>
                  </a:moveTo>
                  <a:cubicBezTo>
                    <a:pt x="1906" y="0"/>
                    <a:pt x="1" y="1917"/>
                    <a:pt x="1" y="4263"/>
                  </a:cubicBezTo>
                  <a:cubicBezTo>
                    <a:pt x="1" y="4906"/>
                    <a:pt x="132" y="5513"/>
                    <a:pt x="382" y="6049"/>
                  </a:cubicBezTo>
                  <a:cubicBezTo>
                    <a:pt x="1072" y="7525"/>
                    <a:pt x="2549" y="8537"/>
                    <a:pt x="4263" y="8537"/>
                  </a:cubicBezTo>
                  <a:cubicBezTo>
                    <a:pt x="6633" y="8537"/>
                    <a:pt x="8538" y="6620"/>
                    <a:pt x="8538" y="4263"/>
                  </a:cubicBezTo>
                  <a:cubicBezTo>
                    <a:pt x="8538" y="2417"/>
                    <a:pt x="7371" y="846"/>
                    <a:pt x="5716" y="250"/>
                  </a:cubicBezTo>
                  <a:cubicBezTo>
                    <a:pt x="5263" y="84"/>
                    <a:pt x="4775" y="0"/>
                    <a:pt x="4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0"/>
            <p:cNvSpPr/>
            <p:nvPr/>
          </p:nvSpPr>
          <p:spPr>
            <a:xfrm>
              <a:off x="6948053" y="4358094"/>
              <a:ext cx="104827" cy="87498"/>
            </a:xfrm>
            <a:custGeom>
              <a:avLst/>
              <a:gdLst/>
              <a:ahLst/>
              <a:cxnLst/>
              <a:rect l="l" t="t" r="r" b="b"/>
              <a:pathLst>
                <a:path w="5299" h="4423" extrusionOk="0">
                  <a:moveTo>
                    <a:pt x="4843" y="1"/>
                  </a:moveTo>
                  <a:cubicBezTo>
                    <a:pt x="4727" y="1"/>
                    <a:pt x="4611" y="48"/>
                    <a:pt x="4524" y="148"/>
                  </a:cubicBezTo>
                  <a:lnTo>
                    <a:pt x="1881" y="3363"/>
                  </a:lnTo>
                  <a:lnTo>
                    <a:pt x="774" y="2053"/>
                  </a:lnTo>
                  <a:cubicBezTo>
                    <a:pt x="694" y="1960"/>
                    <a:pt x="581" y="1912"/>
                    <a:pt x="466" y="1912"/>
                  </a:cubicBezTo>
                  <a:cubicBezTo>
                    <a:pt x="375" y="1912"/>
                    <a:pt x="281" y="1942"/>
                    <a:pt x="202" y="2005"/>
                  </a:cubicBezTo>
                  <a:cubicBezTo>
                    <a:pt x="36" y="2160"/>
                    <a:pt x="0" y="2410"/>
                    <a:pt x="155" y="2589"/>
                  </a:cubicBezTo>
                  <a:lnTo>
                    <a:pt x="1572" y="4268"/>
                  </a:lnTo>
                  <a:cubicBezTo>
                    <a:pt x="1643" y="4363"/>
                    <a:pt x="1762" y="4422"/>
                    <a:pt x="1881" y="4422"/>
                  </a:cubicBezTo>
                  <a:cubicBezTo>
                    <a:pt x="2000" y="4398"/>
                    <a:pt x="2119" y="4363"/>
                    <a:pt x="2203" y="4256"/>
                  </a:cubicBezTo>
                  <a:lnTo>
                    <a:pt x="5167" y="672"/>
                  </a:lnTo>
                  <a:cubicBezTo>
                    <a:pt x="5298" y="493"/>
                    <a:pt x="5286" y="231"/>
                    <a:pt x="5108" y="88"/>
                  </a:cubicBezTo>
                  <a:cubicBezTo>
                    <a:pt x="5029" y="31"/>
                    <a:pt x="4936" y="1"/>
                    <a:pt x="48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6770924" y="4514575"/>
              <a:ext cx="307638" cy="178794"/>
            </a:xfrm>
            <a:custGeom>
              <a:avLst/>
              <a:gdLst/>
              <a:ahLst/>
              <a:cxnLst/>
              <a:rect l="l" t="t" r="r" b="b"/>
              <a:pathLst>
                <a:path w="15551" h="9038" extrusionOk="0">
                  <a:moveTo>
                    <a:pt x="894" y="1"/>
                  </a:moveTo>
                  <a:cubicBezTo>
                    <a:pt x="405" y="1"/>
                    <a:pt x="1" y="406"/>
                    <a:pt x="1" y="894"/>
                  </a:cubicBezTo>
                  <a:lnTo>
                    <a:pt x="1" y="8145"/>
                  </a:lnTo>
                  <a:cubicBezTo>
                    <a:pt x="1" y="8633"/>
                    <a:pt x="405" y="9038"/>
                    <a:pt x="894" y="9038"/>
                  </a:cubicBezTo>
                  <a:lnTo>
                    <a:pt x="14657" y="9038"/>
                  </a:lnTo>
                  <a:cubicBezTo>
                    <a:pt x="15145" y="9038"/>
                    <a:pt x="15550" y="8633"/>
                    <a:pt x="15550" y="8145"/>
                  </a:cubicBezTo>
                  <a:lnTo>
                    <a:pt x="15550" y="894"/>
                  </a:lnTo>
                  <a:cubicBezTo>
                    <a:pt x="15550" y="406"/>
                    <a:pt x="15145" y="1"/>
                    <a:pt x="146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0"/>
            <p:cNvSpPr/>
            <p:nvPr/>
          </p:nvSpPr>
          <p:spPr>
            <a:xfrm>
              <a:off x="6770924" y="4618217"/>
              <a:ext cx="307638" cy="27814"/>
            </a:xfrm>
            <a:custGeom>
              <a:avLst/>
              <a:gdLst/>
              <a:ahLst/>
              <a:cxnLst/>
              <a:rect l="l" t="t" r="r" b="b"/>
              <a:pathLst>
                <a:path w="15551" h="1406" extrusionOk="0">
                  <a:moveTo>
                    <a:pt x="1" y="1"/>
                  </a:moveTo>
                  <a:lnTo>
                    <a:pt x="1" y="1405"/>
                  </a:lnTo>
                  <a:lnTo>
                    <a:pt x="15550" y="1405"/>
                  </a:lnTo>
                  <a:lnTo>
                    <a:pt x="155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0"/>
            <p:cNvSpPr/>
            <p:nvPr/>
          </p:nvSpPr>
          <p:spPr>
            <a:xfrm>
              <a:off x="6802577" y="4496474"/>
              <a:ext cx="77362" cy="49577"/>
            </a:xfrm>
            <a:custGeom>
              <a:avLst/>
              <a:gdLst/>
              <a:ahLst/>
              <a:cxnLst/>
              <a:rect l="l" t="t" r="r" b="b"/>
              <a:pathLst>
                <a:path w="2620" h="1679" extrusionOk="0">
                  <a:moveTo>
                    <a:pt x="250" y="0"/>
                  </a:moveTo>
                  <a:cubicBezTo>
                    <a:pt x="119" y="0"/>
                    <a:pt x="0" y="119"/>
                    <a:pt x="0" y="250"/>
                  </a:cubicBezTo>
                  <a:lnTo>
                    <a:pt x="0" y="1429"/>
                  </a:lnTo>
                  <a:cubicBezTo>
                    <a:pt x="0" y="1560"/>
                    <a:pt x="119" y="1679"/>
                    <a:pt x="250" y="1679"/>
                  </a:cubicBezTo>
                  <a:lnTo>
                    <a:pt x="2369" y="1679"/>
                  </a:lnTo>
                  <a:cubicBezTo>
                    <a:pt x="2512" y="1679"/>
                    <a:pt x="2619" y="1560"/>
                    <a:pt x="2619" y="1429"/>
                  </a:cubicBezTo>
                  <a:lnTo>
                    <a:pt x="2619" y="250"/>
                  </a:lnTo>
                  <a:cubicBezTo>
                    <a:pt x="2619" y="119"/>
                    <a:pt x="2500" y="0"/>
                    <a:pt x="2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0"/>
            <p:cNvSpPr/>
            <p:nvPr/>
          </p:nvSpPr>
          <p:spPr>
            <a:xfrm>
              <a:off x="7025065" y="4525891"/>
              <a:ext cx="22394" cy="223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0"/>
            <p:cNvSpPr/>
            <p:nvPr/>
          </p:nvSpPr>
          <p:spPr>
            <a:xfrm>
              <a:off x="7041088" y="4525891"/>
              <a:ext cx="22394" cy="223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rgbClr val="707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7046963" y="4510817"/>
              <a:ext cx="182790" cy="182553"/>
            </a:xfrm>
            <a:custGeom>
              <a:avLst/>
              <a:gdLst/>
              <a:ahLst/>
              <a:cxnLst/>
              <a:rect l="l" t="t" r="r" b="b"/>
              <a:pathLst>
                <a:path w="9240" h="9228" extrusionOk="0">
                  <a:moveTo>
                    <a:pt x="4620" y="0"/>
                  </a:moveTo>
                  <a:cubicBezTo>
                    <a:pt x="2072" y="0"/>
                    <a:pt x="1" y="2072"/>
                    <a:pt x="1" y="4620"/>
                  </a:cubicBezTo>
                  <a:cubicBezTo>
                    <a:pt x="1" y="5489"/>
                    <a:pt x="251" y="6323"/>
                    <a:pt x="691" y="7025"/>
                  </a:cubicBezTo>
                  <a:cubicBezTo>
                    <a:pt x="1501" y="8347"/>
                    <a:pt x="2965" y="9228"/>
                    <a:pt x="4632" y="9228"/>
                  </a:cubicBezTo>
                  <a:cubicBezTo>
                    <a:pt x="7180" y="9228"/>
                    <a:pt x="9240" y="7156"/>
                    <a:pt x="9240" y="4620"/>
                  </a:cubicBezTo>
                  <a:cubicBezTo>
                    <a:pt x="9240" y="2774"/>
                    <a:pt x="8180" y="1179"/>
                    <a:pt x="6585" y="453"/>
                  </a:cubicBezTo>
                  <a:cubicBezTo>
                    <a:pt x="5990" y="167"/>
                    <a:pt x="5323" y="0"/>
                    <a:pt x="4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0"/>
            <p:cNvSpPr/>
            <p:nvPr/>
          </p:nvSpPr>
          <p:spPr>
            <a:xfrm>
              <a:off x="7074045" y="4537662"/>
              <a:ext cx="129101" cy="128863"/>
            </a:xfrm>
            <a:custGeom>
              <a:avLst/>
              <a:gdLst/>
              <a:ahLst/>
              <a:cxnLst/>
              <a:rect l="l" t="t" r="r" b="b"/>
              <a:pathLst>
                <a:path w="6526" h="6514" extrusionOk="0">
                  <a:moveTo>
                    <a:pt x="3263" y="1"/>
                  </a:moveTo>
                  <a:cubicBezTo>
                    <a:pt x="1465" y="1"/>
                    <a:pt x="1" y="1453"/>
                    <a:pt x="1" y="3251"/>
                  </a:cubicBezTo>
                  <a:cubicBezTo>
                    <a:pt x="1" y="5061"/>
                    <a:pt x="1465" y="6513"/>
                    <a:pt x="3263" y="6513"/>
                  </a:cubicBezTo>
                  <a:cubicBezTo>
                    <a:pt x="5061" y="6513"/>
                    <a:pt x="6526" y="5061"/>
                    <a:pt x="6526" y="3251"/>
                  </a:cubicBezTo>
                  <a:cubicBezTo>
                    <a:pt x="6526" y="1453"/>
                    <a:pt x="5061" y="1"/>
                    <a:pt x="3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0"/>
            <p:cNvSpPr/>
            <p:nvPr/>
          </p:nvSpPr>
          <p:spPr>
            <a:xfrm>
              <a:off x="7126804" y="4566169"/>
              <a:ext cx="38180" cy="73492"/>
            </a:xfrm>
            <a:custGeom>
              <a:avLst/>
              <a:gdLst/>
              <a:ahLst/>
              <a:cxnLst/>
              <a:rect l="l" t="t" r="r" b="b"/>
              <a:pathLst>
                <a:path w="1930" h="3715" extrusionOk="0">
                  <a:moveTo>
                    <a:pt x="846" y="750"/>
                  </a:moveTo>
                  <a:lnTo>
                    <a:pt x="846" y="1572"/>
                  </a:lnTo>
                  <a:cubicBezTo>
                    <a:pt x="680" y="1548"/>
                    <a:pt x="560" y="1500"/>
                    <a:pt x="489" y="1441"/>
                  </a:cubicBezTo>
                  <a:cubicBezTo>
                    <a:pt x="406" y="1369"/>
                    <a:pt x="370" y="1286"/>
                    <a:pt x="370" y="1167"/>
                  </a:cubicBezTo>
                  <a:cubicBezTo>
                    <a:pt x="370" y="1048"/>
                    <a:pt x="418" y="953"/>
                    <a:pt x="501" y="881"/>
                  </a:cubicBezTo>
                  <a:cubicBezTo>
                    <a:pt x="572" y="810"/>
                    <a:pt x="691" y="774"/>
                    <a:pt x="846" y="750"/>
                  </a:cubicBezTo>
                  <a:close/>
                  <a:moveTo>
                    <a:pt x="1049" y="1953"/>
                  </a:moveTo>
                  <a:cubicBezTo>
                    <a:pt x="1227" y="1989"/>
                    <a:pt x="1358" y="2036"/>
                    <a:pt x="1442" y="2108"/>
                  </a:cubicBezTo>
                  <a:cubicBezTo>
                    <a:pt x="1525" y="2179"/>
                    <a:pt x="1561" y="2274"/>
                    <a:pt x="1561" y="2393"/>
                  </a:cubicBezTo>
                  <a:cubicBezTo>
                    <a:pt x="1561" y="2512"/>
                    <a:pt x="1525" y="2608"/>
                    <a:pt x="1430" y="2679"/>
                  </a:cubicBezTo>
                  <a:cubicBezTo>
                    <a:pt x="1346" y="2751"/>
                    <a:pt x="1215" y="2798"/>
                    <a:pt x="1049" y="2822"/>
                  </a:cubicBezTo>
                  <a:lnTo>
                    <a:pt x="1049" y="1953"/>
                  </a:lnTo>
                  <a:close/>
                  <a:moveTo>
                    <a:pt x="846" y="0"/>
                  </a:moveTo>
                  <a:lnTo>
                    <a:pt x="846" y="477"/>
                  </a:lnTo>
                  <a:cubicBezTo>
                    <a:pt x="572" y="488"/>
                    <a:pt x="370" y="560"/>
                    <a:pt x="227" y="691"/>
                  </a:cubicBezTo>
                  <a:cubicBezTo>
                    <a:pt x="72" y="810"/>
                    <a:pt x="1" y="988"/>
                    <a:pt x="1" y="1203"/>
                  </a:cubicBezTo>
                  <a:cubicBezTo>
                    <a:pt x="1" y="1405"/>
                    <a:pt x="72" y="1560"/>
                    <a:pt x="203" y="1679"/>
                  </a:cubicBezTo>
                  <a:cubicBezTo>
                    <a:pt x="346" y="1786"/>
                    <a:pt x="560" y="1870"/>
                    <a:pt x="846" y="1917"/>
                  </a:cubicBezTo>
                  <a:lnTo>
                    <a:pt x="846" y="2834"/>
                  </a:lnTo>
                  <a:cubicBezTo>
                    <a:pt x="703" y="2834"/>
                    <a:pt x="560" y="2810"/>
                    <a:pt x="418" y="2763"/>
                  </a:cubicBezTo>
                  <a:cubicBezTo>
                    <a:pt x="275" y="2727"/>
                    <a:pt x="144" y="2655"/>
                    <a:pt x="1" y="2572"/>
                  </a:cubicBezTo>
                  <a:lnTo>
                    <a:pt x="1" y="2929"/>
                  </a:lnTo>
                  <a:cubicBezTo>
                    <a:pt x="144" y="2989"/>
                    <a:pt x="287" y="3036"/>
                    <a:pt x="430" y="3072"/>
                  </a:cubicBezTo>
                  <a:cubicBezTo>
                    <a:pt x="572" y="3096"/>
                    <a:pt x="703" y="3108"/>
                    <a:pt x="846" y="3120"/>
                  </a:cubicBezTo>
                  <a:lnTo>
                    <a:pt x="846" y="3715"/>
                  </a:lnTo>
                  <a:lnTo>
                    <a:pt x="1049" y="3715"/>
                  </a:lnTo>
                  <a:lnTo>
                    <a:pt x="1049" y="3108"/>
                  </a:lnTo>
                  <a:cubicBezTo>
                    <a:pt x="1334" y="3096"/>
                    <a:pt x="1549" y="3013"/>
                    <a:pt x="1703" y="2882"/>
                  </a:cubicBezTo>
                  <a:cubicBezTo>
                    <a:pt x="1858" y="2763"/>
                    <a:pt x="1930" y="2584"/>
                    <a:pt x="1930" y="2358"/>
                  </a:cubicBezTo>
                  <a:cubicBezTo>
                    <a:pt x="1930" y="2143"/>
                    <a:pt x="1858" y="1977"/>
                    <a:pt x="1715" y="1858"/>
                  </a:cubicBezTo>
                  <a:cubicBezTo>
                    <a:pt x="1573" y="1739"/>
                    <a:pt x="1358" y="1655"/>
                    <a:pt x="1049" y="1608"/>
                  </a:cubicBezTo>
                  <a:lnTo>
                    <a:pt x="1049" y="750"/>
                  </a:lnTo>
                  <a:cubicBezTo>
                    <a:pt x="1168" y="762"/>
                    <a:pt x="1299" y="774"/>
                    <a:pt x="1406" y="810"/>
                  </a:cubicBezTo>
                  <a:cubicBezTo>
                    <a:pt x="1525" y="846"/>
                    <a:pt x="1644" y="881"/>
                    <a:pt x="1751" y="941"/>
                  </a:cubicBezTo>
                  <a:lnTo>
                    <a:pt x="1751" y="584"/>
                  </a:lnTo>
                  <a:cubicBezTo>
                    <a:pt x="1644" y="548"/>
                    <a:pt x="1525" y="524"/>
                    <a:pt x="1406" y="500"/>
                  </a:cubicBezTo>
                  <a:cubicBezTo>
                    <a:pt x="1299" y="488"/>
                    <a:pt x="1180" y="465"/>
                    <a:pt x="1049" y="465"/>
                  </a:cubicBezTo>
                  <a:lnTo>
                    <a:pt x="10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8" name="Google Shape;2138;p30"/>
          <p:cNvGrpSpPr/>
          <p:nvPr/>
        </p:nvGrpSpPr>
        <p:grpSpPr>
          <a:xfrm>
            <a:off x="1959429" y="2714679"/>
            <a:ext cx="681701" cy="464172"/>
            <a:chOff x="1848726" y="3371631"/>
            <a:chExt cx="681701" cy="464172"/>
          </a:xfrm>
        </p:grpSpPr>
        <p:sp>
          <p:nvSpPr>
            <p:cNvPr id="2139" name="Google Shape;2139;p30"/>
            <p:cNvSpPr/>
            <p:nvPr/>
          </p:nvSpPr>
          <p:spPr>
            <a:xfrm>
              <a:off x="1848726" y="3527418"/>
              <a:ext cx="566042" cy="308385"/>
            </a:xfrm>
            <a:custGeom>
              <a:avLst/>
              <a:gdLst/>
              <a:ahLst/>
              <a:cxnLst/>
              <a:rect l="l" t="t" r="r" b="b"/>
              <a:pathLst>
                <a:path w="19170" h="10444" extrusionOk="0">
                  <a:moveTo>
                    <a:pt x="18437" y="0"/>
                  </a:moveTo>
                  <a:cubicBezTo>
                    <a:pt x="18423" y="0"/>
                    <a:pt x="18409" y="1"/>
                    <a:pt x="18395" y="2"/>
                  </a:cubicBezTo>
                  <a:lnTo>
                    <a:pt x="786" y="2"/>
                  </a:lnTo>
                  <a:cubicBezTo>
                    <a:pt x="357" y="2"/>
                    <a:pt x="0" y="323"/>
                    <a:pt x="0" y="728"/>
                  </a:cubicBezTo>
                  <a:lnTo>
                    <a:pt x="0" y="9705"/>
                  </a:lnTo>
                  <a:cubicBezTo>
                    <a:pt x="0" y="10110"/>
                    <a:pt x="357" y="10443"/>
                    <a:pt x="786" y="10443"/>
                  </a:cubicBezTo>
                  <a:lnTo>
                    <a:pt x="18384" y="10443"/>
                  </a:lnTo>
                  <a:cubicBezTo>
                    <a:pt x="18812" y="10443"/>
                    <a:pt x="19169" y="10098"/>
                    <a:pt x="19169" y="9705"/>
                  </a:cubicBezTo>
                  <a:lnTo>
                    <a:pt x="19169" y="728"/>
                  </a:lnTo>
                  <a:cubicBezTo>
                    <a:pt x="19169" y="336"/>
                    <a:pt x="18846" y="0"/>
                    <a:pt x="18437" y="0"/>
                  </a:cubicBezTo>
                  <a:close/>
                </a:path>
              </a:pathLst>
            </a:custGeom>
            <a:solidFill>
              <a:srgbClr val="383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0"/>
            <p:cNvSpPr/>
            <p:nvPr/>
          </p:nvSpPr>
          <p:spPr>
            <a:xfrm>
              <a:off x="1907427" y="3590016"/>
              <a:ext cx="146988" cy="176515"/>
            </a:xfrm>
            <a:custGeom>
              <a:avLst/>
              <a:gdLst/>
              <a:ahLst/>
              <a:cxnLst/>
              <a:rect l="l" t="t" r="r" b="b"/>
              <a:pathLst>
                <a:path w="4978" h="5978" extrusionOk="0">
                  <a:moveTo>
                    <a:pt x="298" y="1"/>
                  </a:moveTo>
                  <a:cubicBezTo>
                    <a:pt x="144" y="1"/>
                    <a:pt x="1" y="144"/>
                    <a:pt x="1" y="299"/>
                  </a:cubicBezTo>
                  <a:lnTo>
                    <a:pt x="1" y="5680"/>
                  </a:lnTo>
                  <a:cubicBezTo>
                    <a:pt x="1" y="5835"/>
                    <a:pt x="144" y="5978"/>
                    <a:pt x="298" y="5978"/>
                  </a:cubicBezTo>
                  <a:lnTo>
                    <a:pt x="4680" y="5978"/>
                  </a:lnTo>
                  <a:cubicBezTo>
                    <a:pt x="4846" y="5978"/>
                    <a:pt x="4977" y="5835"/>
                    <a:pt x="4977" y="5680"/>
                  </a:cubicBezTo>
                  <a:lnTo>
                    <a:pt x="4977" y="299"/>
                  </a:lnTo>
                  <a:cubicBezTo>
                    <a:pt x="4977" y="144"/>
                    <a:pt x="4846" y="1"/>
                    <a:pt x="4680" y="1"/>
                  </a:cubicBezTo>
                  <a:close/>
                </a:path>
              </a:pathLst>
            </a:custGeom>
            <a:solidFill>
              <a:srgbClr val="4D5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0"/>
            <p:cNvSpPr/>
            <p:nvPr/>
          </p:nvSpPr>
          <p:spPr>
            <a:xfrm>
              <a:off x="1956649" y="3615351"/>
              <a:ext cx="48543" cy="48189"/>
            </a:xfrm>
            <a:custGeom>
              <a:avLst/>
              <a:gdLst/>
              <a:ahLst/>
              <a:cxnLst/>
              <a:rect l="l" t="t" r="r" b="b"/>
              <a:pathLst>
                <a:path w="1644" h="1632" extrusionOk="0">
                  <a:moveTo>
                    <a:pt x="822" y="0"/>
                  </a:moveTo>
                  <a:cubicBezTo>
                    <a:pt x="370" y="0"/>
                    <a:pt x="1" y="357"/>
                    <a:pt x="1" y="810"/>
                  </a:cubicBezTo>
                  <a:cubicBezTo>
                    <a:pt x="1" y="1262"/>
                    <a:pt x="370" y="1631"/>
                    <a:pt x="822" y="1631"/>
                  </a:cubicBezTo>
                  <a:cubicBezTo>
                    <a:pt x="1274" y="1631"/>
                    <a:pt x="1644" y="1262"/>
                    <a:pt x="1644" y="810"/>
                  </a:cubicBezTo>
                  <a:cubicBezTo>
                    <a:pt x="1644" y="357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0"/>
            <p:cNvSpPr/>
            <p:nvPr/>
          </p:nvSpPr>
          <p:spPr>
            <a:xfrm>
              <a:off x="1940822" y="3675114"/>
              <a:ext cx="80551" cy="66821"/>
            </a:xfrm>
            <a:custGeom>
              <a:avLst/>
              <a:gdLst/>
              <a:ahLst/>
              <a:cxnLst/>
              <a:rect l="l" t="t" r="r" b="b"/>
              <a:pathLst>
                <a:path w="2728" h="2263" extrusionOk="0">
                  <a:moveTo>
                    <a:pt x="584" y="0"/>
                  </a:moveTo>
                  <a:cubicBezTo>
                    <a:pt x="275" y="0"/>
                    <a:pt x="1" y="250"/>
                    <a:pt x="1" y="572"/>
                  </a:cubicBezTo>
                  <a:lnTo>
                    <a:pt x="1" y="1989"/>
                  </a:lnTo>
                  <a:cubicBezTo>
                    <a:pt x="1" y="2143"/>
                    <a:pt x="120" y="2262"/>
                    <a:pt x="275" y="2262"/>
                  </a:cubicBezTo>
                  <a:lnTo>
                    <a:pt x="2465" y="2262"/>
                  </a:lnTo>
                  <a:cubicBezTo>
                    <a:pt x="2608" y="2262"/>
                    <a:pt x="2727" y="2143"/>
                    <a:pt x="2727" y="1989"/>
                  </a:cubicBezTo>
                  <a:lnTo>
                    <a:pt x="2727" y="572"/>
                  </a:lnTo>
                  <a:cubicBezTo>
                    <a:pt x="2727" y="262"/>
                    <a:pt x="2477" y="0"/>
                    <a:pt x="2144" y="0"/>
                  </a:cubicBez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0"/>
            <p:cNvSpPr/>
            <p:nvPr/>
          </p:nvSpPr>
          <p:spPr>
            <a:xfrm>
              <a:off x="2110281" y="3591079"/>
              <a:ext cx="146279" cy="20079"/>
            </a:xfrm>
            <a:custGeom>
              <a:avLst/>
              <a:gdLst/>
              <a:ahLst/>
              <a:cxnLst/>
              <a:rect l="l" t="t" r="r" b="b"/>
              <a:pathLst>
                <a:path w="4954" h="680" extrusionOk="0">
                  <a:moveTo>
                    <a:pt x="334" y="1"/>
                  </a:moveTo>
                  <a:cubicBezTo>
                    <a:pt x="143" y="1"/>
                    <a:pt x="1" y="144"/>
                    <a:pt x="1" y="346"/>
                  </a:cubicBezTo>
                  <a:cubicBezTo>
                    <a:pt x="1" y="536"/>
                    <a:pt x="143" y="679"/>
                    <a:pt x="334" y="679"/>
                  </a:cubicBezTo>
                  <a:lnTo>
                    <a:pt x="4608" y="679"/>
                  </a:lnTo>
                  <a:cubicBezTo>
                    <a:pt x="4787" y="679"/>
                    <a:pt x="4954" y="536"/>
                    <a:pt x="4954" y="346"/>
                  </a:cubicBezTo>
                  <a:cubicBezTo>
                    <a:pt x="4954" y="144"/>
                    <a:pt x="4799" y="1"/>
                    <a:pt x="4608" y="1"/>
                  </a:cubicBezTo>
                  <a:close/>
                </a:path>
              </a:pathLst>
            </a:custGeom>
            <a:solidFill>
              <a:srgbClr val="4D5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0"/>
            <p:cNvSpPr/>
            <p:nvPr/>
          </p:nvSpPr>
          <p:spPr>
            <a:xfrm>
              <a:off x="2109926" y="3631148"/>
              <a:ext cx="246466" cy="20079"/>
            </a:xfrm>
            <a:custGeom>
              <a:avLst/>
              <a:gdLst/>
              <a:ahLst/>
              <a:cxnLst/>
              <a:rect l="l" t="t" r="r" b="b"/>
              <a:pathLst>
                <a:path w="8347" h="680" extrusionOk="0">
                  <a:moveTo>
                    <a:pt x="346" y="1"/>
                  </a:moveTo>
                  <a:cubicBezTo>
                    <a:pt x="155" y="1"/>
                    <a:pt x="1" y="144"/>
                    <a:pt x="1" y="334"/>
                  </a:cubicBezTo>
                  <a:cubicBezTo>
                    <a:pt x="1" y="537"/>
                    <a:pt x="155" y="680"/>
                    <a:pt x="346" y="680"/>
                  </a:cubicBezTo>
                  <a:lnTo>
                    <a:pt x="8002" y="680"/>
                  </a:lnTo>
                  <a:cubicBezTo>
                    <a:pt x="8180" y="680"/>
                    <a:pt x="8323" y="537"/>
                    <a:pt x="8347" y="334"/>
                  </a:cubicBezTo>
                  <a:cubicBezTo>
                    <a:pt x="8347" y="144"/>
                    <a:pt x="8192" y="1"/>
                    <a:pt x="8002" y="1"/>
                  </a:cubicBezTo>
                  <a:close/>
                </a:path>
              </a:pathLst>
            </a:custGeom>
            <a:solidFill>
              <a:srgbClr val="4D5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0"/>
            <p:cNvSpPr/>
            <p:nvPr/>
          </p:nvSpPr>
          <p:spPr>
            <a:xfrm>
              <a:off x="2109926" y="3670892"/>
              <a:ext cx="246466" cy="20404"/>
            </a:xfrm>
            <a:custGeom>
              <a:avLst/>
              <a:gdLst/>
              <a:ahLst/>
              <a:cxnLst/>
              <a:rect l="l" t="t" r="r" b="b"/>
              <a:pathLst>
                <a:path w="8347" h="691" extrusionOk="0">
                  <a:moveTo>
                    <a:pt x="346" y="0"/>
                  </a:moveTo>
                  <a:cubicBezTo>
                    <a:pt x="155" y="0"/>
                    <a:pt x="1" y="155"/>
                    <a:pt x="1" y="346"/>
                  </a:cubicBezTo>
                  <a:cubicBezTo>
                    <a:pt x="1" y="536"/>
                    <a:pt x="155" y="691"/>
                    <a:pt x="346" y="691"/>
                  </a:cubicBezTo>
                  <a:lnTo>
                    <a:pt x="8002" y="691"/>
                  </a:lnTo>
                  <a:cubicBezTo>
                    <a:pt x="8180" y="691"/>
                    <a:pt x="8323" y="536"/>
                    <a:pt x="8347" y="346"/>
                  </a:cubicBezTo>
                  <a:cubicBezTo>
                    <a:pt x="8347" y="155"/>
                    <a:pt x="8192" y="0"/>
                    <a:pt x="8002" y="0"/>
                  </a:cubicBezTo>
                  <a:close/>
                </a:path>
              </a:pathLst>
            </a:custGeom>
            <a:solidFill>
              <a:srgbClr val="4D5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0"/>
            <p:cNvSpPr/>
            <p:nvPr/>
          </p:nvSpPr>
          <p:spPr>
            <a:xfrm>
              <a:off x="2109926" y="3710961"/>
              <a:ext cx="246466" cy="20433"/>
            </a:xfrm>
            <a:custGeom>
              <a:avLst/>
              <a:gdLst/>
              <a:ahLst/>
              <a:cxnLst/>
              <a:rect l="l" t="t" r="r" b="b"/>
              <a:pathLst>
                <a:path w="8347" h="692" extrusionOk="0">
                  <a:moveTo>
                    <a:pt x="346" y="1"/>
                  </a:moveTo>
                  <a:cubicBezTo>
                    <a:pt x="155" y="1"/>
                    <a:pt x="1" y="155"/>
                    <a:pt x="1" y="346"/>
                  </a:cubicBezTo>
                  <a:cubicBezTo>
                    <a:pt x="1" y="536"/>
                    <a:pt x="155" y="691"/>
                    <a:pt x="346" y="691"/>
                  </a:cubicBezTo>
                  <a:lnTo>
                    <a:pt x="8002" y="691"/>
                  </a:lnTo>
                  <a:cubicBezTo>
                    <a:pt x="8180" y="691"/>
                    <a:pt x="8323" y="536"/>
                    <a:pt x="8347" y="346"/>
                  </a:cubicBezTo>
                  <a:cubicBezTo>
                    <a:pt x="8347" y="155"/>
                    <a:pt x="8192" y="1"/>
                    <a:pt x="8002" y="1"/>
                  </a:cubicBezTo>
                  <a:close/>
                </a:path>
              </a:pathLst>
            </a:custGeom>
            <a:solidFill>
              <a:srgbClr val="4D5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0"/>
            <p:cNvSpPr/>
            <p:nvPr/>
          </p:nvSpPr>
          <p:spPr>
            <a:xfrm>
              <a:off x="2109926" y="3751059"/>
              <a:ext cx="246466" cy="20049"/>
            </a:xfrm>
            <a:custGeom>
              <a:avLst/>
              <a:gdLst/>
              <a:ahLst/>
              <a:cxnLst/>
              <a:rect l="l" t="t" r="r" b="b"/>
              <a:pathLst>
                <a:path w="8347" h="679" extrusionOk="0">
                  <a:moveTo>
                    <a:pt x="346" y="0"/>
                  </a:moveTo>
                  <a:cubicBezTo>
                    <a:pt x="155" y="0"/>
                    <a:pt x="1" y="143"/>
                    <a:pt x="1" y="345"/>
                  </a:cubicBezTo>
                  <a:cubicBezTo>
                    <a:pt x="1" y="536"/>
                    <a:pt x="155" y="679"/>
                    <a:pt x="346" y="679"/>
                  </a:cubicBezTo>
                  <a:lnTo>
                    <a:pt x="8002" y="679"/>
                  </a:lnTo>
                  <a:cubicBezTo>
                    <a:pt x="8180" y="679"/>
                    <a:pt x="8323" y="536"/>
                    <a:pt x="8347" y="345"/>
                  </a:cubicBezTo>
                  <a:cubicBezTo>
                    <a:pt x="8347" y="143"/>
                    <a:pt x="8192" y="0"/>
                    <a:pt x="8002" y="0"/>
                  </a:cubicBezTo>
                  <a:close/>
                </a:path>
              </a:pathLst>
            </a:custGeom>
            <a:solidFill>
              <a:srgbClr val="4D5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0"/>
            <p:cNvSpPr/>
            <p:nvPr/>
          </p:nvSpPr>
          <p:spPr>
            <a:xfrm>
              <a:off x="2299080" y="3371631"/>
              <a:ext cx="231348" cy="296131"/>
            </a:xfrm>
            <a:custGeom>
              <a:avLst/>
              <a:gdLst/>
              <a:ahLst/>
              <a:cxnLst/>
              <a:rect l="l" t="t" r="r" b="b"/>
              <a:pathLst>
                <a:path w="7835" h="10029" extrusionOk="0">
                  <a:moveTo>
                    <a:pt x="3923" y="0"/>
                  </a:moveTo>
                  <a:cubicBezTo>
                    <a:pt x="3769" y="0"/>
                    <a:pt x="3614" y="57"/>
                    <a:pt x="3489" y="170"/>
                  </a:cubicBezTo>
                  <a:cubicBezTo>
                    <a:pt x="2965" y="622"/>
                    <a:pt x="1977" y="1337"/>
                    <a:pt x="488" y="1777"/>
                  </a:cubicBezTo>
                  <a:cubicBezTo>
                    <a:pt x="191" y="1861"/>
                    <a:pt x="0" y="2111"/>
                    <a:pt x="0" y="2408"/>
                  </a:cubicBezTo>
                  <a:lnTo>
                    <a:pt x="0" y="5004"/>
                  </a:lnTo>
                  <a:cubicBezTo>
                    <a:pt x="12" y="5421"/>
                    <a:pt x="107" y="5837"/>
                    <a:pt x="250" y="6218"/>
                  </a:cubicBezTo>
                  <a:cubicBezTo>
                    <a:pt x="1107" y="8409"/>
                    <a:pt x="3810" y="9969"/>
                    <a:pt x="3917" y="10028"/>
                  </a:cubicBezTo>
                  <a:cubicBezTo>
                    <a:pt x="4036" y="9969"/>
                    <a:pt x="7787" y="7814"/>
                    <a:pt x="7835" y="5004"/>
                  </a:cubicBezTo>
                  <a:lnTo>
                    <a:pt x="7835" y="2420"/>
                  </a:lnTo>
                  <a:cubicBezTo>
                    <a:pt x="7835" y="2122"/>
                    <a:pt x="7632" y="1849"/>
                    <a:pt x="7358" y="1777"/>
                  </a:cubicBezTo>
                  <a:cubicBezTo>
                    <a:pt x="7061" y="1682"/>
                    <a:pt x="6787" y="1599"/>
                    <a:pt x="6537" y="1491"/>
                  </a:cubicBezTo>
                  <a:cubicBezTo>
                    <a:pt x="5489" y="1075"/>
                    <a:pt x="4775" y="539"/>
                    <a:pt x="4358" y="170"/>
                  </a:cubicBezTo>
                  <a:cubicBezTo>
                    <a:pt x="4233" y="57"/>
                    <a:pt x="4078" y="0"/>
                    <a:pt x="3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0"/>
            <p:cNvSpPr/>
            <p:nvPr/>
          </p:nvSpPr>
          <p:spPr>
            <a:xfrm>
              <a:off x="2357072" y="3432516"/>
              <a:ext cx="115334" cy="166328"/>
            </a:xfrm>
            <a:custGeom>
              <a:avLst/>
              <a:gdLst/>
              <a:ahLst/>
              <a:cxnLst/>
              <a:rect l="l" t="t" r="r" b="b"/>
              <a:pathLst>
                <a:path w="3906" h="5633" extrusionOk="0">
                  <a:moveTo>
                    <a:pt x="1965" y="203"/>
                  </a:moveTo>
                  <a:cubicBezTo>
                    <a:pt x="2572" y="203"/>
                    <a:pt x="3084" y="692"/>
                    <a:pt x="3084" y="1323"/>
                  </a:cubicBezTo>
                  <a:lnTo>
                    <a:pt x="3084" y="1989"/>
                  </a:lnTo>
                  <a:lnTo>
                    <a:pt x="846" y="1989"/>
                  </a:lnTo>
                  <a:lnTo>
                    <a:pt x="846" y="1323"/>
                  </a:lnTo>
                  <a:cubicBezTo>
                    <a:pt x="846" y="715"/>
                    <a:pt x="1358" y="203"/>
                    <a:pt x="1965" y="203"/>
                  </a:cubicBezTo>
                  <a:close/>
                  <a:moveTo>
                    <a:pt x="1953" y="1"/>
                  </a:moveTo>
                  <a:cubicBezTo>
                    <a:pt x="1227" y="1"/>
                    <a:pt x="632" y="596"/>
                    <a:pt x="632" y="1323"/>
                  </a:cubicBezTo>
                  <a:lnTo>
                    <a:pt x="632" y="1989"/>
                  </a:lnTo>
                  <a:lnTo>
                    <a:pt x="513" y="1989"/>
                  </a:lnTo>
                  <a:cubicBezTo>
                    <a:pt x="227" y="1989"/>
                    <a:pt x="1" y="2216"/>
                    <a:pt x="1" y="2501"/>
                  </a:cubicBezTo>
                  <a:lnTo>
                    <a:pt x="1" y="5133"/>
                  </a:lnTo>
                  <a:cubicBezTo>
                    <a:pt x="1" y="5418"/>
                    <a:pt x="227" y="5633"/>
                    <a:pt x="513" y="5633"/>
                  </a:cubicBezTo>
                  <a:lnTo>
                    <a:pt x="3394" y="5633"/>
                  </a:lnTo>
                  <a:cubicBezTo>
                    <a:pt x="3680" y="5633"/>
                    <a:pt x="3894" y="5418"/>
                    <a:pt x="3894" y="5133"/>
                  </a:cubicBezTo>
                  <a:lnTo>
                    <a:pt x="3894" y="2501"/>
                  </a:lnTo>
                  <a:cubicBezTo>
                    <a:pt x="3906" y="2216"/>
                    <a:pt x="3680" y="1989"/>
                    <a:pt x="3394" y="1989"/>
                  </a:cubicBezTo>
                  <a:lnTo>
                    <a:pt x="3275" y="1989"/>
                  </a:lnTo>
                  <a:lnTo>
                    <a:pt x="3275" y="1323"/>
                  </a:lnTo>
                  <a:cubicBezTo>
                    <a:pt x="3275" y="596"/>
                    <a:pt x="2680" y="1"/>
                    <a:pt x="1953" y="1"/>
                  </a:cubicBez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0"/>
            <p:cNvSpPr/>
            <p:nvPr/>
          </p:nvSpPr>
          <p:spPr>
            <a:xfrm>
              <a:off x="2400684" y="3520420"/>
              <a:ext cx="28848" cy="56634"/>
            </a:xfrm>
            <a:custGeom>
              <a:avLst/>
              <a:gdLst/>
              <a:ahLst/>
              <a:cxnLst/>
              <a:rect l="l" t="t" r="r" b="b"/>
              <a:pathLst>
                <a:path w="977" h="1918" extrusionOk="0">
                  <a:moveTo>
                    <a:pt x="488" y="1"/>
                  </a:moveTo>
                  <a:cubicBezTo>
                    <a:pt x="214" y="1"/>
                    <a:pt x="0" y="215"/>
                    <a:pt x="0" y="489"/>
                  </a:cubicBezTo>
                  <a:cubicBezTo>
                    <a:pt x="0" y="655"/>
                    <a:pt x="72" y="786"/>
                    <a:pt x="191" y="870"/>
                  </a:cubicBezTo>
                  <a:lnTo>
                    <a:pt x="0" y="1917"/>
                  </a:lnTo>
                  <a:lnTo>
                    <a:pt x="976" y="1917"/>
                  </a:lnTo>
                  <a:lnTo>
                    <a:pt x="786" y="870"/>
                  </a:lnTo>
                  <a:cubicBezTo>
                    <a:pt x="893" y="786"/>
                    <a:pt x="976" y="632"/>
                    <a:pt x="976" y="489"/>
                  </a:cubicBezTo>
                  <a:cubicBezTo>
                    <a:pt x="976" y="215"/>
                    <a:pt x="750" y="1"/>
                    <a:pt x="488" y="1"/>
                  </a:cubicBezTo>
                  <a:close/>
                </a:path>
              </a:pathLst>
            </a:custGeom>
            <a:solidFill>
              <a:srgbClr val="2C2B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1" name="Google Shape;2151;p30"/>
          <p:cNvGrpSpPr/>
          <p:nvPr/>
        </p:nvGrpSpPr>
        <p:grpSpPr>
          <a:xfrm>
            <a:off x="6984468" y="917811"/>
            <a:ext cx="527147" cy="370625"/>
            <a:chOff x="6604995" y="3417146"/>
            <a:chExt cx="754841" cy="288307"/>
          </a:xfrm>
        </p:grpSpPr>
        <p:sp>
          <p:nvSpPr>
            <p:cNvPr id="2152" name="Google Shape;2152;p30"/>
            <p:cNvSpPr/>
            <p:nvPr/>
          </p:nvSpPr>
          <p:spPr>
            <a:xfrm>
              <a:off x="6604995" y="3417146"/>
              <a:ext cx="586446" cy="288307"/>
            </a:xfrm>
            <a:custGeom>
              <a:avLst/>
              <a:gdLst/>
              <a:ahLst/>
              <a:cxnLst/>
              <a:rect l="l" t="t" r="r" b="b"/>
              <a:pathLst>
                <a:path w="19861" h="9764" extrusionOk="0">
                  <a:moveTo>
                    <a:pt x="7501" y="0"/>
                  </a:moveTo>
                  <a:cubicBezTo>
                    <a:pt x="5168" y="0"/>
                    <a:pt x="3263" y="1905"/>
                    <a:pt x="3263" y="4239"/>
                  </a:cubicBezTo>
                  <a:cubicBezTo>
                    <a:pt x="3263" y="4382"/>
                    <a:pt x="3263" y="4513"/>
                    <a:pt x="3275" y="4644"/>
                  </a:cubicBezTo>
                  <a:lnTo>
                    <a:pt x="2572" y="4644"/>
                  </a:lnTo>
                  <a:cubicBezTo>
                    <a:pt x="1155" y="4644"/>
                    <a:pt x="1" y="5787"/>
                    <a:pt x="1" y="7204"/>
                  </a:cubicBezTo>
                  <a:cubicBezTo>
                    <a:pt x="1" y="7537"/>
                    <a:pt x="72" y="7858"/>
                    <a:pt x="191" y="8144"/>
                  </a:cubicBezTo>
                  <a:cubicBezTo>
                    <a:pt x="322" y="8466"/>
                    <a:pt x="512" y="8763"/>
                    <a:pt x="763" y="9025"/>
                  </a:cubicBezTo>
                  <a:cubicBezTo>
                    <a:pt x="1227" y="9478"/>
                    <a:pt x="1870" y="9763"/>
                    <a:pt x="2584" y="9763"/>
                  </a:cubicBezTo>
                  <a:lnTo>
                    <a:pt x="17300" y="9763"/>
                  </a:lnTo>
                  <a:cubicBezTo>
                    <a:pt x="18717" y="9763"/>
                    <a:pt x="19860" y="8620"/>
                    <a:pt x="19860" y="7204"/>
                  </a:cubicBezTo>
                  <a:cubicBezTo>
                    <a:pt x="19860" y="6489"/>
                    <a:pt x="19574" y="5870"/>
                    <a:pt x="19122" y="5370"/>
                  </a:cubicBezTo>
                  <a:cubicBezTo>
                    <a:pt x="18658" y="4918"/>
                    <a:pt x="18015" y="4632"/>
                    <a:pt x="17300" y="4632"/>
                  </a:cubicBezTo>
                  <a:lnTo>
                    <a:pt x="16455" y="4632"/>
                  </a:lnTo>
                  <a:cubicBezTo>
                    <a:pt x="16229" y="3917"/>
                    <a:pt x="15776" y="3286"/>
                    <a:pt x="15181" y="2858"/>
                  </a:cubicBezTo>
                  <a:cubicBezTo>
                    <a:pt x="14621" y="2453"/>
                    <a:pt x="13955" y="2215"/>
                    <a:pt x="13205" y="2215"/>
                  </a:cubicBezTo>
                  <a:cubicBezTo>
                    <a:pt x="12562" y="2215"/>
                    <a:pt x="11966" y="2393"/>
                    <a:pt x="11466" y="2715"/>
                  </a:cubicBezTo>
                  <a:cubicBezTo>
                    <a:pt x="10859" y="1131"/>
                    <a:pt x="9311" y="0"/>
                    <a:pt x="7501" y="0"/>
                  </a:cubicBez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0"/>
            <p:cNvSpPr/>
            <p:nvPr/>
          </p:nvSpPr>
          <p:spPr>
            <a:xfrm>
              <a:off x="6799049" y="3522618"/>
              <a:ext cx="198661" cy="182834"/>
            </a:xfrm>
            <a:custGeom>
              <a:avLst/>
              <a:gdLst/>
              <a:ahLst/>
              <a:cxnLst/>
              <a:rect l="l" t="t" r="r" b="b"/>
              <a:pathLst>
                <a:path w="6728" h="6192" extrusionOk="0">
                  <a:moveTo>
                    <a:pt x="3358" y="0"/>
                  </a:moveTo>
                  <a:lnTo>
                    <a:pt x="1" y="4227"/>
                  </a:lnTo>
                  <a:lnTo>
                    <a:pt x="1858" y="4227"/>
                  </a:lnTo>
                  <a:lnTo>
                    <a:pt x="1858" y="6191"/>
                  </a:lnTo>
                  <a:lnTo>
                    <a:pt x="4870" y="6191"/>
                  </a:lnTo>
                  <a:lnTo>
                    <a:pt x="4870" y="4227"/>
                  </a:lnTo>
                  <a:lnTo>
                    <a:pt x="6728" y="4227"/>
                  </a:lnTo>
                  <a:lnTo>
                    <a:pt x="6478" y="3917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0"/>
            <p:cNvSpPr/>
            <p:nvPr/>
          </p:nvSpPr>
          <p:spPr>
            <a:xfrm>
              <a:off x="7132681" y="3494124"/>
              <a:ext cx="190246" cy="119203"/>
            </a:xfrm>
            <a:custGeom>
              <a:avLst/>
              <a:gdLst/>
              <a:ahLst/>
              <a:cxnLst/>
              <a:rect l="l" t="t" r="r" b="b"/>
              <a:pathLst>
                <a:path w="6443" h="4037" extrusionOk="0">
                  <a:moveTo>
                    <a:pt x="418" y="1"/>
                  </a:moveTo>
                  <a:cubicBezTo>
                    <a:pt x="179" y="1"/>
                    <a:pt x="1" y="191"/>
                    <a:pt x="1" y="417"/>
                  </a:cubicBezTo>
                  <a:lnTo>
                    <a:pt x="1" y="3620"/>
                  </a:lnTo>
                  <a:cubicBezTo>
                    <a:pt x="1" y="3858"/>
                    <a:pt x="191" y="4037"/>
                    <a:pt x="418" y="4037"/>
                  </a:cubicBezTo>
                  <a:lnTo>
                    <a:pt x="6025" y="4037"/>
                  </a:lnTo>
                  <a:cubicBezTo>
                    <a:pt x="6263" y="4037"/>
                    <a:pt x="6442" y="3835"/>
                    <a:pt x="6442" y="3620"/>
                  </a:cubicBezTo>
                  <a:lnTo>
                    <a:pt x="6442" y="417"/>
                  </a:lnTo>
                  <a:cubicBezTo>
                    <a:pt x="6442" y="191"/>
                    <a:pt x="6263" y="1"/>
                    <a:pt x="6025" y="1"/>
                  </a:cubicBezTo>
                  <a:close/>
                </a:path>
              </a:pathLst>
            </a:custGeom>
            <a:solidFill>
              <a:srgbClr val="D3D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0"/>
            <p:cNvSpPr/>
            <p:nvPr/>
          </p:nvSpPr>
          <p:spPr>
            <a:xfrm>
              <a:off x="7159049" y="3516978"/>
              <a:ext cx="137834" cy="11280"/>
            </a:xfrm>
            <a:custGeom>
              <a:avLst/>
              <a:gdLst/>
              <a:ahLst/>
              <a:cxnLst/>
              <a:rect l="l" t="t" r="r" b="b"/>
              <a:pathLst>
                <a:path w="4668" h="382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4478" y="382"/>
                  </a:lnTo>
                  <a:cubicBezTo>
                    <a:pt x="4585" y="382"/>
                    <a:pt x="4668" y="310"/>
                    <a:pt x="4668" y="191"/>
                  </a:cubicBezTo>
                  <a:cubicBezTo>
                    <a:pt x="4668" y="84"/>
                    <a:pt x="4585" y="1"/>
                    <a:pt x="4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0"/>
            <p:cNvSpPr/>
            <p:nvPr/>
          </p:nvSpPr>
          <p:spPr>
            <a:xfrm>
              <a:off x="7159049" y="3539478"/>
              <a:ext cx="137834" cy="11280"/>
            </a:xfrm>
            <a:custGeom>
              <a:avLst/>
              <a:gdLst/>
              <a:ahLst/>
              <a:cxnLst/>
              <a:rect l="l" t="t" r="r" b="b"/>
              <a:pathLst>
                <a:path w="4668" h="382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98"/>
                    <a:pt x="84" y="382"/>
                    <a:pt x="191" y="382"/>
                  </a:cubicBezTo>
                  <a:lnTo>
                    <a:pt x="4478" y="382"/>
                  </a:lnTo>
                  <a:cubicBezTo>
                    <a:pt x="4585" y="382"/>
                    <a:pt x="4668" y="310"/>
                    <a:pt x="4668" y="191"/>
                  </a:cubicBezTo>
                  <a:cubicBezTo>
                    <a:pt x="4668" y="84"/>
                    <a:pt x="4585" y="1"/>
                    <a:pt x="4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0"/>
            <p:cNvSpPr/>
            <p:nvPr/>
          </p:nvSpPr>
          <p:spPr>
            <a:xfrm>
              <a:off x="7159049" y="3561624"/>
              <a:ext cx="137834" cy="11634"/>
            </a:xfrm>
            <a:custGeom>
              <a:avLst/>
              <a:gdLst/>
              <a:ahLst/>
              <a:cxnLst/>
              <a:rect l="l" t="t" r="r" b="b"/>
              <a:pathLst>
                <a:path w="4668" h="394" extrusionOk="0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8"/>
                    <a:pt x="84" y="394"/>
                    <a:pt x="191" y="394"/>
                  </a:cubicBezTo>
                  <a:lnTo>
                    <a:pt x="4478" y="394"/>
                  </a:lnTo>
                  <a:cubicBezTo>
                    <a:pt x="4585" y="394"/>
                    <a:pt x="4668" y="322"/>
                    <a:pt x="4668" y="203"/>
                  </a:cubicBezTo>
                  <a:cubicBezTo>
                    <a:pt x="4668" y="96"/>
                    <a:pt x="4585" y="1"/>
                    <a:pt x="4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0"/>
            <p:cNvSpPr/>
            <p:nvPr/>
          </p:nvSpPr>
          <p:spPr>
            <a:xfrm>
              <a:off x="7096125" y="3539478"/>
              <a:ext cx="263710" cy="165974"/>
            </a:xfrm>
            <a:custGeom>
              <a:avLst/>
              <a:gdLst/>
              <a:ahLst/>
              <a:cxnLst/>
              <a:rect l="l" t="t" r="r" b="b"/>
              <a:pathLst>
                <a:path w="8931" h="5621" extrusionOk="0">
                  <a:moveTo>
                    <a:pt x="4870" y="1"/>
                  </a:moveTo>
                  <a:cubicBezTo>
                    <a:pt x="4823" y="1"/>
                    <a:pt x="4787" y="1"/>
                    <a:pt x="4751" y="13"/>
                  </a:cubicBezTo>
                  <a:cubicBezTo>
                    <a:pt x="4584" y="60"/>
                    <a:pt x="4453" y="155"/>
                    <a:pt x="4394" y="322"/>
                  </a:cubicBezTo>
                  <a:lnTo>
                    <a:pt x="4358" y="394"/>
                  </a:lnTo>
                  <a:lnTo>
                    <a:pt x="4215" y="775"/>
                  </a:lnTo>
                  <a:lnTo>
                    <a:pt x="4061" y="1132"/>
                  </a:lnTo>
                  <a:lnTo>
                    <a:pt x="4049" y="1144"/>
                  </a:lnTo>
                  <a:cubicBezTo>
                    <a:pt x="3977" y="1334"/>
                    <a:pt x="3799" y="1453"/>
                    <a:pt x="3584" y="1453"/>
                  </a:cubicBezTo>
                  <a:lnTo>
                    <a:pt x="489" y="1453"/>
                  </a:lnTo>
                  <a:cubicBezTo>
                    <a:pt x="227" y="1453"/>
                    <a:pt x="1" y="1679"/>
                    <a:pt x="1" y="1941"/>
                  </a:cubicBezTo>
                  <a:lnTo>
                    <a:pt x="1" y="5132"/>
                  </a:lnTo>
                  <a:cubicBezTo>
                    <a:pt x="1" y="5394"/>
                    <a:pt x="227" y="5620"/>
                    <a:pt x="489" y="5620"/>
                  </a:cubicBezTo>
                  <a:lnTo>
                    <a:pt x="8442" y="5620"/>
                  </a:lnTo>
                  <a:cubicBezTo>
                    <a:pt x="8704" y="5620"/>
                    <a:pt x="8930" y="5394"/>
                    <a:pt x="8930" y="5132"/>
                  </a:cubicBezTo>
                  <a:lnTo>
                    <a:pt x="8930" y="489"/>
                  </a:lnTo>
                  <a:cubicBezTo>
                    <a:pt x="8930" y="215"/>
                    <a:pt x="8704" y="1"/>
                    <a:pt x="8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9" name="Google Shape;2159;p30"/>
          <p:cNvGrpSpPr/>
          <p:nvPr/>
        </p:nvGrpSpPr>
        <p:grpSpPr>
          <a:xfrm>
            <a:off x="2566851" y="1145137"/>
            <a:ext cx="816911" cy="1970406"/>
            <a:chOff x="2566851" y="1337762"/>
            <a:chExt cx="816911" cy="1513154"/>
          </a:xfrm>
        </p:grpSpPr>
        <p:sp>
          <p:nvSpPr>
            <p:cNvPr id="2160" name="Google Shape;2160;p30"/>
            <p:cNvSpPr/>
            <p:nvPr/>
          </p:nvSpPr>
          <p:spPr>
            <a:xfrm>
              <a:off x="2566851" y="1337762"/>
              <a:ext cx="776439" cy="1513154"/>
            </a:xfrm>
            <a:custGeom>
              <a:avLst/>
              <a:gdLst/>
              <a:ahLst/>
              <a:cxnLst/>
              <a:rect l="l" t="t" r="r" b="b"/>
              <a:pathLst>
                <a:path w="24850" h="28207" fill="none" extrusionOk="0">
                  <a:moveTo>
                    <a:pt x="8907" y="1"/>
                  </a:moveTo>
                  <a:lnTo>
                    <a:pt x="24849" y="1"/>
                  </a:lnTo>
                  <a:lnTo>
                    <a:pt x="24849" y="28206"/>
                  </a:lnTo>
                  <a:lnTo>
                    <a:pt x="1" y="28206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1" name="Google Shape;2161;p30"/>
            <p:cNvSpPr/>
            <p:nvPr/>
          </p:nvSpPr>
          <p:spPr>
            <a:xfrm>
              <a:off x="3342601" y="1986076"/>
              <a:ext cx="41161" cy="41516"/>
            </a:xfrm>
            <a:custGeom>
              <a:avLst/>
              <a:gdLst/>
              <a:ahLst/>
              <a:cxnLst/>
              <a:rect l="l" t="t" r="r" b="b"/>
              <a:pathLst>
                <a:path w="1394" h="1406" extrusionOk="0">
                  <a:moveTo>
                    <a:pt x="703" y="0"/>
                  </a:moveTo>
                  <a:cubicBezTo>
                    <a:pt x="310" y="0"/>
                    <a:pt x="1" y="310"/>
                    <a:pt x="1" y="703"/>
                  </a:cubicBezTo>
                  <a:cubicBezTo>
                    <a:pt x="1" y="1084"/>
                    <a:pt x="310" y="1405"/>
                    <a:pt x="703" y="1405"/>
                  </a:cubicBezTo>
                  <a:cubicBezTo>
                    <a:pt x="1084" y="1405"/>
                    <a:pt x="1394" y="1084"/>
                    <a:pt x="1394" y="703"/>
                  </a:cubicBezTo>
                  <a:cubicBezTo>
                    <a:pt x="1394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69" name="Google Shape;2169;p30"/>
          <p:cNvSpPr/>
          <p:nvPr/>
        </p:nvSpPr>
        <p:spPr>
          <a:xfrm>
            <a:off x="6590696" y="2065789"/>
            <a:ext cx="41161" cy="41516"/>
          </a:xfrm>
          <a:custGeom>
            <a:avLst/>
            <a:gdLst/>
            <a:ahLst/>
            <a:cxnLst/>
            <a:rect l="l" t="t" r="r" b="b"/>
            <a:pathLst>
              <a:path w="1394" h="1406" extrusionOk="0">
                <a:moveTo>
                  <a:pt x="691" y="0"/>
                </a:moveTo>
                <a:cubicBezTo>
                  <a:pt x="310" y="0"/>
                  <a:pt x="0" y="322"/>
                  <a:pt x="0" y="703"/>
                </a:cubicBezTo>
                <a:cubicBezTo>
                  <a:pt x="0" y="1084"/>
                  <a:pt x="310" y="1405"/>
                  <a:pt x="691" y="1405"/>
                </a:cubicBezTo>
                <a:cubicBezTo>
                  <a:pt x="1084" y="1405"/>
                  <a:pt x="1393" y="1084"/>
                  <a:pt x="1393" y="703"/>
                </a:cubicBezTo>
                <a:cubicBezTo>
                  <a:pt x="1393" y="322"/>
                  <a:pt x="1084" y="0"/>
                  <a:pt x="6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30"/>
          <p:cNvSpPr txBox="1"/>
          <p:nvPr/>
        </p:nvSpPr>
        <p:spPr>
          <a:xfrm>
            <a:off x="367637" y="497837"/>
            <a:ext cx="1296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en-US" sz="1000" b="1" dirty="0">
                <a:latin typeface="+mj-lt"/>
              </a:rPr>
              <a:t>Secure Aggregation Protocols</a:t>
            </a:r>
            <a:endParaRPr lang="en-US" sz="1000" dirty="0">
              <a:latin typeface="+mj-lt"/>
            </a:endParaRPr>
          </a:p>
        </p:txBody>
      </p:sp>
      <p:sp>
        <p:nvSpPr>
          <p:cNvPr id="2182" name="Google Shape;2182;p30"/>
          <p:cNvSpPr txBox="1"/>
          <p:nvPr/>
        </p:nvSpPr>
        <p:spPr>
          <a:xfrm>
            <a:off x="71846" y="795682"/>
            <a:ext cx="1887583" cy="131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Cryptographic techniques ensure model updates remain private during aggregation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Prevents the central server or other participants from accessing individual updates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Reduces risk of gradient leakage and protects sensitive patient information</a:t>
            </a:r>
          </a:p>
        </p:txBody>
      </p:sp>
      <p:sp>
        <p:nvSpPr>
          <p:cNvPr id="2187" name="Google Shape;2187;p30"/>
          <p:cNvSpPr txBox="1"/>
          <p:nvPr/>
        </p:nvSpPr>
        <p:spPr>
          <a:xfrm>
            <a:off x="442699" y="2855447"/>
            <a:ext cx="1296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en-US" sz="1200" b="1" dirty="0">
                <a:latin typeface="+mj-lt"/>
              </a:rPr>
              <a:t>Differential Privacy Integration</a:t>
            </a:r>
            <a:endParaRPr lang="en-US" sz="1200" dirty="0">
              <a:latin typeface="+mj-lt"/>
            </a:endParaRPr>
          </a:p>
        </p:txBody>
      </p:sp>
      <p:sp>
        <p:nvSpPr>
          <p:cNvPr id="2188" name="Google Shape;2188;p30"/>
          <p:cNvSpPr txBox="1"/>
          <p:nvPr/>
        </p:nvSpPr>
        <p:spPr>
          <a:xfrm>
            <a:off x="102698" y="3186656"/>
            <a:ext cx="1835331" cy="159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Introduces controlled noise into model updates to mask individual contributions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Balances model accuracy with privacy guarantees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Provides mathematically provable privacy protection for distributed datasets</a:t>
            </a:r>
          </a:p>
        </p:txBody>
      </p:sp>
      <p:sp>
        <p:nvSpPr>
          <p:cNvPr id="2190" name="Google Shape;2190;p30"/>
          <p:cNvSpPr txBox="1"/>
          <p:nvPr/>
        </p:nvSpPr>
        <p:spPr>
          <a:xfrm>
            <a:off x="7746018" y="3079812"/>
            <a:ext cx="1147891" cy="1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en-US" sz="1200" b="1" dirty="0">
                <a:latin typeface="+mj-lt"/>
              </a:rPr>
              <a:t>Blockchain-Based Auditability</a:t>
            </a:r>
            <a:endParaRPr lang="en-US" sz="1200" dirty="0">
              <a:latin typeface="+mj-lt"/>
            </a:endParaRPr>
          </a:p>
        </p:txBody>
      </p:sp>
      <p:sp>
        <p:nvSpPr>
          <p:cNvPr id="2191" name="Google Shape;2191;p30"/>
          <p:cNvSpPr txBox="1"/>
          <p:nvPr/>
        </p:nvSpPr>
        <p:spPr>
          <a:xfrm>
            <a:off x="7008223" y="3435161"/>
            <a:ext cx="1995352" cy="1348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Immutable ledger records all model updates and client contributions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Enables transparent verification of participant actions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Supports accountability, traceability, and regulatory compliance</a:t>
            </a:r>
          </a:p>
        </p:txBody>
      </p:sp>
      <p:sp>
        <p:nvSpPr>
          <p:cNvPr id="2193" name="Google Shape;2193;p30"/>
          <p:cNvSpPr txBox="1"/>
          <p:nvPr/>
        </p:nvSpPr>
        <p:spPr>
          <a:xfrm>
            <a:off x="7707575" y="729521"/>
            <a:ext cx="1296000" cy="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en-US" sz="1200" b="1" dirty="0">
                <a:latin typeface="+mj-lt"/>
              </a:rPr>
              <a:t>Robust Anomaly Detection</a:t>
            </a:r>
            <a:endParaRPr lang="en-US" sz="1200" dirty="0">
              <a:latin typeface="+mj-lt"/>
            </a:endParaRPr>
          </a:p>
        </p:txBody>
      </p:sp>
      <p:sp>
        <p:nvSpPr>
          <p:cNvPr id="2194" name="Google Shape;2194;p30"/>
          <p:cNvSpPr txBox="1"/>
          <p:nvPr/>
        </p:nvSpPr>
        <p:spPr>
          <a:xfrm>
            <a:off x="7567151" y="1587303"/>
            <a:ext cx="1576849" cy="41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Monitors model updates for suspicious patterns or deviations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Detects potential model poisoning, Sybil attacks, or compromised clients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Enhances trustworthiness and reliability of the aggregated model</a:t>
            </a: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89F91CF3-BD1B-DDB9-97E1-CEC5A62A2DD9}"/>
              </a:ext>
            </a:extLst>
          </p:cNvPr>
          <p:cNvCxnSpPr>
            <a:cxnSpLocks/>
          </p:cNvCxnSpPr>
          <p:nvPr/>
        </p:nvCxnSpPr>
        <p:spPr>
          <a:xfrm rot="10800000">
            <a:off x="3350623" y="2001153"/>
            <a:ext cx="1514616" cy="1431188"/>
          </a:xfrm>
          <a:prstGeom prst="curvedConnector3">
            <a:avLst>
              <a:gd name="adj1" fmla="val 590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160;p30">
            <a:extLst>
              <a:ext uri="{FF2B5EF4-FFF2-40B4-BE49-F238E27FC236}">
                <a16:creationId xmlns:a16="http://schemas.microsoft.com/office/drawing/2014/main" id="{E188631E-458B-ABA1-9256-F915B0506AEF}"/>
              </a:ext>
            </a:extLst>
          </p:cNvPr>
          <p:cNvSpPr/>
          <p:nvPr/>
        </p:nvSpPr>
        <p:spPr>
          <a:xfrm flipH="1">
            <a:off x="6590696" y="1121055"/>
            <a:ext cx="511953" cy="1972501"/>
          </a:xfrm>
          <a:custGeom>
            <a:avLst/>
            <a:gdLst/>
            <a:ahLst/>
            <a:cxnLst/>
            <a:rect l="l" t="t" r="r" b="b"/>
            <a:pathLst>
              <a:path w="24850" h="28207" fill="none" extrusionOk="0">
                <a:moveTo>
                  <a:pt x="8907" y="1"/>
                </a:moveTo>
                <a:lnTo>
                  <a:pt x="24849" y="1"/>
                </a:lnTo>
                <a:lnTo>
                  <a:pt x="24849" y="28206"/>
                </a:lnTo>
                <a:lnTo>
                  <a:pt x="1" y="28206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D559C01A-FD0E-5305-DF68-4D205974B26B}"/>
              </a:ext>
            </a:extLst>
          </p:cNvPr>
          <p:cNvCxnSpPr>
            <a:cxnSpLocks/>
          </p:cNvCxnSpPr>
          <p:nvPr/>
        </p:nvCxnSpPr>
        <p:spPr>
          <a:xfrm flipV="1">
            <a:off x="4890565" y="2086547"/>
            <a:ext cx="1766618" cy="1348614"/>
          </a:xfrm>
          <a:prstGeom prst="curvedConnector3">
            <a:avLst>
              <a:gd name="adj1" fmla="val 829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2166;p30">
            <a:extLst>
              <a:ext uri="{FF2B5EF4-FFF2-40B4-BE49-F238E27FC236}">
                <a16:creationId xmlns:a16="http://schemas.microsoft.com/office/drawing/2014/main" id="{292DF230-5D93-8F13-784C-886B80A94BF4}"/>
              </a:ext>
            </a:extLst>
          </p:cNvPr>
          <p:cNvSpPr/>
          <p:nvPr/>
        </p:nvSpPr>
        <p:spPr>
          <a:xfrm>
            <a:off x="4849404" y="3411583"/>
            <a:ext cx="41161" cy="41516"/>
          </a:xfrm>
          <a:custGeom>
            <a:avLst/>
            <a:gdLst/>
            <a:ahLst/>
            <a:cxnLst/>
            <a:rect l="l" t="t" r="r" b="b"/>
            <a:pathLst>
              <a:path w="1394" h="1406" extrusionOk="0">
                <a:moveTo>
                  <a:pt x="691" y="0"/>
                </a:moveTo>
                <a:cubicBezTo>
                  <a:pt x="310" y="0"/>
                  <a:pt x="0" y="310"/>
                  <a:pt x="0" y="703"/>
                </a:cubicBezTo>
                <a:cubicBezTo>
                  <a:pt x="0" y="1084"/>
                  <a:pt x="310" y="1405"/>
                  <a:pt x="691" y="1405"/>
                </a:cubicBezTo>
                <a:cubicBezTo>
                  <a:pt x="1084" y="1405"/>
                  <a:pt x="1393" y="1084"/>
                  <a:pt x="1393" y="703"/>
                </a:cubicBezTo>
                <a:cubicBezTo>
                  <a:pt x="1393" y="310"/>
                  <a:pt x="1084" y="0"/>
                  <a:pt x="6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8DF1F-E96A-179F-314C-CF876AFCCC31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40/73</a:t>
            </a:r>
            <a:endParaRPr lang="fa-IR" dirty="0"/>
          </a:p>
        </p:txBody>
      </p:sp>
    </p:spTree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6E656-581B-ADC5-8C4E-DF4847993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C3B432A1-B9BE-76A1-6F8F-8FE85D400C9C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800" i="1" dirty="0">
                <a:solidFill>
                  <a:schemeClr val="tx1"/>
                </a:solidFill>
              </a:rPr>
              <a:t>Security in federated learning is strongest when layered: cryptography, privacy, monitoring, and accountability work together.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879627-90A9-D31E-E7A4-F64BD0DAB57F}"/>
              </a:ext>
            </a:extLst>
          </p:cNvPr>
          <p:cNvSpPr/>
          <p:nvPr/>
        </p:nvSpPr>
        <p:spPr>
          <a:xfrm>
            <a:off x="1" y="4323806"/>
            <a:ext cx="9144000" cy="81969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Bonawitz, K. et al., </a:t>
            </a:r>
            <a:r>
              <a:rPr lang="en-US" sz="1000" i="1" dirty="0">
                <a:solidFill>
                  <a:schemeClr val="tx1"/>
                </a:solidFill>
              </a:rPr>
              <a:t>Practical Secure Aggregation for Privacy‑Preserving Machine Learning</a:t>
            </a:r>
            <a:r>
              <a:rPr lang="en-US" sz="1000" dirty="0">
                <a:solidFill>
                  <a:schemeClr val="tx1"/>
                </a:solidFill>
              </a:rPr>
              <a:t>, </a:t>
            </a:r>
            <a:r>
              <a:rPr lang="en-US" sz="1000" i="1" dirty="0">
                <a:solidFill>
                  <a:schemeClr val="tx1"/>
                </a:solidFill>
              </a:rPr>
              <a:t>CCS ’17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Abbas SR, Abbas Z, Zahir A, Lee SW. Federated learning in smart healthcare: a comprehensive review on privacy, security, and predictive analytics with IoT integration. </a:t>
            </a:r>
            <a:r>
              <a:rPr lang="en-US" sz="1000" dirty="0" err="1">
                <a:solidFill>
                  <a:schemeClr val="tx1"/>
                </a:solidFill>
              </a:rPr>
              <a:t>InHealthcare</a:t>
            </a:r>
            <a:r>
              <a:rPr lang="en-US" sz="1000" dirty="0">
                <a:solidFill>
                  <a:schemeClr val="tx1"/>
                </a:solidFill>
              </a:rPr>
              <a:t> 2024 Dec 22 (Vol. 12, No. 24, p. 2587). MDPI.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Joshi P, Singh S. A Secure Threat Detection Framework for Federated Learning in Healthcare Environments. In2025 International Conference on Cybersecurity and AI-Based Systems (Cyber-AI) 2025 Sep 1 (pp. 51-58). IEEE.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1E993-EE30-88A7-5013-DC7A3360496A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41/73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57596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>
          <a:extLst>
            <a:ext uri="{FF2B5EF4-FFF2-40B4-BE49-F238E27FC236}">
              <a16:creationId xmlns:a16="http://schemas.microsoft.com/office/drawing/2014/main" id="{0BE9EE3C-99FE-763B-F421-2B2A3D869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>
            <a:extLst>
              <a:ext uri="{FF2B5EF4-FFF2-40B4-BE49-F238E27FC236}">
                <a16:creationId xmlns:a16="http://schemas.microsoft.com/office/drawing/2014/main" id="{F90A2F86-9BBC-183A-D310-454C09D28428}"/>
              </a:ext>
            </a:extLst>
          </p:cNvPr>
          <p:cNvSpPr/>
          <p:nvPr/>
        </p:nvSpPr>
        <p:spPr>
          <a:xfrm>
            <a:off x="117567" y="320039"/>
            <a:ext cx="4788156" cy="4545637"/>
          </a:xfrm>
          <a:prstGeom prst="flowChartPredefinedProcess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chemeClr val="tx1"/>
                </a:solidFill>
              </a:rPr>
              <a:t>Decentralized Training Paradigm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Model training confined within institutional or device trust boundaries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Raw healthcare data never leaves its source environment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Security responsibility remains aligned with data ownership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chemeClr val="tx1"/>
                </a:solidFill>
              </a:rPr>
              <a:t>Model Update Exposure Surface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Only gradients or model parameters are exchanged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Privacy risks migrate from data layer to model layer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Gradients become the primary target of inference attacks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chemeClr val="tx1"/>
                </a:solidFill>
              </a:rPr>
              <a:t>Secure Communication &amp; Aggregation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Encrypted transmission of local updates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Cryptographic secure aggregation prevents inspection of individual updates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Mitigates honest-but-curious server and peer threats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b="1" dirty="0">
                <a:solidFill>
                  <a:schemeClr val="tx1"/>
                </a:solidFill>
              </a:rPr>
              <a:t>Distributed Global Model Formation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Iterative aggregation without centralized data pooling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Compromise of a single node has limited systemic impact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tx1"/>
                </a:solidFill>
              </a:rPr>
              <a:t>Security failures remain localized rather than catastrophic</a:t>
            </a:r>
          </a:p>
        </p:txBody>
      </p:sp>
      <p:sp>
        <p:nvSpPr>
          <p:cNvPr id="655" name="Google Shape;655;p21">
            <a:extLst>
              <a:ext uri="{FF2B5EF4-FFF2-40B4-BE49-F238E27FC236}">
                <a16:creationId xmlns:a16="http://schemas.microsoft.com/office/drawing/2014/main" id="{CF0054F5-CD59-79D3-47F3-E91866C4D2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03074" y="261845"/>
            <a:ext cx="3952129" cy="8942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latin typeface="+mj-lt"/>
              </a:rPr>
              <a:t>Federated Learning Security Model (Architecture View)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A133E-E4EF-1CB2-B130-DEBDA7606B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45454" y="1281420"/>
            <a:ext cx="3559628" cy="2919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DD5714-76C3-6F09-9BB2-235920D420F8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42/73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12168932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8757F-6659-5C1F-A200-A8BBF4FF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F585CFCD-4280-A297-AA55-DD5732542AAB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800" dirty="0">
                <a:solidFill>
                  <a:schemeClr val="tx1"/>
                </a:solidFill>
              </a:rPr>
              <a:t>Federated learning enforces data sovereignty while shifting security control to the model layer.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EA95F3-4051-602F-7101-2AEC0C069C0A}"/>
              </a:ext>
            </a:extLst>
          </p:cNvPr>
          <p:cNvSpPr/>
          <p:nvPr/>
        </p:nvSpPr>
        <p:spPr>
          <a:xfrm>
            <a:off x="1" y="4323806"/>
            <a:ext cx="9144000" cy="81969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 err="1">
                <a:solidFill>
                  <a:schemeClr val="tx1"/>
                </a:solidFill>
              </a:rPr>
              <a:t>Myakala</a:t>
            </a:r>
            <a:r>
              <a:rPr lang="en-US" sz="1000" dirty="0">
                <a:solidFill>
                  <a:schemeClr val="tx1"/>
                </a:solidFill>
              </a:rPr>
              <a:t> PK, Jonnalagadda AK, Bura C. Federated learning and data privacy: A review of challenges and opportunities. International Journal of Research Publication and Reviews. 2024 Dec 10;5(12):10-55248.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Dhiman G, Juneja S, </a:t>
            </a:r>
            <a:r>
              <a:rPr lang="en-US" sz="1000" dirty="0" err="1">
                <a:solidFill>
                  <a:schemeClr val="tx1"/>
                </a:solidFill>
              </a:rPr>
              <a:t>Mohafez</a:t>
            </a:r>
            <a:r>
              <a:rPr lang="en-US" sz="1000" dirty="0">
                <a:solidFill>
                  <a:schemeClr val="tx1"/>
                </a:solidFill>
              </a:rPr>
              <a:t> H, El-</a:t>
            </a:r>
            <a:r>
              <a:rPr lang="en-US" sz="1000" dirty="0" err="1">
                <a:solidFill>
                  <a:schemeClr val="tx1"/>
                </a:solidFill>
              </a:rPr>
              <a:t>Bayoumy</a:t>
            </a:r>
            <a:r>
              <a:rPr lang="en-US" sz="1000" dirty="0">
                <a:solidFill>
                  <a:schemeClr val="tx1"/>
                </a:solidFill>
              </a:rPr>
              <a:t> I, Sharma LK, Hadizadeh M, Islam MA, </a:t>
            </a:r>
            <a:r>
              <a:rPr lang="en-US" sz="1000" dirty="0" err="1">
                <a:solidFill>
                  <a:schemeClr val="tx1"/>
                </a:solidFill>
              </a:rPr>
              <a:t>Viriyasitavat</a:t>
            </a:r>
            <a:r>
              <a:rPr lang="en-US" sz="1000" dirty="0">
                <a:solidFill>
                  <a:schemeClr val="tx1"/>
                </a:solidFill>
              </a:rPr>
              <a:t> W, Khandaker MU. Federated learning approach to protect healthcare data over big data scenario. Sustainability. 2022 Feb 22;14(5):2500.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F00B31-6524-D84D-7D72-B7CA84F94818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43/73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57608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>
          <a:extLst>
            <a:ext uri="{FF2B5EF4-FFF2-40B4-BE49-F238E27FC236}">
              <a16:creationId xmlns:a16="http://schemas.microsoft.com/office/drawing/2014/main" id="{819A78C9-0CD5-4E50-19D6-59B5D2D7D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6" name="Google Shape;446;p20">
            <a:extLst>
              <a:ext uri="{FF2B5EF4-FFF2-40B4-BE49-F238E27FC236}">
                <a16:creationId xmlns:a16="http://schemas.microsoft.com/office/drawing/2014/main" id="{8EDDDF53-C0EC-74AE-D364-6815C5A555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5619273"/>
              </p:ext>
            </p:extLst>
          </p:nvPr>
        </p:nvGraphicFramePr>
        <p:xfrm>
          <a:off x="3498856" y="612374"/>
          <a:ext cx="5550082" cy="4477846"/>
        </p:xfrm>
        <a:graphic>
          <a:graphicData uri="http://schemas.openxmlformats.org/drawingml/2006/table">
            <a:tbl>
              <a:tblPr rtl="1">
                <a:noFill/>
                <a:tableStyleId>{24F9ACB9-936A-43D9-A5B6-B222CCE57B94}</a:tableStyleId>
              </a:tblPr>
              <a:tblGrid>
                <a:gridCol w="2391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8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067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Threat Landscape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0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buFont typeface="Wingdings" panose="05000000000000000000" pitchFamily="2" charset="2"/>
                        <a:buChar char="q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Inference Attacks</a:t>
                      </a:r>
                    </a:p>
                    <a:p>
                      <a:pPr marL="285750" lvl="0" indent="-285750" algn="l" rtl="0">
                        <a:buFont typeface="Wingdings" panose="05000000000000000000" pitchFamily="2" charset="2"/>
                        <a:buChar char="q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Poisoning Attacks</a:t>
                      </a:r>
                    </a:p>
                    <a:p>
                      <a:pPr marL="285750" lvl="0" indent="-285750" algn="l" rtl="0">
                        <a:buFont typeface="Wingdings" panose="05000000000000000000" pitchFamily="2" charset="2"/>
                        <a:buChar char="q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System-Level Threats</a:t>
                      </a:r>
                    </a:p>
                  </a:txBody>
                  <a:tcPr marL="182875" marR="27430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0360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Layered Security Controls (Defense-in-Depth)</a:t>
                      </a:r>
                      <a:endParaRPr lang="en-US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0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buFont typeface="Wingdings" panose="05000000000000000000" pitchFamily="2" charset="2"/>
                        <a:buChar char="q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Model Layer: Differential Privacy, Gradient Clipping, Robust Aggregation (Median, Trimmed Mean)</a:t>
                      </a:r>
                    </a:p>
                    <a:p>
                      <a:pPr marL="285750" lvl="0" indent="-285750" algn="l" rtl="0">
                        <a:buFont typeface="Wingdings" panose="05000000000000000000" pitchFamily="2" charset="2"/>
                        <a:buChar char="q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Communication Layer: Secure Aggregation Protocols, Encrypted Channels, Blockchain-Based Logging for Auditing</a:t>
                      </a:r>
                    </a:p>
                    <a:p>
                      <a:pPr marL="285750" lvl="0" indent="-285750" algn="l" rtl="0">
                        <a:buFont typeface="Wingdings" panose="05000000000000000000" pitchFamily="2" charset="2"/>
                        <a:buChar char="q"/>
                      </a:pPr>
                      <a:r>
                        <a:rPr lang="en-U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System &amp; Trust Layer: Client Authentication &amp; Identity Management, Trust &amp; Reputation Scoring, Anomaly Detection</a:t>
                      </a:r>
                    </a:p>
                  </a:txBody>
                  <a:tcPr marL="182875" marR="27430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6808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Security Design Philosophy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4000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buFont typeface="Wingdings" panose="05000000000000000000" pitchFamily="2" charset="2"/>
                        <a:buChar char="q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Federated Learning is architecturally secure but not inherently threat-proof</a:t>
                      </a:r>
                    </a:p>
                    <a:p>
                      <a:pPr marL="285750" lvl="0" indent="-285750" algn="l" rtl="0">
                        <a:buFont typeface="Wingdings" panose="05000000000000000000" pitchFamily="2" charset="2"/>
                        <a:buChar char="q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Security must be Proactive, not reactive and Integrated into architecture, not added later</a:t>
                      </a:r>
                    </a:p>
                    <a:p>
                      <a:pPr marL="285750" lvl="0" indent="-285750" algn="l" rtl="0">
                        <a:buFont typeface="Wingdings" panose="05000000000000000000" pitchFamily="2" charset="2"/>
                        <a:buChar char="q"/>
                      </a:pPr>
                      <a:r>
                        <a:rPr lang="en-US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Smart healthcare requires Defense-in-Depth</a:t>
                      </a:r>
                    </a:p>
                  </a:txBody>
                  <a:tcPr marL="182875" marR="274300" marT="91425" marB="91425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48" name="Google Shape;448;p20">
            <a:extLst>
              <a:ext uri="{FF2B5EF4-FFF2-40B4-BE49-F238E27FC236}">
                <a16:creationId xmlns:a16="http://schemas.microsoft.com/office/drawing/2014/main" id="{FC7ECA80-F38C-F4A4-737D-1BD6CCD39B57}"/>
              </a:ext>
            </a:extLst>
          </p:cNvPr>
          <p:cNvGrpSpPr/>
          <p:nvPr/>
        </p:nvGrpSpPr>
        <p:grpSpPr>
          <a:xfrm>
            <a:off x="110810" y="1167157"/>
            <a:ext cx="3187561" cy="2920445"/>
            <a:chOff x="733900" y="1708125"/>
            <a:chExt cx="3561605" cy="3020624"/>
          </a:xfrm>
        </p:grpSpPr>
        <p:sp>
          <p:nvSpPr>
            <p:cNvPr id="449" name="Google Shape;449;p20">
              <a:extLst>
                <a:ext uri="{FF2B5EF4-FFF2-40B4-BE49-F238E27FC236}">
                  <a16:creationId xmlns:a16="http://schemas.microsoft.com/office/drawing/2014/main" id="{A8C4E4CF-99BB-41A5-9628-88185B9B9635}"/>
                </a:ext>
              </a:extLst>
            </p:cNvPr>
            <p:cNvSpPr/>
            <p:nvPr/>
          </p:nvSpPr>
          <p:spPr>
            <a:xfrm>
              <a:off x="733900" y="4490375"/>
              <a:ext cx="3561605" cy="238374"/>
            </a:xfrm>
            <a:custGeom>
              <a:avLst/>
              <a:gdLst/>
              <a:ahLst/>
              <a:cxnLst/>
              <a:rect l="l" t="t" r="r" b="b"/>
              <a:pathLst>
                <a:path w="81618" h="4728" extrusionOk="0">
                  <a:moveTo>
                    <a:pt x="40803" y="0"/>
                  </a:moveTo>
                  <a:cubicBezTo>
                    <a:pt x="18265" y="0"/>
                    <a:pt x="1" y="1060"/>
                    <a:pt x="1" y="2370"/>
                  </a:cubicBezTo>
                  <a:cubicBezTo>
                    <a:pt x="1" y="3679"/>
                    <a:pt x="18265" y="4727"/>
                    <a:pt x="40803" y="4727"/>
                  </a:cubicBezTo>
                  <a:cubicBezTo>
                    <a:pt x="63342" y="4727"/>
                    <a:pt x="81618" y="3679"/>
                    <a:pt x="81618" y="2370"/>
                  </a:cubicBezTo>
                  <a:cubicBezTo>
                    <a:pt x="81618" y="1060"/>
                    <a:pt x="63342" y="0"/>
                    <a:pt x="40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>
              <a:extLst>
                <a:ext uri="{FF2B5EF4-FFF2-40B4-BE49-F238E27FC236}">
                  <a16:creationId xmlns:a16="http://schemas.microsoft.com/office/drawing/2014/main" id="{700CF526-06C5-05C3-6124-FB58AD2A6FC6}"/>
                </a:ext>
              </a:extLst>
            </p:cNvPr>
            <p:cNvSpPr/>
            <p:nvPr/>
          </p:nvSpPr>
          <p:spPr>
            <a:xfrm>
              <a:off x="733939" y="1708125"/>
              <a:ext cx="3561543" cy="2379555"/>
            </a:xfrm>
            <a:custGeom>
              <a:avLst/>
              <a:gdLst/>
              <a:ahLst/>
              <a:cxnLst/>
              <a:rect l="l" t="t" r="r" b="b"/>
              <a:pathLst>
                <a:path w="70641" h="47197" extrusionOk="0">
                  <a:moveTo>
                    <a:pt x="953" y="0"/>
                  </a:moveTo>
                  <a:cubicBezTo>
                    <a:pt x="417" y="0"/>
                    <a:pt x="0" y="429"/>
                    <a:pt x="0" y="953"/>
                  </a:cubicBezTo>
                  <a:lnTo>
                    <a:pt x="0" y="46244"/>
                  </a:lnTo>
                  <a:cubicBezTo>
                    <a:pt x="0" y="46780"/>
                    <a:pt x="429" y="47196"/>
                    <a:pt x="953" y="47196"/>
                  </a:cubicBezTo>
                  <a:lnTo>
                    <a:pt x="69688" y="47196"/>
                  </a:lnTo>
                  <a:cubicBezTo>
                    <a:pt x="70223" y="47196"/>
                    <a:pt x="70640" y="46780"/>
                    <a:pt x="70640" y="46256"/>
                  </a:cubicBezTo>
                  <a:lnTo>
                    <a:pt x="70640" y="953"/>
                  </a:lnTo>
                  <a:cubicBezTo>
                    <a:pt x="70640" y="417"/>
                    <a:pt x="70200" y="0"/>
                    <a:pt x="69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>
              <a:extLst>
                <a:ext uri="{FF2B5EF4-FFF2-40B4-BE49-F238E27FC236}">
                  <a16:creationId xmlns:a16="http://schemas.microsoft.com/office/drawing/2014/main" id="{9180C16A-C04A-C685-8F87-C40E3B6D2432}"/>
                </a:ext>
              </a:extLst>
            </p:cNvPr>
            <p:cNvSpPr/>
            <p:nvPr/>
          </p:nvSpPr>
          <p:spPr>
            <a:xfrm>
              <a:off x="2514364" y="1708125"/>
              <a:ext cx="1781099" cy="2379555"/>
            </a:xfrm>
            <a:custGeom>
              <a:avLst/>
              <a:gdLst/>
              <a:ahLst/>
              <a:cxnLst/>
              <a:rect l="l" t="t" r="r" b="b"/>
              <a:pathLst>
                <a:path w="35327" h="47197" extrusionOk="0">
                  <a:moveTo>
                    <a:pt x="0" y="0"/>
                  </a:moveTo>
                  <a:lnTo>
                    <a:pt x="0" y="47196"/>
                  </a:lnTo>
                  <a:lnTo>
                    <a:pt x="33481" y="47196"/>
                  </a:lnTo>
                  <a:cubicBezTo>
                    <a:pt x="34493" y="47196"/>
                    <a:pt x="35326" y="46363"/>
                    <a:pt x="35326" y="45351"/>
                  </a:cubicBezTo>
                  <a:lnTo>
                    <a:pt x="35326" y="1846"/>
                  </a:lnTo>
                  <a:cubicBezTo>
                    <a:pt x="35326" y="834"/>
                    <a:pt x="34493" y="0"/>
                    <a:pt x="33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>
              <a:extLst>
                <a:ext uri="{FF2B5EF4-FFF2-40B4-BE49-F238E27FC236}">
                  <a16:creationId xmlns:a16="http://schemas.microsoft.com/office/drawing/2014/main" id="{F804389C-53FC-3AEE-9E57-DCC14572469A}"/>
                </a:ext>
              </a:extLst>
            </p:cNvPr>
            <p:cNvSpPr/>
            <p:nvPr/>
          </p:nvSpPr>
          <p:spPr>
            <a:xfrm>
              <a:off x="814354" y="1787935"/>
              <a:ext cx="3401265" cy="1904773"/>
            </a:xfrm>
            <a:custGeom>
              <a:avLst/>
              <a:gdLst/>
              <a:ahLst/>
              <a:cxnLst/>
              <a:rect l="l" t="t" r="r" b="b"/>
              <a:pathLst>
                <a:path w="67462" h="37780" extrusionOk="0">
                  <a:moveTo>
                    <a:pt x="358" y="1"/>
                  </a:moveTo>
                  <a:cubicBezTo>
                    <a:pt x="167" y="1"/>
                    <a:pt x="1" y="155"/>
                    <a:pt x="1" y="358"/>
                  </a:cubicBezTo>
                  <a:lnTo>
                    <a:pt x="1" y="37422"/>
                  </a:lnTo>
                  <a:cubicBezTo>
                    <a:pt x="1" y="37624"/>
                    <a:pt x="167" y="37779"/>
                    <a:pt x="358" y="37779"/>
                  </a:cubicBezTo>
                  <a:lnTo>
                    <a:pt x="67104" y="37779"/>
                  </a:lnTo>
                  <a:cubicBezTo>
                    <a:pt x="67295" y="37779"/>
                    <a:pt x="67462" y="37624"/>
                    <a:pt x="67462" y="37422"/>
                  </a:cubicBezTo>
                  <a:lnTo>
                    <a:pt x="67462" y="358"/>
                  </a:lnTo>
                  <a:cubicBezTo>
                    <a:pt x="67462" y="155"/>
                    <a:pt x="67295" y="1"/>
                    <a:pt x="67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>
              <a:extLst>
                <a:ext uri="{FF2B5EF4-FFF2-40B4-BE49-F238E27FC236}">
                  <a16:creationId xmlns:a16="http://schemas.microsoft.com/office/drawing/2014/main" id="{DA029EED-696C-369A-802B-295B3DA40A9D}"/>
                </a:ext>
              </a:extLst>
            </p:cNvPr>
            <p:cNvSpPr/>
            <p:nvPr/>
          </p:nvSpPr>
          <p:spPr>
            <a:xfrm>
              <a:off x="2514364" y="1787935"/>
              <a:ext cx="1701238" cy="1904773"/>
            </a:xfrm>
            <a:custGeom>
              <a:avLst/>
              <a:gdLst/>
              <a:ahLst/>
              <a:cxnLst/>
              <a:rect l="l" t="t" r="r" b="b"/>
              <a:pathLst>
                <a:path w="33743" h="37780" extrusionOk="0">
                  <a:moveTo>
                    <a:pt x="0" y="1"/>
                  </a:moveTo>
                  <a:lnTo>
                    <a:pt x="0" y="37779"/>
                  </a:lnTo>
                  <a:lnTo>
                    <a:pt x="33040" y="37779"/>
                  </a:lnTo>
                  <a:cubicBezTo>
                    <a:pt x="33433" y="37779"/>
                    <a:pt x="33731" y="37470"/>
                    <a:pt x="33731" y="37100"/>
                  </a:cubicBezTo>
                  <a:lnTo>
                    <a:pt x="33731" y="691"/>
                  </a:lnTo>
                  <a:cubicBezTo>
                    <a:pt x="33743" y="310"/>
                    <a:pt x="33433" y="1"/>
                    <a:pt x="330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>
              <a:extLst>
                <a:ext uri="{FF2B5EF4-FFF2-40B4-BE49-F238E27FC236}">
                  <a16:creationId xmlns:a16="http://schemas.microsoft.com/office/drawing/2014/main" id="{4CDC64E1-E3BE-63A1-00E6-592CF91E82E6}"/>
                </a:ext>
              </a:extLst>
            </p:cNvPr>
            <p:cNvSpPr/>
            <p:nvPr/>
          </p:nvSpPr>
          <p:spPr>
            <a:xfrm>
              <a:off x="1883446" y="4518012"/>
              <a:ext cx="1263664" cy="91861"/>
            </a:xfrm>
            <a:custGeom>
              <a:avLst/>
              <a:gdLst/>
              <a:ahLst/>
              <a:cxnLst/>
              <a:rect l="l" t="t" r="r" b="b"/>
              <a:pathLst>
                <a:path w="25064" h="1822" extrusionOk="0">
                  <a:moveTo>
                    <a:pt x="906" y="0"/>
                  </a:moveTo>
                  <a:cubicBezTo>
                    <a:pt x="406" y="0"/>
                    <a:pt x="1" y="417"/>
                    <a:pt x="1" y="917"/>
                  </a:cubicBezTo>
                  <a:cubicBezTo>
                    <a:pt x="1" y="1417"/>
                    <a:pt x="418" y="1822"/>
                    <a:pt x="906" y="1822"/>
                  </a:cubicBezTo>
                  <a:lnTo>
                    <a:pt x="24147" y="1822"/>
                  </a:lnTo>
                  <a:cubicBezTo>
                    <a:pt x="24647" y="1822"/>
                    <a:pt x="25052" y="1417"/>
                    <a:pt x="25063" y="917"/>
                  </a:cubicBezTo>
                  <a:cubicBezTo>
                    <a:pt x="25063" y="405"/>
                    <a:pt x="24647" y="0"/>
                    <a:pt x="24159" y="0"/>
                  </a:cubicBezTo>
                  <a:close/>
                </a:path>
              </a:pathLst>
            </a:custGeom>
            <a:solidFill>
              <a:srgbClr val="2D55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>
              <a:extLst>
                <a:ext uri="{FF2B5EF4-FFF2-40B4-BE49-F238E27FC236}">
                  <a16:creationId xmlns:a16="http://schemas.microsoft.com/office/drawing/2014/main" id="{C7B31BEE-D958-09EF-3964-C33BB1D90515}"/>
                </a:ext>
              </a:extLst>
            </p:cNvPr>
            <p:cNvSpPr/>
            <p:nvPr/>
          </p:nvSpPr>
          <p:spPr>
            <a:xfrm>
              <a:off x="1989120" y="4087602"/>
              <a:ext cx="1052314" cy="430465"/>
            </a:xfrm>
            <a:custGeom>
              <a:avLst/>
              <a:gdLst/>
              <a:ahLst/>
              <a:cxnLst/>
              <a:rect l="l" t="t" r="r" b="b"/>
              <a:pathLst>
                <a:path w="20872" h="8538" extrusionOk="0">
                  <a:moveTo>
                    <a:pt x="4608" y="0"/>
                  </a:moveTo>
                  <a:cubicBezTo>
                    <a:pt x="4608" y="2763"/>
                    <a:pt x="4608" y="8537"/>
                    <a:pt x="0" y="8537"/>
                  </a:cubicBezTo>
                  <a:lnTo>
                    <a:pt x="20815" y="8537"/>
                  </a:lnTo>
                  <a:cubicBezTo>
                    <a:pt x="16240" y="8513"/>
                    <a:pt x="16240" y="2751"/>
                    <a:pt x="16240" y="0"/>
                  </a:cubicBezTo>
                  <a:close/>
                  <a:moveTo>
                    <a:pt x="20815" y="8537"/>
                  </a:moveTo>
                  <a:lnTo>
                    <a:pt x="20815" y="8537"/>
                  </a:lnTo>
                  <a:cubicBezTo>
                    <a:pt x="20825" y="8537"/>
                    <a:pt x="20834" y="8537"/>
                    <a:pt x="20844" y="8537"/>
                  </a:cubicBezTo>
                  <a:cubicBezTo>
                    <a:pt x="20853" y="8537"/>
                    <a:pt x="20862" y="8537"/>
                    <a:pt x="20872" y="853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>
              <a:extLst>
                <a:ext uri="{FF2B5EF4-FFF2-40B4-BE49-F238E27FC236}">
                  <a16:creationId xmlns:a16="http://schemas.microsoft.com/office/drawing/2014/main" id="{8A64A1C3-1DEA-7908-CE4E-6C1C445101F3}"/>
                </a:ext>
              </a:extLst>
            </p:cNvPr>
            <p:cNvSpPr/>
            <p:nvPr/>
          </p:nvSpPr>
          <p:spPr>
            <a:xfrm>
              <a:off x="2423109" y="3798865"/>
              <a:ext cx="183116" cy="183116"/>
            </a:xfrm>
            <a:custGeom>
              <a:avLst/>
              <a:gdLst/>
              <a:ahLst/>
              <a:cxnLst/>
              <a:rect l="l" t="t" r="r" b="b"/>
              <a:pathLst>
                <a:path w="3632" h="3632" extrusionOk="0">
                  <a:moveTo>
                    <a:pt x="1810" y="0"/>
                  </a:moveTo>
                  <a:cubicBezTo>
                    <a:pt x="810" y="0"/>
                    <a:pt x="1" y="810"/>
                    <a:pt x="1" y="1810"/>
                  </a:cubicBezTo>
                  <a:cubicBezTo>
                    <a:pt x="1" y="2810"/>
                    <a:pt x="810" y="3632"/>
                    <a:pt x="1810" y="3632"/>
                  </a:cubicBezTo>
                  <a:cubicBezTo>
                    <a:pt x="2810" y="3632"/>
                    <a:pt x="3632" y="2810"/>
                    <a:pt x="3632" y="1810"/>
                  </a:cubicBezTo>
                  <a:cubicBezTo>
                    <a:pt x="3632" y="810"/>
                    <a:pt x="2810" y="0"/>
                    <a:pt x="1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>
              <a:extLst>
                <a:ext uri="{FF2B5EF4-FFF2-40B4-BE49-F238E27FC236}">
                  <a16:creationId xmlns:a16="http://schemas.microsoft.com/office/drawing/2014/main" id="{0121AF1B-CDCB-B2D5-2508-452257AA148B}"/>
                </a:ext>
              </a:extLst>
            </p:cNvPr>
            <p:cNvSpPr/>
            <p:nvPr/>
          </p:nvSpPr>
          <p:spPr>
            <a:xfrm>
              <a:off x="2514364" y="3798865"/>
              <a:ext cx="91861" cy="183116"/>
            </a:xfrm>
            <a:custGeom>
              <a:avLst/>
              <a:gdLst/>
              <a:ahLst/>
              <a:cxnLst/>
              <a:rect l="l" t="t" r="r" b="b"/>
              <a:pathLst>
                <a:path w="1822" h="3632" extrusionOk="0">
                  <a:moveTo>
                    <a:pt x="0" y="0"/>
                  </a:moveTo>
                  <a:lnTo>
                    <a:pt x="0" y="3632"/>
                  </a:lnTo>
                  <a:cubicBezTo>
                    <a:pt x="1000" y="3632"/>
                    <a:pt x="1822" y="2810"/>
                    <a:pt x="1822" y="1810"/>
                  </a:cubicBezTo>
                  <a:cubicBezTo>
                    <a:pt x="1822" y="810"/>
                    <a:pt x="101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>
              <a:extLst>
                <a:ext uri="{FF2B5EF4-FFF2-40B4-BE49-F238E27FC236}">
                  <a16:creationId xmlns:a16="http://schemas.microsoft.com/office/drawing/2014/main" id="{BFD8FA6F-BC6D-DAC7-81FB-C6FF99CCE6C0}"/>
                </a:ext>
              </a:extLst>
            </p:cNvPr>
            <p:cNvSpPr/>
            <p:nvPr/>
          </p:nvSpPr>
          <p:spPr>
            <a:xfrm>
              <a:off x="2514364" y="4087602"/>
              <a:ext cx="526510" cy="430465"/>
            </a:xfrm>
            <a:custGeom>
              <a:avLst/>
              <a:gdLst/>
              <a:ahLst/>
              <a:cxnLst/>
              <a:rect l="l" t="t" r="r" b="b"/>
              <a:pathLst>
                <a:path w="10443" h="8538" extrusionOk="0">
                  <a:moveTo>
                    <a:pt x="0" y="0"/>
                  </a:moveTo>
                  <a:lnTo>
                    <a:pt x="0" y="8537"/>
                  </a:lnTo>
                  <a:lnTo>
                    <a:pt x="10386" y="8537"/>
                  </a:lnTo>
                  <a:cubicBezTo>
                    <a:pt x="5822" y="8513"/>
                    <a:pt x="5822" y="2751"/>
                    <a:pt x="5822" y="0"/>
                  </a:cubicBezTo>
                  <a:close/>
                  <a:moveTo>
                    <a:pt x="10386" y="8537"/>
                  </a:moveTo>
                  <a:cubicBezTo>
                    <a:pt x="10395" y="8537"/>
                    <a:pt x="10404" y="8537"/>
                    <a:pt x="10414" y="8537"/>
                  </a:cubicBezTo>
                  <a:cubicBezTo>
                    <a:pt x="10423" y="8537"/>
                    <a:pt x="10433" y="8537"/>
                    <a:pt x="10442" y="8537"/>
                  </a:cubicBezTo>
                  <a:close/>
                </a:path>
              </a:pathLst>
            </a:custGeom>
            <a:solidFill>
              <a:srgbClr val="1C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>
              <a:extLst>
                <a:ext uri="{FF2B5EF4-FFF2-40B4-BE49-F238E27FC236}">
                  <a16:creationId xmlns:a16="http://schemas.microsoft.com/office/drawing/2014/main" id="{E58FC622-86E4-E323-7D2A-53F2194A1D6F}"/>
                </a:ext>
              </a:extLst>
            </p:cNvPr>
            <p:cNvSpPr/>
            <p:nvPr/>
          </p:nvSpPr>
          <p:spPr>
            <a:xfrm>
              <a:off x="2514364" y="4519171"/>
              <a:ext cx="632135" cy="90701"/>
            </a:xfrm>
            <a:custGeom>
              <a:avLst/>
              <a:gdLst/>
              <a:ahLst/>
              <a:cxnLst/>
              <a:rect l="l" t="t" r="r" b="b"/>
              <a:pathLst>
                <a:path w="12538" h="1799" extrusionOk="0">
                  <a:moveTo>
                    <a:pt x="0" y="1"/>
                  </a:moveTo>
                  <a:lnTo>
                    <a:pt x="0" y="1799"/>
                  </a:lnTo>
                  <a:lnTo>
                    <a:pt x="11633" y="1799"/>
                  </a:lnTo>
                  <a:cubicBezTo>
                    <a:pt x="12121" y="1799"/>
                    <a:pt x="12538" y="1394"/>
                    <a:pt x="12538" y="894"/>
                  </a:cubicBezTo>
                  <a:cubicBezTo>
                    <a:pt x="12538" y="394"/>
                    <a:pt x="12133" y="1"/>
                    <a:pt x="116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>
              <a:extLst>
                <a:ext uri="{FF2B5EF4-FFF2-40B4-BE49-F238E27FC236}">
                  <a16:creationId xmlns:a16="http://schemas.microsoft.com/office/drawing/2014/main" id="{50BF64A5-0831-5A00-B04A-276D112A168B}"/>
                </a:ext>
              </a:extLst>
            </p:cNvPr>
            <p:cNvSpPr/>
            <p:nvPr/>
          </p:nvSpPr>
          <p:spPr>
            <a:xfrm>
              <a:off x="2100138" y="2137324"/>
              <a:ext cx="829670" cy="1228221"/>
            </a:xfrm>
            <a:custGeom>
              <a:avLst/>
              <a:gdLst/>
              <a:ahLst/>
              <a:cxnLst/>
              <a:rect l="l" t="t" r="r" b="b"/>
              <a:pathLst>
                <a:path w="16456" h="24361" extrusionOk="0">
                  <a:moveTo>
                    <a:pt x="8240" y="869"/>
                  </a:moveTo>
                  <a:cubicBezTo>
                    <a:pt x="10157" y="869"/>
                    <a:pt x="11729" y="2429"/>
                    <a:pt x="11729" y="4358"/>
                  </a:cubicBezTo>
                  <a:lnTo>
                    <a:pt x="11729" y="9299"/>
                  </a:lnTo>
                  <a:lnTo>
                    <a:pt x="4740" y="9299"/>
                  </a:lnTo>
                  <a:lnTo>
                    <a:pt x="4740" y="4358"/>
                  </a:lnTo>
                  <a:cubicBezTo>
                    <a:pt x="4740" y="2441"/>
                    <a:pt x="6299" y="869"/>
                    <a:pt x="8240" y="869"/>
                  </a:cubicBezTo>
                  <a:close/>
                  <a:moveTo>
                    <a:pt x="8216" y="0"/>
                  </a:moveTo>
                  <a:cubicBezTo>
                    <a:pt x="5811" y="0"/>
                    <a:pt x="3859" y="1965"/>
                    <a:pt x="3859" y="4358"/>
                  </a:cubicBezTo>
                  <a:lnTo>
                    <a:pt x="3859" y="9299"/>
                  </a:lnTo>
                  <a:lnTo>
                    <a:pt x="1168" y="9299"/>
                  </a:lnTo>
                  <a:cubicBezTo>
                    <a:pt x="525" y="9299"/>
                    <a:pt x="1" y="9823"/>
                    <a:pt x="1" y="10466"/>
                  </a:cubicBezTo>
                  <a:lnTo>
                    <a:pt x="1" y="23205"/>
                  </a:lnTo>
                  <a:cubicBezTo>
                    <a:pt x="1" y="23836"/>
                    <a:pt x="525" y="24360"/>
                    <a:pt x="1168" y="24360"/>
                  </a:cubicBezTo>
                  <a:lnTo>
                    <a:pt x="15277" y="24360"/>
                  </a:lnTo>
                  <a:cubicBezTo>
                    <a:pt x="15920" y="24360"/>
                    <a:pt x="16432" y="23836"/>
                    <a:pt x="16432" y="23205"/>
                  </a:cubicBezTo>
                  <a:lnTo>
                    <a:pt x="16432" y="10466"/>
                  </a:lnTo>
                  <a:cubicBezTo>
                    <a:pt x="16455" y="9823"/>
                    <a:pt x="15932" y="9299"/>
                    <a:pt x="15277" y="9299"/>
                  </a:cubicBezTo>
                  <a:lnTo>
                    <a:pt x="12586" y="9299"/>
                  </a:lnTo>
                  <a:lnTo>
                    <a:pt x="12586" y="4358"/>
                  </a:lnTo>
                  <a:cubicBezTo>
                    <a:pt x="12586" y="1953"/>
                    <a:pt x="10609" y="0"/>
                    <a:pt x="82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>
              <a:extLst>
                <a:ext uri="{FF2B5EF4-FFF2-40B4-BE49-F238E27FC236}">
                  <a16:creationId xmlns:a16="http://schemas.microsoft.com/office/drawing/2014/main" id="{D8A42D25-BADD-C550-B2D4-08AA9AFE67E7}"/>
                </a:ext>
              </a:extLst>
            </p:cNvPr>
            <p:cNvSpPr/>
            <p:nvPr/>
          </p:nvSpPr>
          <p:spPr>
            <a:xfrm>
              <a:off x="2514364" y="2137324"/>
              <a:ext cx="415440" cy="1228826"/>
            </a:xfrm>
            <a:custGeom>
              <a:avLst/>
              <a:gdLst/>
              <a:ahLst/>
              <a:cxnLst/>
              <a:rect l="l" t="t" r="r" b="b"/>
              <a:pathLst>
                <a:path w="8240" h="24373" extrusionOk="0">
                  <a:moveTo>
                    <a:pt x="0" y="0"/>
                  </a:moveTo>
                  <a:lnTo>
                    <a:pt x="0" y="881"/>
                  </a:lnTo>
                  <a:cubicBezTo>
                    <a:pt x="1929" y="881"/>
                    <a:pt x="3501" y="2441"/>
                    <a:pt x="3501" y="4370"/>
                  </a:cubicBezTo>
                  <a:lnTo>
                    <a:pt x="3501" y="9311"/>
                  </a:lnTo>
                  <a:lnTo>
                    <a:pt x="0" y="9311"/>
                  </a:lnTo>
                  <a:lnTo>
                    <a:pt x="0" y="24372"/>
                  </a:lnTo>
                  <a:lnTo>
                    <a:pt x="7061" y="24372"/>
                  </a:lnTo>
                  <a:cubicBezTo>
                    <a:pt x="7704" y="24372"/>
                    <a:pt x="8216" y="23860"/>
                    <a:pt x="8216" y="23217"/>
                  </a:cubicBezTo>
                  <a:lnTo>
                    <a:pt x="8216" y="10478"/>
                  </a:lnTo>
                  <a:cubicBezTo>
                    <a:pt x="8239" y="9823"/>
                    <a:pt x="7716" y="9299"/>
                    <a:pt x="7061" y="9299"/>
                  </a:cubicBezTo>
                  <a:lnTo>
                    <a:pt x="4370" y="9299"/>
                  </a:lnTo>
                  <a:lnTo>
                    <a:pt x="4370" y="4358"/>
                  </a:lnTo>
                  <a:cubicBezTo>
                    <a:pt x="4370" y="1953"/>
                    <a:pt x="2393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>
              <a:extLst>
                <a:ext uri="{FF2B5EF4-FFF2-40B4-BE49-F238E27FC236}">
                  <a16:creationId xmlns:a16="http://schemas.microsoft.com/office/drawing/2014/main" id="{F1E2FDF6-ECD6-BC55-F911-738027C1413F}"/>
                </a:ext>
              </a:extLst>
            </p:cNvPr>
            <p:cNvSpPr/>
            <p:nvPr/>
          </p:nvSpPr>
          <p:spPr>
            <a:xfrm>
              <a:off x="2399111" y="2764813"/>
              <a:ext cx="225165" cy="441052"/>
            </a:xfrm>
            <a:custGeom>
              <a:avLst/>
              <a:gdLst/>
              <a:ahLst/>
              <a:cxnLst/>
              <a:rect l="l" t="t" r="r" b="b"/>
              <a:pathLst>
                <a:path w="4466" h="8748" extrusionOk="0">
                  <a:moveTo>
                    <a:pt x="2295" y="0"/>
                  </a:moveTo>
                  <a:cubicBezTo>
                    <a:pt x="2152" y="0"/>
                    <a:pt x="2006" y="14"/>
                    <a:pt x="1858" y="44"/>
                  </a:cubicBezTo>
                  <a:cubicBezTo>
                    <a:pt x="1000" y="210"/>
                    <a:pt x="310" y="925"/>
                    <a:pt x="167" y="1782"/>
                  </a:cubicBezTo>
                  <a:cubicBezTo>
                    <a:pt x="0" y="2711"/>
                    <a:pt x="429" y="3556"/>
                    <a:pt x="1143" y="3997"/>
                  </a:cubicBezTo>
                  <a:lnTo>
                    <a:pt x="286" y="8045"/>
                  </a:lnTo>
                  <a:cubicBezTo>
                    <a:pt x="203" y="8402"/>
                    <a:pt x="477" y="8747"/>
                    <a:pt x="846" y="8747"/>
                  </a:cubicBezTo>
                  <a:lnTo>
                    <a:pt x="3739" y="8747"/>
                  </a:lnTo>
                  <a:cubicBezTo>
                    <a:pt x="4108" y="8747"/>
                    <a:pt x="4370" y="8402"/>
                    <a:pt x="4298" y="8045"/>
                  </a:cubicBezTo>
                  <a:lnTo>
                    <a:pt x="3441" y="3997"/>
                  </a:lnTo>
                  <a:cubicBezTo>
                    <a:pt x="4060" y="3627"/>
                    <a:pt x="4465" y="2949"/>
                    <a:pt x="4465" y="2175"/>
                  </a:cubicBezTo>
                  <a:cubicBezTo>
                    <a:pt x="4465" y="974"/>
                    <a:pt x="3488" y="0"/>
                    <a:pt x="2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>
              <a:extLst>
                <a:ext uri="{FF2B5EF4-FFF2-40B4-BE49-F238E27FC236}">
                  <a16:creationId xmlns:a16="http://schemas.microsoft.com/office/drawing/2014/main" id="{ECAFAD41-CF34-2D94-FE79-ED856389439C}"/>
                </a:ext>
              </a:extLst>
            </p:cNvPr>
            <p:cNvSpPr/>
            <p:nvPr/>
          </p:nvSpPr>
          <p:spPr>
            <a:xfrm>
              <a:off x="2514364" y="2765771"/>
              <a:ext cx="109305" cy="440699"/>
            </a:xfrm>
            <a:custGeom>
              <a:avLst/>
              <a:gdLst/>
              <a:ahLst/>
              <a:cxnLst/>
              <a:rect l="l" t="t" r="r" b="b"/>
              <a:pathLst>
                <a:path w="2168" h="8741" extrusionOk="0">
                  <a:moveTo>
                    <a:pt x="0" y="1"/>
                  </a:moveTo>
                  <a:lnTo>
                    <a:pt x="0" y="8740"/>
                  </a:lnTo>
                  <a:lnTo>
                    <a:pt x="1453" y="8740"/>
                  </a:lnTo>
                  <a:cubicBezTo>
                    <a:pt x="1822" y="8740"/>
                    <a:pt x="2084" y="8407"/>
                    <a:pt x="2012" y="8038"/>
                  </a:cubicBezTo>
                  <a:lnTo>
                    <a:pt x="1155" y="3989"/>
                  </a:lnTo>
                  <a:cubicBezTo>
                    <a:pt x="1762" y="3608"/>
                    <a:pt x="2167" y="2942"/>
                    <a:pt x="2167" y="2168"/>
                  </a:cubicBezTo>
                  <a:cubicBezTo>
                    <a:pt x="2167" y="977"/>
                    <a:pt x="1191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" name="Google Shape;464;p20">
            <a:extLst>
              <a:ext uri="{FF2B5EF4-FFF2-40B4-BE49-F238E27FC236}">
                <a16:creationId xmlns:a16="http://schemas.microsoft.com/office/drawing/2014/main" id="{9517B933-8F87-F508-BE6A-94E2CB15187C}"/>
              </a:ext>
            </a:extLst>
          </p:cNvPr>
          <p:cNvGrpSpPr/>
          <p:nvPr/>
        </p:nvGrpSpPr>
        <p:grpSpPr>
          <a:xfrm>
            <a:off x="6979190" y="3883854"/>
            <a:ext cx="335187" cy="354348"/>
            <a:chOff x="2792731" y="1613553"/>
            <a:chExt cx="335187" cy="354348"/>
          </a:xfrm>
        </p:grpSpPr>
        <p:sp>
          <p:nvSpPr>
            <p:cNvPr id="465" name="Google Shape;465;p20">
              <a:extLst>
                <a:ext uri="{FF2B5EF4-FFF2-40B4-BE49-F238E27FC236}">
                  <a16:creationId xmlns:a16="http://schemas.microsoft.com/office/drawing/2014/main" id="{4A0F6342-9F74-1B7A-736C-90831844C935}"/>
                </a:ext>
              </a:extLst>
            </p:cNvPr>
            <p:cNvSpPr/>
            <p:nvPr/>
          </p:nvSpPr>
          <p:spPr>
            <a:xfrm>
              <a:off x="2792731" y="1613553"/>
              <a:ext cx="334793" cy="354348"/>
            </a:xfrm>
            <a:custGeom>
              <a:avLst/>
              <a:gdLst/>
              <a:ahLst/>
              <a:cxnLst/>
              <a:rect l="l" t="t" r="r" b="b"/>
              <a:pathLst>
                <a:path w="10204" h="10800" extrusionOk="0">
                  <a:moveTo>
                    <a:pt x="5096" y="0"/>
                  </a:moveTo>
                  <a:lnTo>
                    <a:pt x="631" y="1810"/>
                  </a:lnTo>
                  <a:cubicBezTo>
                    <a:pt x="631" y="1810"/>
                    <a:pt x="0" y="9061"/>
                    <a:pt x="5096" y="10799"/>
                  </a:cubicBezTo>
                  <a:cubicBezTo>
                    <a:pt x="10204" y="9061"/>
                    <a:pt x="9561" y="1810"/>
                    <a:pt x="9561" y="1810"/>
                  </a:cubicBezTo>
                  <a:lnTo>
                    <a:pt x="5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>
              <a:extLst>
                <a:ext uri="{FF2B5EF4-FFF2-40B4-BE49-F238E27FC236}">
                  <a16:creationId xmlns:a16="http://schemas.microsoft.com/office/drawing/2014/main" id="{F08E94F4-91A1-3C94-193D-CB2733EA44A9}"/>
                </a:ext>
              </a:extLst>
            </p:cNvPr>
            <p:cNvSpPr/>
            <p:nvPr/>
          </p:nvSpPr>
          <p:spPr>
            <a:xfrm>
              <a:off x="2960685" y="1613553"/>
              <a:ext cx="167233" cy="353954"/>
            </a:xfrm>
            <a:custGeom>
              <a:avLst/>
              <a:gdLst/>
              <a:ahLst/>
              <a:cxnLst/>
              <a:rect l="l" t="t" r="r" b="b"/>
              <a:pathLst>
                <a:path w="5097" h="10788" extrusionOk="0">
                  <a:moveTo>
                    <a:pt x="1" y="0"/>
                  </a:moveTo>
                  <a:lnTo>
                    <a:pt x="1" y="10787"/>
                  </a:lnTo>
                  <a:cubicBezTo>
                    <a:pt x="5097" y="9061"/>
                    <a:pt x="4466" y="1798"/>
                    <a:pt x="4466" y="179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0">
              <a:extLst>
                <a:ext uri="{FF2B5EF4-FFF2-40B4-BE49-F238E27FC236}">
                  <a16:creationId xmlns:a16="http://schemas.microsoft.com/office/drawing/2014/main" id="{C071F2AA-987C-7D38-C25A-CD2BA37AD7DF}"/>
                </a:ext>
              </a:extLst>
            </p:cNvPr>
            <p:cNvSpPr/>
            <p:nvPr/>
          </p:nvSpPr>
          <p:spPr>
            <a:xfrm>
              <a:off x="2830232" y="1632878"/>
              <a:ext cx="260577" cy="315468"/>
            </a:xfrm>
            <a:custGeom>
              <a:avLst/>
              <a:gdLst/>
              <a:ahLst/>
              <a:cxnLst/>
              <a:rect l="l" t="t" r="r" b="b"/>
              <a:pathLst>
                <a:path w="7942" h="9615" extrusionOk="0">
                  <a:moveTo>
                    <a:pt x="3977" y="161"/>
                  </a:moveTo>
                  <a:lnTo>
                    <a:pt x="7751" y="1697"/>
                  </a:lnTo>
                  <a:cubicBezTo>
                    <a:pt x="7787" y="3233"/>
                    <a:pt x="7573" y="8043"/>
                    <a:pt x="3977" y="9448"/>
                  </a:cubicBezTo>
                  <a:cubicBezTo>
                    <a:pt x="357" y="8043"/>
                    <a:pt x="155" y="3233"/>
                    <a:pt x="191" y="1697"/>
                  </a:cubicBezTo>
                  <a:lnTo>
                    <a:pt x="3977" y="161"/>
                  </a:lnTo>
                  <a:close/>
                  <a:moveTo>
                    <a:pt x="3971" y="1"/>
                  </a:moveTo>
                  <a:cubicBezTo>
                    <a:pt x="3959" y="1"/>
                    <a:pt x="3947" y="6"/>
                    <a:pt x="3941" y="18"/>
                  </a:cubicBezTo>
                  <a:lnTo>
                    <a:pt x="84" y="1578"/>
                  </a:lnTo>
                  <a:cubicBezTo>
                    <a:pt x="60" y="1590"/>
                    <a:pt x="48" y="1626"/>
                    <a:pt x="48" y="1650"/>
                  </a:cubicBezTo>
                  <a:cubicBezTo>
                    <a:pt x="0" y="3162"/>
                    <a:pt x="179" y="8162"/>
                    <a:pt x="3941" y="9615"/>
                  </a:cubicBezTo>
                  <a:lnTo>
                    <a:pt x="4001" y="9615"/>
                  </a:lnTo>
                  <a:cubicBezTo>
                    <a:pt x="7763" y="8162"/>
                    <a:pt x="7942" y="3162"/>
                    <a:pt x="7906" y="1650"/>
                  </a:cubicBezTo>
                  <a:cubicBezTo>
                    <a:pt x="7906" y="1626"/>
                    <a:pt x="7882" y="1590"/>
                    <a:pt x="7858" y="1578"/>
                  </a:cubicBezTo>
                  <a:lnTo>
                    <a:pt x="4001" y="18"/>
                  </a:lnTo>
                  <a:cubicBezTo>
                    <a:pt x="3995" y="6"/>
                    <a:pt x="3983" y="1"/>
                    <a:pt x="3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0">
              <a:extLst>
                <a:ext uri="{FF2B5EF4-FFF2-40B4-BE49-F238E27FC236}">
                  <a16:creationId xmlns:a16="http://schemas.microsoft.com/office/drawing/2014/main" id="{8B09949B-A16A-A7FD-D873-C5F2AA28FD6C}"/>
                </a:ext>
              </a:extLst>
            </p:cNvPr>
            <p:cNvSpPr/>
            <p:nvPr/>
          </p:nvSpPr>
          <p:spPr>
            <a:xfrm>
              <a:off x="2960324" y="1633468"/>
              <a:ext cx="130092" cy="315271"/>
            </a:xfrm>
            <a:custGeom>
              <a:avLst/>
              <a:gdLst/>
              <a:ahLst/>
              <a:cxnLst/>
              <a:rect l="l" t="t" r="r" b="b"/>
              <a:pathLst>
                <a:path w="3965" h="9609" extrusionOk="0">
                  <a:moveTo>
                    <a:pt x="0" y="0"/>
                  </a:moveTo>
                  <a:lnTo>
                    <a:pt x="0" y="167"/>
                  </a:lnTo>
                  <a:lnTo>
                    <a:pt x="3786" y="1691"/>
                  </a:lnTo>
                  <a:cubicBezTo>
                    <a:pt x="3822" y="3227"/>
                    <a:pt x="3620" y="8037"/>
                    <a:pt x="0" y="9454"/>
                  </a:cubicBezTo>
                  <a:lnTo>
                    <a:pt x="0" y="9609"/>
                  </a:lnTo>
                  <a:lnTo>
                    <a:pt x="36" y="9609"/>
                  </a:lnTo>
                  <a:cubicBezTo>
                    <a:pt x="3798" y="8144"/>
                    <a:pt x="3965" y="3144"/>
                    <a:pt x="3929" y="1632"/>
                  </a:cubicBezTo>
                  <a:cubicBezTo>
                    <a:pt x="3929" y="1608"/>
                    <a:pt x="3917" y="1572"/>
                    <a:pt x="3893" y="156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>
              <a:extLst>
                <a:ext uri="{FF2B5EF4-FFF2-40B4-BE49-F238E27FC236}">
                  <a16:creationId xmlns:a16="http://schemas.microsoft.com/office/drawing/2014/main" id="{F08184AD-1E9D-C685-B2F1-6601A32FAF13}"/>
                </a:ext>
              </a:extLst>
            </p:cNvPr>
            <p:cNvSpPr/>
            <p:nvPr/>
          </p:nvSpPr>
          <p:spPr>
            <a:xfrm>
              <a:off x="2885320" y="1727830"/>
              <a:ext cx="156668" cy="97479"/>
            </a:xfrm>
            <a:custGeom>
              <a:avLst/>
              <a:gdLst/>
              <a:ahLst/>
              <a:cxnLst/>
              <a:rect l="l" t="t" r="r" b="b"/>
              <a:pathLst>
                <a:path w="4775" h="2971" extrusionOk="0">
                  <a:moveTo>
                    <a:pt x="4488" y="1"/>
                  </a:moveTo>
                  <a:cubicBezTo>
                    <a:pt x="4417" y="1"/>
                    <a:pt x="4345" y="31"/>
                    <a:pt x="4286" y="89"/>
                  </a:cubicBezTo>
                  <a:lnTo>
                    <a:pt x="2155" y="2375"/>
                  </a:lnTo>
                  <a:lnTo>
                    <a:pt x="453" y="1196"/>
                  </a:lnTo>
                  <a:cubicBezTo>
                    <a:pt x="400" y="1163"/>
                    <a:pt x="346" y="1147"/>
                    <a:pt x="294" y="1147"/>
                  </a:cubicBezTo>
                  <a:cubicBezTo>
                    <a:pt x="215" y="1147"/>
                    <a:pt x="141" y="1184"/>
                    <a:pt x="83" y="1256"/>
                  </a:cubicBezTo>
                  <a:cubicBezTo>
                    <a:pt x="0" y="1375"/>
                    <a:pt x="36" y="1542"/>
                    <a:pt x="155" y="1613"/>
                  </a:cubicBezTo>
                  <a:lnTo>
                    <a:pt x="2036" y="2923"/>
                  </a:lnTo>
                  <a:cubicBezTo>
                    <a:pt x="2084" y="2958"/>
                    <a:pt x="2143" y="2970"/>
                    <a:pt x="2191" y="2970"/>
                  </a:cubicBezTo>
                  <a:cubicBezTo>
                    <a:pt x="2262" y="2970"/>
                    <a:pt x="2334" y="2947"/>
                    <a:pt x="2381" y="2899"/>
                  </a:cubicBezTo>
                  <a:lnTo>
                    <a:pt x="4667" y="446"/>
                  </a:lnTo>
                  <a:cubicBezTo>
                    <a:pt x="4774" y="339"/>
                    <a:pt x="4763" y="172"/>
                    <a:pt x="4655" y="65"/>
                  </a:cubicBezTo>
                  <a:cubicBezTo>
                    <a:pt x="4607" y="22"/>
                    <a:pt x="4548" y="1"/>
                    <a:pt x="4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>
              <a:extLst>
                <a:ext uri="{FF2B5EF4-FFF2-40B4-BE49-F238E27FC236}">
                  <a16:creationId xmlns:a16="http://schemas.microsoft.com/office/drawing/2014/main" id="{CCCD85FB-00A0-9B1E-8033-0CC9B6779F94}"/>
                </a:ext>
              </a:extLst>
            </p:cNvPr>
            <p:cNvSpPr/>
            <p:nvPr/>
          </p:nvSpPr>
          <p:spPr>
            <a:xfrm>
              <a:off x="2960685" y="1727239"/>
              <a:ext cx="82091" cy="97282"/>
            </a:xfrm>
            <a:custGeom>
              <a:avLst/>
              <a:gdLst/>
              <a:ahLst/>
              <a:cxnLst/>
              <a:rect l="l" t="t" r="r" b="b"/>
              <a:pathLst>
                <a:path w="2502" h="2965" extrusionOk="0">
                  <a:moveTo>
                    <a:pt x="2210" y="1"/>
                  </a:moveTo>
                  <a:cubicBezTo>
                    <a:pt x="2135" y="1"/>
                    <a:pt x="2059" y="31"/>
                    <a:pt x="2001" y="83"/>
                  </a:cubicBezTo>
                  <a:lnTo>
                    <a:pt x="13" y="2250"/>
                  </a:lnTo>
                  <a:lnTo>
                    <a:pt x="13" y="2955"/>
                  </a:lnTo>
                  <a:lnTo>
                    <a:pt x="13" y="2955"/>
                  </a:lnTo>
                  <a:cubicBezTo>
                    <a:pt x="38" y="2937"/>
                    <a:pt x="76" y="2925"/>
                    <a:pt x="96" y="2905"/>
                  </a:cubicBezTo>
                  <a:lnTo>
                    <a:pt x="2394" y="440"/>
                  </a:lnTo>
                  <a:cubicBezTo>
                    <a:pt x="2501" y="345"/>
                    <a:pt x="2477" y="178"/>
                    <a:pt x="2382" y="71"/>
                  </a:cubicBezTo>
                  <a:cubicBezTo>
                    <a:pt x="2333" y="22"/>
                    <a:pt x="2272" y="1"/>
                    <a:pt x="2210" y="1"/>
                  </a:cubicBezTo>
                  <a:close/>
                  <a:moveTo>
                    <a:pt x="13" y="2955"/>
                  </a:moveTo>
                  <a:cubicBezTo>
                    <a:pt x="8" y="2958"/>
                    <a:pt x="4" y="2961"/>
                    <a:pt x="1" y="2965"/>
                  </a:cubicBezTo>
                  <a:lnTo>
                    <a:pt x="13" y="2965"/>
                  </a:lnTo>
                  <a:lnTo>
                    <a:pt x="13" y="29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20">
            <a:extLst>
              <a:ext uri="{FF2B5EF4-FFF2-40B4-BE49-F238E27FC236}">
                <a16:creationId xmlns:a16="http://schemas.microsoft.com/office/drawing/2014/main" id="{4EA275E1-58A1-E6E4-23F9-55FCBA61E367}"/>
              </a:ext>
            </a:extLst>
          </p:cNvPr>
          <p:cNvGrpSpPr/>
          <p:nvPr/>
        </p:nvGrpSpPr>
        <p:grpSpPr>
          <a:xfrm>
            <a:off x="6960998" y="2188800"/>
            <a:ext cx="329740" cy="257854"/>
            <a:chOff x="1631716" y="1217045"/>
            <a:chExt cx="329740" cy="257852"/>
          </a:xfrm>
        </p:grpSpPr>
        <p:sp>
          <p:nvSpPr>
            <p:cNvPr id="472" name="Google Shape;472;p20">
              <a:extLst>
                <a:ext uri="{FF2B5EF4-FFF2-40B4-BE49-F238E27FC236}">
                  <a16:creationId xmlns:a16="http://schemas.microsoft.com/office/drawing/2014/main" id="{D9D6E402-55AF-18F3-48A0-FBE011DCF10D}"/>
                </a:ext>
              </a:extLst>
            </p:cNvPr>
            <p:cNvSpPr/>
            <p:nvPr/>
          </p:nvSpPr>
          <p:spPr>
            <a:xfrm>
              <a:off x="1754392" y="1390084"/>
              <a:ext cx="84026" cy="84026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6" y="632"/>
                  </a:moveTo>
                  <a:cubicBezTo>
                    <a:pt x="1644" y="632"/>
                    <a:pt x="1941" y="929"/>
                    <a:pt x="1953" y="1299"/>
                  </a:cubicBezTo>
                  <a:cubicBezTo>
                    <a:pt x="1953" y="1668"/>
                    <a:pt x="1655" y="1965"/>
                    <a:pt x="1286" y="1965"/>
                  </a:cubicBezTo>
                  <a:cubicBezTo>
                    <a:pt x="905" y="1965"/>
                    <a:pt x="608" y="1668"/>
                    <a:pt x="608" y="1299"/>
                  </a:cubicBezTo>
                  <a:cubicBezTo>
                    <a:pt x="608" y="929"/>
                    <a:pt x="905" y="632"/>
                    <a:pt x="1286" y="632"/>
                  </a:cubicBezTo>
                  <a:close/>
                  <a:moveTo>
                    <a:pt x="1286" y="1"/>
                  </a:moveTo>
                  <a:cubicBezTo>
                    <a:pt x="584" y="1"/>
                    <a:pt x="0" y="584"/>
                    <a:pt x="0" y="1287"/>
                  </a:cubicBezTo>
                  <a:cubicBezTo>
                    <a:pt x="0" y="1989"/>
                    <a:pt x="584" y="2561"/>
                    <a:pt x="1286" y="2561"/>
                  </a:cubicBezTo>
                  <a:cubicBezTo>
                    <a:pt x="1977" y="2561"/>
                    <a:pt x="2560" y="2001"/>
                    <a:pt x="2560" y="1287"/>
                  </a:cubicBezTo>
                  <a:cubicBezTo>
                    <a:pt x="2560" y="584"/>
                    <a:pt x="1977" y="1"/>
                    <a:pt x="1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>
              <a:extLst>
                <a:ext uri="{FF2B5EF4-FFF2-40B4-BE49-F238E27FC236}">
                  <a16:creationId xmlns:a16="http://schemas.microsoft.com/office/drawing/2014/main" id="{619B6567-C6B1-5EF9-4E60-D6D4F7E19ECF}"/>
                </a:ext>
              </a:extLst>
            </p:cNvPr>
            <p:cNvSpPr/>
            <p:nvPr/>
          </p:nvSpPr>
          <p:spPr>
            <a:xfrm>
              <a:off x="1718465" y="1333060"/>
              <a:ext cx="155880" cy="49707"/>
            </a:xfrm>
            <a:custGeom>
              <a:avLst/>
              <a:gdLst/>
              <a:ahLst/>
              <a:cxnLst/>
              <a:rect l="l" t="t" r="r" b="b"/>
              <a:pathLst>
                <a:path w="4751" h="1515" extrusionOk="0">
                  <a:moveTo>
                    <a:pt x="2369" y="0"/>
                  </a:moveTo>
                  <a:cubicBezTo>
                    <a:pt x="1500" y="0"/>
                    <a:pt x="679" y="358"/>
                    <a:pt x="95" y="1013"/>
                  </a:cubicBezTo>
                  <a:cubicBezTo>
                    <a:pt x="0" y="1132"/>
                    <a:pt x="12" y="1322"/>
                    <a:pt x="131" y="1441"/>
                  </a:cubicBezTo>
                  <a:cubicBezTo>
                    <a:pt x="186" y="1490"/>
                    <a:pt x="256" y="1515"/>
                    <a:pt x="327" y="1515"/>
                  </a:cubicBezTo>
                  <a:cubicBezTo>
                    <a:pt x="410" y="1515"/>
                    <a:pt x="495" y="1482"/>
                    <a:pt x="560" y="1417"/>
                  </a:cubicBezTo>
                  <a:cubicBezTo>
                    <a:pt x="1024" y="893"/>
                    <a:pt x="1679" y="596"/>
                    <a:pt x="2381" y="596"/>
                  </a:cubicBezTo>
                  <a:cubicBezTo>
                    <a:pt x="3012" y="596"/>
                    <a:pt x="3632" y="846"/>
                    <a:pt x="4084" y="1310"/>
                  </a:cubicBezTo>
                  <a:cubicBezTo>
                    <a:pt x="4132" y="1346"/>
                    <a:pt x="4167" y="1382"/>
                    <a:pt x="4191" y="1417"/>
                  </a:cubicBezTo>
                  <a:cubicBezTo>
                    <a:pt x="4251" y="1489"/>
                    <a:pt x="4322" y="1513"/>
                    <a:pt x="4417" y="1513"/>
                  </a:cubicBezTo>
                  <a:cubicBezTo>
                    <a:pt x="4489" y="1513"/>
                    <a:pt x="4560" y="1489"/>
                    <a:pt x="4608" y="1453"/>
                  </a:cubicBezTo>
                  <a:cubicBezTo>
                    <a:pt x="4739" y="1346"/>
                    <a:pt x="4751" y="1143"/>
                    <a:pt x="4632" y="1024"/>
                  </a:cubicBezTo>
                  <a:cubicBezTo>
                    <a:pt x="4608" y="989"/>
                    <a:pt x="4560" y="941"/>
                    <a:pt x="4513" y="893"/>
                  </a:cubicBezTo>
                  <a:cubicBezTo>
                    <a:pt x="3953" y="310"/>
                    <a:pt x="3191" y="0"/>
                    <a:pt x="23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>
              <a:extLst>
                <a:ext uri="{FF2B5EF4-FFF2-40B4-BE49-F238E27FC236}">
                  <a16:creationId xmlns:a16="http://schemas.microsoft.com/office/drawing/2014/main" id="{982C11A8-215A-F266-8407-910FC21A8CB1}"/>
                </a:ext>
              </a:extLst>
            </p:cNvPr>
            <p:cNvSpPr/>
            <p:nvPr/>
          </p:nvSpPr>
          <p:spPr>
            <a:xfrm>
              <a:off x="1674697" y="1274855"/>
              <a:ext cx="243024" cy="69754"/>
            </a:xfrm>
            <a:custGeom>
              <a:avLst/>
              <a:gdLst/>
              <a:ahLst/>
              <a:cxnLst/>
              <a:rect l="l" t="t" r="r" b="b"/>
              <a:pathLst>
                <a:path w="7407" h="2126" extrusionOk="0">
                  <a:moveTo>
                    <a:pt x="3692" y="0"/>
                  </a:moveTo>
                  <a:cubicBezTo>
                    <a:pt x="2322" y="0"/>
                    <a:pt x="1013" y="584"/>
                    <a:pt x="108" y="1608"/>
                  </a:cubicBezTo>
                  <a:cubicBezTo>
                    <a:pt x="1" y="1727"/>
                    <a:pt x="24" y="1929"/>
                    <a:pt x="143" y="2048"/>
                  </a:cubicBezTo>
                  <a:cubicBezTo>
                    <a:pt x="203" y="2084"/>
                    <a:pt x="274" y="2120"/>
                    <a:pt x="346" y="2120"/>
                  </a:cubicBezTo>
                  <a:cubicBezTo>
                    <a:pt x="441" y="2120"/>
                    <a:pt x="513" y="2084"/>
                    <a:pt x="572" y="2013"/>
                  </a:cubicBezTo>
                  <a:cubicBezTo>
                    <a:pt x="1358" y="1120"/>
                    <a:pt x="2501" y="620"/>
                    <a:pt x="3692" y="620"/>
                  </a:cubicBezTo>
                  <a:cubicBezTo>
                    <a:pt x="4882" y="620"/>
                    <a:pt x="6037" y="1120"/>
                    <a:pt x="6823" y="2013"/>
                  </a:cubicBezTo>
                  <a:cubicBezTo>
                    <a:pt x="6889" y="2086"/>
                    <a:pt x="6978" y="2126"/>
                    <a:pt x="7065" y="2126"/>
                  </a:cubicBezTo>
                  <a:cubicBezTo>
                    <a:pt x="7133" y="2126"/>
                    <a:pt x="7199" y="2101"/>
                    <a:pt x="7252" y="2048"/>
                  </a:cubicBezTo>
                  <a:cubicBezTo>
                    <a:pt x="7382" y="1929"/>
                    <a:pt x="7406" y="1727"/>
                    <a:pt x="7287" y="1608"/>
                  </a:cubicBezTo>
                  <a:cubicBezTo>
                    <a:pt x="6370" y="584"/>
                    <a:pt x="5061" y="0"/>
                    <a:pt x="36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0">
              <a:extLst>
                <a:ext uri="{FF2B5EF4-FFF2-40B4-BE49-F238E27FC236}">
                  <a16:creationId xmlns:a16="http://schemas.microsoft.com/office/drawing/2014/main" id="{9C5F9AB3-91CD-C11B-8693-5DBA46C23A43}"/>
                </a:ext>
              </a:extLst>
            </p:cNvPr>
            <p:cNvSpPr/>
            <p:nvPr/>
          </p:nvSpPr>
          <p:spPr>
            <a:xfrm>
              <a:off x="1631716" y="1217437"/>
              <a:ext cx="329740" cy="88751"/>
            </a:xfrm>
            <a:custGeom>
              <a:avLst/>
              <a:gdLst/>
              <a:ahLst/>
              <a:cxnLst/>
              <a:rect l="l" t="t" r="r" b="b"/>
              <a:pathLst>
                <a:path w="10050" h="2705" extrusionOk="0">
                  <a:moveTo>
                    <a:pt x="5025" y="0"/>
                  </a:moveTo>
                  <a:cubicBezTo>
                    <a:pt x="3144" y="0"/>
                    <a:pt x="1358" y="798"/>
                    <a:pt x="108" y="2203"/>
                  </a:cubicBezTo>
                  <a:cubicBezTo>
                    <a:pt x="1" y="2322"/>
                    <a:pt x="25" y="2512"/>
                    <a:pt x="144" y="2632"/>
                  </a:cubicBezTo>
                  <a:cubicBezTo>
                    <a:pt x="199" y="2681"/>
                    <a:pt x="269" y="2705"/>
                    <a:pt x="340" y="2705"/>
                  </a:cubicBezTo>
                  <a:cubicBezTo>
                    <a:pt x="423" y="2705"/>
                    <a:pt x="508" y="2672"/>
                    <a:pt x="572" y="2608"/>
                  </a:cubicBezTo>
                  <a:cubicBezTo>
                    <a:pt x="1704" y="1334"/>
                    <a:pt x="3323" y="607"/>
                    <a:pt x="5025" y="607"/>
                  </a:cubicBezTo>
                  <a:cubicBezTo>
                    <a:pt x="6716" y="607"/>
                    <a:pt x="8335" y="1334"/>
                    <a:pt x="9466" y="2608"/>
                  </a:cubicBezTo>
                  <a:cubicBezTo>
                    <a:pt x="9526" y="2679"/>
                    <a:pt x="9609" y="2703"/>
                    <a:pt x="9693" y="2703"/>
                  </a:cubicBezTo>
                  <a:cubicBezTo>
                    <a:pt x="9764" y="2703"/>
                    <a:pt x="9847" y="2679"/>
                    <a:pt x="9907" y="2632"/>
                  </a:cubicBezTo>
                  <a:cubicBezTo>
                    <a:pt x="10038" y="2512"/>
                    <a:pt x="10050" y="2322"/>
                    <a:pt x="9931" y="2203"/>
                  </a:cubicBezTo>
                  <a:cubicBezTo>
                    <a:pt x="8681" y="798"/>
                    <a:pt x="6895" y="0"/>
                    <a:pt x="5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0">
              <a:extLst>
                <a:ext uri="{FF2B5EF4-FFF2-40B4-BE49-F238E27FC236}">
                  <a16:creationId xmlns:a16="http://schemas.microsoft.com/office/drawing/2014/main" id="{5467C5D3-4820-4C6B-DC04-F661D2887BD3}"/>
                </a:ext>
              </a:extLst>
            </p:cNvPr>
            <p:cNvSpPr/>
            <p:nvPr/>
          </p:nvSpPr>
          <p:spPr>
            <a:xfrm>
              <a:off x="1796586" y="1217045"/>
              <a:ext cx="164478" cy="88717"/>
            </a:xfrm>
            <a:custGeom>
              <a:avLst/>
              <a:gdLst/>
              <a:ahLst/>
              <a:cxnLst/>
              <a:rect l="l" t="t" r="r" b="b"/>
              <a:pathLst>
                <a:path w="5013" h="2704" extrusionOk="0">
                  <a:moveTo>
                    <a:pt x="0" y="0"/>
                  </a:moveTo>
                  <a:lnTo>
                    <a:pt x="0" y="608"/>
                  </a:lnTo>
                  <a:cubicBezTo>
                    <a:pt x="1691" y="608"/>
                    <a:pt x="3310" y="1334"/>
                    <a:pt x="4441" y="2596"/>
                  </a:cubicBezTo>
                  <a:cubicBezTo>
                    <a:pt x="4501" y="2667"/>
                    <a:pt x="4596" y="2703"/>
                    <a:pt x="4668" y="2703"/>
                  </a:cubicBezTo>
                  <a:cubicBezTo>
                    <a:pt x="4739" y="2703"/>
                    <a:pt x="4822" y="2667"/>
                    <a:pt x="4870" y="2632"/>
                  </a:cubicBezTo>
                  <a:cubicBezTo>
                    <a:pt x="4989" y="2513"/>
                    <a:pt x="5013" y="2310"/>
                    <a:pt x="4906" y="2191"/>
                  </a:cubicBezTo>
                  <a:cubicBezTo>
                    <a:pt x="3656" y="798"/>
                    <a:pt x="1858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>
              <a:extLst>
                <a:ext uri="{FF2B5EF4-FFF2-40B4-BE49-F238E27FC236}">
                  <a16:creationId xmlns:a16="http://schemas.microsoft.com/office/drawing/2014/main" id="{99F100C7-A80B-AC7B-CA04-A80CEC1B21C0}"/>
                </a:ext>
              </a:extLst>
            </p:cNvPr>
            <p:cNvSpPr/>
            <p:nvPr/>
          </p:nvSpPr>
          <p:spPr>
            <a:xfrm>
              <a:off x="1796586" y="1274855"/>
              <a:ext cx="120741" cy="69295"/>
            </a:xfrm>
            <a:custGeom>
              <a:avLst/>
              <a:gdLst/>
              <a:ahLst/>
              <a:cxnLst/>
              <a:rect l="l" t="t" r="r" b="b"/>
              <a:pathLst>
                <a:path w="3680" h="2112" extrusionOk="0">
                  <a:moveTo>
                    <a:pt x="0" y="0"/>
                  </a:moveTo>
                  <a:lnTo>
                    <a:pt x="0" y="620"/>
                  </a:lnTo>
                  <a:cubicBezTo>
                    <a:pt x="1191" y="620"/>
                    <a:pt x="2334" y="1120"/>
                    <a:pt x="3120" y="2013"/>
                  </a:cubicBezTo>
                  <a:cubicBezTo>
                    <a:pt x="3186" y="2079"/>
                    <a:pt x="3274" y="2112"/>
                    <a:pt x="3360" y="2112"/>
                  </a:cubicBezTo>
                  <a:cubicBezTo>
                    <a:pt x="3428" y="2112"/>
                    <a:pt x="3495" y="2091"/>
                    <a:pt x="3548" y="2048"/>
                  </a:cubicBezTo>
                  <a:cubicBezTo>
                    <a:pt x="3667" y="1929"/>
                    <a:pt x="3679" y="1727"/>
                    <a:pt x="3584" y="1608"/>
                  </a:cubicBezTo>
                  <a:cubicBezTo>
                    <a:pt x="2679" y="584"/>
                    <a:pt x="137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0">
              <a:extLst>
                <a:ext uri="{FF2B5EF4-FFF2-40B4-BE49-F238E27FC236}">
                  <a16:creationId xmlns:a16="http://schemas.microsoft.com/office/drawing/2014/main" id="{1C2E5C64-2264-2880-FBAC-85883D863FC8}"/>
                </a:ext>
              </a:extLst>
            </p:cNvPr>
            <p:cNvSpPr/>
            <p:nvPr/>
          </p:nvSpPr>
          <p:spPr>
            <a:xfrm>
              <a:off x="1796586" y="1332666"/>
              <a:ext cx="78153" cy="50429"/>
            </a:xfrm>
            <a:custGeom>
              <a:avLst/>
              <a:gdLst/>
              <a:ahLst/>
              <a:cxnLst/>
              <a:rect l="l" t="t" r="r" b="b"/>
              <a:pathLst>
                <a:path w="2382" h="1537" extrusionOk="0">
                  <a:moveTo>
                    <a:pt x="0" y="1"/>
                  </a:moveTo>
                  <a:lnTo>
                    <a:pt x="0" y="608"/>
                  </a:lnTo>
                  <a:cubicBezTo>
                    <a:pt x="655" y="608"/>
                    <a:pt x="1262" y="858"/>
                    <a:pt x="1703" y="1322"/>
                  </a:cubicBezTo>
                  <a:cubicBezTo>
                    <a:pt x="1739" y="1358"/>
                    <a:pt x="1762" y="1394"/>
                    <a:pt x="1810" y="1429"/>
                  </a:cubicBezTo>
                  <a:cubicBezTo>
                    <a:pt x="1870" y="1501"/>
                    <a:pt x="1965" y="1536"/>
                    <a:pt x="2036" y="1536"/>
                  </a:cubicBezTo>
                  <a:cubicBezTo>
                    <a:pt x="2108" y="1536"/>
                    <a:pt x="2179" y="1501"/>
                    <a:pt x="2239" y="1453"/>
                  </a:cubicBezTo>
                  <a:cubicBezTo>
                    <a:pt x="2358" y="1334"/>
                    <a:pt x="2382" y="1144"/>
                    <a:pt x="2274" y="1025"/>
                  </a:cubicBezTo>
                  <a:lnTo>
                    <a:pt x="2143" y="894"/>
                  </a:lnTo>
                  <a:cubicBezTo>
                    <a:pt x="1560" y="310"/>
                    <a:pt x="798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0">
              <a:extLst>
                <a:ext uri="{FF2B5EF4-FFF2-40B4-BE49-F238E27FC236}">
                  <a16:creationId xmlns:a16="http://schemas.microsoft.com/office/drawing/2014/main" id="{473E4D17-38A6-F1B4-4F6D-0921680CD608}"/>
                </a:ext>
              </a:extLst>
            </p:cNvPr>
            <p:cNvSpPr/>
            <p:nvPr/>
          </p:nvSpPr>
          <p:spPr>
            <a:xfrm>
              <a:off x="1796586" y="1390871"/>
              <a:ext cx="41833" cy="84026"/>
            </a:xfrm>
            <a:custGeom>
              <a:avLst/>
              <a:gdLst/>
              <a:ahLst/>
              <a:cxnLst/>
              <a:rect l="l" t="t" r="r" b="b"/>
              <a:pathLst>
                <a:path w="1275" h="2561" extrusionOk="0">
                  <a:moveTo>
                    <a:pt x="0" y="1"/>
                  </a:moveTo>
                  <a:lnTo>
                    <a:pt x="0" y="608"/>
                  </a:lnTo>
                  <a:cubicBezTo>
                    <a:pt x="369" y="608"/>
                    <a:pt x="667" y="905"/>
                    <a:pt x="667" y="1275"/>
                  </a:cubicBezTo>
                  <a:cubicBezTo>
                    <a:pt x="667" y="1644"/>
                    <a:pt x="369" y="1941"/>
                    <a:pt x="0" y="1941"/>
                  </a:cubicBezTo>
                  <a:lnTo>
                    <a:pt x="0" y="2560"/>
                  </a:lnTo>
                  <a:cubicBezTo>
                    <a:pt x="691" y="2560"/>
                    <a:pt x="1274" y="1977"/>
                    <a:pt x="1274" y="1275"/>
                  </a:cubicBezTo>
                  <a:cubicBezTo>
                    <a:pt x="1274" y="560"/>
                    <a:pt x="69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20">
            <a:extLst>
              <a:ext uri="{FF2B5EF4-FFF2-40B4-BE49-F238E27FC236}">
                <a16:creationId xmlns:a16="http://schemas.microsoft.com/office/drawing/2014/main" id="{BC6FC709-34E4-E2E5-80CD-AFC349EFF1BE}"/>
              </a:ext>
            </a:extLst>
          </p:cNvPr>
          <p:cNvGrpSpPr/>
          <p:nvPr/>
        </p:nvGrpSpPr>
        <p:grpSpPr>
          <a:xfrm>
            <a:off x="6928491" y="790069"/>
            <a:ext cx="353954" cy="353954"/>
            <a:chOff x="3761929" y="1472437"/>
            <a:chExt cx="353954" cy="353954"/>
          </a:xfrm>
        </p:grpSpPr>
        <p:sp>
          <p:nvSpPr>
            <p:cNvPr id="484" name="Google Shape;484;p20">
              <a:extLst>
                <a:ext uri="{FF2B5EF4-FFF2-40B4-BE49-F238E27FC236}">
                  <a16:creationId xmlns:a16="http://schemas.microsoft.com/office/drawing/2014/main" id="{F415A14E-139A-CF66-CF92-086484A72B34}"/>
                </a:ext>
              </a:extLst>
            </p:cNvPr>
            <p:cNvSpPr/>
            <p:nvPr/>
          </p:nvSpPr>
          <p:spPr>
            <a:xfrm>
              <a:off x="3761929" y="1472437"/>
              <a:ext cx="353954" cy="353954"/>
            </a:xfrm>
            <a:custGeom>
              <a:avLst/>
              <a:gdLst/>
              <a:ahLst/>
              <a:cxnLst/>
              <a:rect l="l" t="t" r="r" b="b"/>
              <a:pathLst>
                <a:path w="10788" h="10788" extrusionOk="0">
                  <a:moveTo>
                    <a:pt x="5428" y="2929"/>
                  </a:moveTo>
                  <a:cubicBezTo>
                    <a:pt x="6775" y="2929"/>
                    <a:pt x="7859" y="4044"/>
                    <a:pt x="7859" y="5394"/>
                  </a:cubicBezTo>
                  <a:cubicBezTo>
                    <a:pt x="7859" y="6740"/>
                    <a:pt x="6752" y="7847"/>
                    <a:pt x="5406" y="7847"/>
                  </a:cubicBezTo>
                  <a:cubicBezTo>
                    <a:pt x="4049" y="7847"/>
                    <a:pt x="2942" y="6740"/>
                    <a:pt x="2942" y="5394"/>
                  </a:cubicBezTo>
                  <a:cubicBezTo>
                    <a:pt x="2942" y="4037"/>
                    <a:pt x="4049" y="2930"/>
                    <a:pt x="5406" y="2930"/>
                  </a:cubicBezTo>
                  <a:cubicBezTo>
                    <a:pt x="5413" y="2929"/>
                    <a:pt x="5421" y="2929"/>
                    <a:pt x="5428" y="2929"/>
                  </a:cubicBezTo>
                  <a:close/>
                  <a:moveTo>
                    <a:pt x="5025" y="1"/>
                  </a:moveTo>
                  <a:cubicBezTo>
                    <a:pt x="4835" y="1"/>
                    <a:pt x="4668" y="167"/>
                    <a:pt x="4668" y="358"/>
                  </a:cubicBezTo>
                  <a:lnTo>
                    <a:pt x="4668" y="1501"/>
                  </a:lnTo>
                  <a:cubicBezTo>
                    <a:pt x="4109" y="1608"/>
                    <a:pt x="3585" y="1834"/>
                    <a:pt x="3144" y="2144"/>
                  </a:cubicBezTo>
                  <a:lnTo>
                    <a:pt x="2323" y="1322"/>
                  </a:lnTo>
                  <a:cubicBezTo>
                    <a:pt x="2257" y="1257"/>
                    <a:pt x="2168" y="1224"/>
                    <a:pt x="2078" y="1224"/>
                  </a:cubicBezTo>
                  <a:cubicBezTo>
                    <a:pt x="1989" y="1224"/>
                    <a:pt x="1900" y="1257"/>
                    <a:pt x="1834" y="1322"/>
                  </a:cubicBezTo>
                  <a:lnTo>
                    <a:pt x="1322" y="1834"/>
                  </a:lnTo>
                  <a:cubicBezTo>
                    <a:pt x="1191" y="1965"/>
                    <a:pt x="1191" y="2191"/>
                    <a:pt x="1322" y="2322"/>
                  </a:cubicBezTo>
                  <a:lnTo>
                    <a:pt x="2144" y="3144"/>
                  </a:lnTo>
                  <a:cubicBezTo>
                    <a:pt x="1834" y="3584"/>
                    <a:pt x="1608" y="4108"/>
                    <a:pt x="1501" y="4680"/>
                  </a:cubicBezTo>
                  <a:lnTo>
                    <a:pt x="358" y="4680"/>
                  </a:lnTo>
                  <a:cubicBezTo>
                    <a:pt x="168" y="4680"/>
                    <a:pt x="1" y="4835"/>
                    <a:pt x="1" y="5037"/>
                  </a:cubicBezTo>
                  <a:lnTo>
                    <a:pt x="1" y="5763"/>
                  </a:lnTo>
                  <a:cubicBezTo>
                    <a:pt x="1" y="5954"/>
                    <a:pt x="168" y="6120"/>
                    <a:pt x="358" y="6120"/>
                  </a:cubicBezTo>
                  <a:lnTo>
                    <a:pt x="1501" y="6120"/>
                  </a:lnTo>
                  <a:cubicBezTo>
                    <a:pt x="1608" y="6680"/>
                    <a:pt x="1834" y="7204"/>
                    <a:pt x="2144" y="7644"/>
                  </a:cubicBezTo>
                  <a:lnTo>
                    <a:pt x="1322" y="8466"/>
                  </a:lnTo>
                  <a:cubicBezTo>
                    <a:pt x="1191" y="8597"/>
                    <a:pt x="1191" y="8823"/>
                    <a:pt x="1322" y="8954"/>
                  </a:cubicBezTo>
                  <a:lnTo>
                    <a:pt x="1834" y="9466"/>
                  </a:lnTo>
                  <a:cubicBezTo>
                    <a:pt x="1900" y="9532"/>
                    <a:pt x="1989" y="9564"/>
                    <a:pt x="2078" y="9564"/>
                  </a:cubicBezTo>
                  <a:cubicBezTo>
                    <a:pt x="2168" y="9564"/>
                    <a:pt x="2257" y="9532"/>
                    <a:pt x="2323" y="9466"/>
                  </a:cubicBezTo>
                  <a:lnTo>
                    <a:pt x="3144" y="8645"/>
                  </a:lnTo>
                  <a:cubicBezTo>
                    <a:pt x="3585" y="8954"/>
                    <a:pt x="4109" y="9180"/>
                    <a:pt x="4668" y="9287"/>
                  </a:cubicBezTo>
                  <a:lnTo>
                    <a:pt x="4668" y="10430"/>
                  </a:lnTo>
                  <a:cubicBezTo>
                    <a:pt x="4668" y="10621"/>
                    <a:pt x="4835" y="10788"/>
                    <a:pt x="5025" y="10788"/>
                  </a:cubicBezTo>
                  <a:lnTo>
                    <a:pt x="5763" y="10788"/>
                  </a:lnTo>
                  <a:cubicBezTo>
                    <a:pt x="5954" y="10788"/>
                    <a:pt x="6121" y="10621"/>
                    <a:pt x="6121" y="10430"/>
                  </a:cubicBezTo>
                  <a:lnTo>
                    <a:pt x="6121" y="9287"/>
                  </a:lnTo>
                  <a:cubicBezTo>
                    <a:pt x="6680" y="9180"/>
                    <a:pt x="7204" y="8954"/>
                    <a:pt x="7657" y="8645"/>
                  </a:cubicBezTo>
                  <a:lnTo>
                    <a:pt x="8466" y="9466"/>
                  </a:lnTo>
                  <a:cubicBezTo>
                    <a:pt x="8538" y="9532"/>
                    <a:pt x="8627" y="9564"/>
                    <a:pt x="8716" y="9564"/>
                  </a:cubicBezTo>
                  <a:cubicBezTo>
                    <a:pt x="8806" y="9564"/>
                    <a:pt x="8895" y="9532"/>
                    <a:pt x="8966" y="9466"/>
                  </a:cubicBezTo>
                  <a:lnTo>
                    <a:pt x="9466" y="8954"/>
                  </a:lnTo>
                  <a:cubicBezTo>
                    <a:pt x="9597" y="8823"/>
                    <a:pt x="9597" y="8609"/>
                    <a:pt x="9466" y="8466"/>
                  </a:cubicBezTo>
                  <a:lnTo>
                    <a:pt x="8645" y="7644"/>
                  </a:lnTo>
                  <a:cubicBezTo>
                    <a:pt x="8966" y="7204"/>
                    <a:pt x="9181" y="6680"/>
                    <a:pt x="9288" y="6120"/>
                  </a:cubicBezTo>
                  <a:lnTo>
                    <a:pt x="10431" y="6120"/>
                  </a:lnTo>
                  <a:cubicBezTo>
                    <a:pt x="10633" y="6120"/>
                    <a:pt x="10788" y="5954"/>
                    <a:pt x="10788" y="5763"/>
                  </a:cubicBezTo>
                  <a:lnTo>
                    <a:pt x="10788" y="5037"/>
                  </a:lnTo>
                  <a:cubicBezTo>
                    <a:pt x="10788" y="4835"/>
                    <a:pt x="10633" y="4680"/>
                    <a:pt x="10431" y="4680"/>
                  </a:cubicBezTo>
                  <a:lnTo>
                    <a:pt x="9288" y="4680"/>
                  </a:lnTo>
                  <a:cubicBezTo>
                    <a:pt x="9181" y="4108"/>
                    <a:pt x="8966" y="3584"/>
                    <a:pt x="8645" y="3144"/>
                  </a:cubicBezTo>
                  <a:lnTo>
                    <a:pt x="9466" y="2322"/>
                  </a:lnTo>
                  <a:cubicBezTo>
                    <a:pt x="9597" y="2191"/>
                    <a:pt x="9597" y="1965"/>
                    <a:pt x="9466" y="1834"/>
                  </a:cubicBezTo>
                  <a:lnTo>
                    <a:pt x="8966" y="1322"/>
                  </a:lnTo>
                  <a:cubicBezTo>
                    <a:pt x="8895" y="1257"/>
                    <a:pt x="8806" y="1224"/>
                    <a:pt x="8716" y="1224"/>
                  </a:cubicBezTo>
                  <a:cubicBezTo>
                    <a:pt x="8627" y="1224"/>
                    <a:pt x="8538" y="1257"/>
                    <a:pt x="8466" y="1322"/>
                  </a:cubicBezTo>
                  <a:lnTo>
                    <a:pt x="7657" y="2144"/>
                  </a:lnTo>
                  <a:cubicBezTo>
                    <a:pt x="7204" y="1834"/>
                    <a:pt x="6680" y="1608"/>
                    <a:pt x="6121" y="1501"/>
                  </a:cubicBezTo>
                  <a:lnTo>
                    <a:pt x="6121" y="358"/>
                  </a:lnTo>
                  <a:cubicBezTo>
                    <a:pt x="6121" y="167"/>
                    <a:pt x="5954" y="1"/>
                    <a:pt x="5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0">
              <a:extLst>
                <a:ext uri="{FF2B5EF4-FFF2-40B4-BE49-F238E27FC236}">
                  <a16:creationId xmlns:a16="http://schemas.microsoft.com/office/drawing/2014/main" id="{02026E4A-5CD3-06FD-44A3-161B48378A57}"/>
                </a:ext>
              </a:extLst>
            </p:cNvPr>
            <p:cNvSpPr/>
            <p:nvPr/>
          </p:nvSpPr>
          <p:spPr>
            <a:xfrm>
              <a:off x="3939299" y="1472437"/>
              <a:ext cx="176583" cy="353561"/>
            </a:xfrm>
            <a:custGeom>
              <a:avLst/>
              <a:gdLst/>
              <a:ahLst/>
              <a:cxnLst/>
              <a:rect l="l" t="t" r="r" b="b"/>
              <a:pathLst>
                <a:path w="5382" h="10776" extrusionOk="0">
                  <a:moveTo>
                    <a:pt x="0" y="1"/>
                  </a:moveTo>
                  <a:lnTo>
                    <a:pt x="0" y="2930"/>
                  </a:lnTo>
                  <a:cubicBezTo>
                    <a:pt x="1346" y="2930"/>
                    <a:pt x="2453" y="4037"/>
                    <a:pt x="2453" y="5394"/>
                  </a:cubicBezTo>
                  <a:cubicBezTo>
                    <a:pt x="2453" y="6740"/>
                    <a:pt x="1346" y="7847"/>
                    <a:pt x="0" y="7847"/>
                  </a:cubicBezTo>
                  <a:lnTo>
                    <a:pt x="0" y="10776"/>
                  </a:lnTo>
                  <a:lnTo>
                    <a:pt x="357" y="10776"/>
                  </a:lnTo>
                  <a:cubicBezTo>
                    <a:pt x="548" y="10776"/>
                    <a:pt x="715" y="10609"/>
                    <a:pt x="715" y="10419"/>
                  </a:cubicBezTo>
                  <a:lnTo>
                    <a:pt x="715" y="9276"/>
                  </a:lnTo>
                  <a:cubicBezTo>
                    <a:pt x="1274" y="9168"/>
                    <a:pt x="1798" y="8942"/>
                    <a:pt x="2251" y="8633"/>
                  </a:cubicBezTo>
                  <a:lnTo>
                    <a:pt x="3060" y="9454"/>
                  </a:lnTo>
                  <a:cubicBezTo>
                    <a:pt x="3132" y="9520"/>
                    <a:pt x="3221" y="9552"/>
                    <a:pt x="3310" y="9552"/>
                  </a:cubicBezTo>
                  <a:cubicBezTo>
                    <a:pt x="3400" y="9552"/>
                    <a:pt x="3489" y="9520"/>
                    <a:pt x="3560" y="9454"/>
                  </a:cubicBezTo>
                  <a:lnTo>
                    <a:pt x="4060" y="8942"/>
                  </a:lnTo>
                  <a:cubicBezTo>
                    <a:pt x="4191" y="8811"/>
                    <a:pt x="4191" y="8585"/>
                    <a:pt x="4060" y="8454"/>
                  </a:cubicBezTo>
                  <a:lnTo>
                    <a:pt x="3239" y="7632"/>
                  </a:lnTo>
                  <a:cubicBezTo>
                    <a:pt x="3560" y="7192"/>
                    <a:pt x="3775" y="6668"/>
                    <a:pt x="3882" y="6108"/>
                  </a:cubicBezTo>
                  <a:lnTo>
                    <a:pt x="5025" y="6108"/>
                  </a:lnTo>
                  <a:cubicBezTo>
                    <a:pt x="5227" y="6108"/>
                    <a:pt x="5382" y="5942"/>
                    <a:pt x="5382" y="5751"/>
                  </a:cubicBezTo>
                  <a:lnTo>
                    <a:pt x="5382" y="5013"/>
                  </a:lnTo>
                  <a:cubicBezTo>
                    <a:pt x="5382" y="4835"/>
                    <a:pt x="5227" y="4680"/>
                    <a:pt x="5025" y="4680"/>
                  </a:cubicBezTo>
                  <a:lnTo>
                    <a:pt x="3882" y="4680"/>
                  </a:lnTo>
                  <a:cubicBezTo>
                    <a:pt x="3775" y="4108"/>
                    <a:pt x="3560" y="3584"/>
                    <a:pt x="3239" y="3144"/>
                  </a:cubicBezTo>
                  <a:lnTo>
                    <a:pt x="4060" y="2322"/>
                  </a:lnTo>
                  <a:cubicBezTo>
                    <a:pt x="4191" y="2191"/>
                    <a:pt x="4191" y="1965"/>
                    <a:pt x="4060" y="1834"/>
                  </a:cubicBezTo>
                  <a:lnTo>
                    <a:pt x="3560" y="1322"/>
                  </a:lnTo>
                  <a:cubicBezTo>
                    <a:pt x="3489" y="1257"/>
                    <a:pt x="3400" y="1224"/>
                    <a:pt x="3310" y="1224"/>
                  </a:cubicBezTo>
                  <a:cubicBezTo>
                    <a:pt x="3221" y="1224"/>
                    <a:pt x="3132" y="1257"/>
                    <a:pt x="3060" y="1322"/>
                  </a:cubicBezTo>
                  <a:lnTo>
                    <a:pt x="2251" y="2144"/>
                  </a:lnTo>
                  <a:cubicBezTo>
                    <a:pt x="1798" y="1834"/>
                    <a:pt x="1274" y="1608"/>
                    <a:pt x="715" y="1501"/>
                  </a:cubicBezTo>
                  <a:lnTo>
                    <a:pt x="715" y="358"/>
                  </a:lnTo>
                  <a:cubicBezTo>
                    <a:pt x="715" y="167"/>
                    <a:pt x="548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>
              <a:extLst>
                <a:ext uri="{FF2B5EF4-FFF2-40B4-BE49-F238E27FC236}">
                  <a16:creationId xmlns:a16="http://schemas.microsoft.com/office/drawing/2014/main" id="{42026DFC-10D1-D6E2-A8F2-4E91F83AA03C}"/>
                </a:ext>
              </a:extLst>
            </p:cNvPr>
            <p:cNvSpPr/>
            <p:nvPr/>
          </p:nvSpPr>
          <p:spPr>
            <a:xfrm>
              <a:off x="3931884" y="1498226"/>
              <a:ext cx="14469" cy="14863"/>
            </a:xfrm>
            <a:custGeom>
              <a:avLst/>
              <a:gdLst/>
              <a:ahLst/>
              <a:cxnLst/>
              <a:rect l="l" t="t" r="r" b="b"/>
              <a:pathLst>
                <a:path w="441" h="453" extrusionOk="0">
                  <a:moveTo>
                    <a:pt x="226" y="0"/>
                  </a:moveTo>
                  <a:cubicBezTo>
                    <a:pt x="95" y="0"/>
                    <a:pt x="0" y="108"/>
                    <a:pt x="0" y="227"/>
                  </a:cubicBezTo>
                  <a:cubicBezTo>
                    <a:pt x="0" y="346"/>
                    <a:pt x="95" y="453"/>
                    <a:pt x="226" y="453"/>
                  </a:cubicBezTo>
                  <a:cubicBezTo>
                    <a:pt x="345" y="453"/>
                    <a:pt x="441" y="346"/>
                    <a:pt x="441" y="227"/>
                  </a:cubicBezTo>
                  <a:cubicBezTo>
                    <a:pt x="441" y="108"/>
                    <a:pt x="345" y="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0">
              <a:extLst>
                <a:ext uri="{FF2B5EF4-FFF2-40B4-BE49-F238E27FC236}">
                  <a16:creationId xmlns:a16="http://schemas.microsoft.com/office/drawing/2014/main" id="{431DC37A-1CF3-0454-D701-04CCF44CB9E9}"/>
                </a:ext>
              </a:extLst>
            </p:cNvPr>
            <p:cNvSpPr/>
            <p:nvPr/>
          </p:nvSpPr>
          <p:spPr>
            <a:xfrm>
              <a:off x="4032644" y="1540321"/>
              <a:ext cx="16077" cy="14666"/>
            </a:xfrm>
            <a:custGeom>
              <a:avLst/>
              <a:gdLst/>
              <a:ahLst/>
              <a:cxnLst/>
              <a:rect l="l" t="t" r="r" b="b"/>
              <a:pathLst>
                <a:path w="490" h="447" extrusionOk="0">
                  <a:moveTo>
                    <a:pt x="249" y="0"/>
                  </a:moveTo>
                  <a:cubicBezTo>
                    <a:pt x="191" y="0"/>
                    <a:pt x="132" y="21"/>
                    <a:pt x="84" y="63"/>
                  </a:cubicBezTo>
                  <a:cubicBezTo>
                    <a:pt x="1" y="146"/>
                    <a:pt x="1" y="289"/>
                    <a:pt x="84" y="384"/>
                  </a:cubicBezTo>
                  <a:cubicBezTo>
                    <a:pt x="132" y="426"/>
                    <a:pt x="191" y="447"/>
                    <a:pt x="249" y="447"/>
                  </a:cubicBezTo>
                  <a:cubicBezTo>
                    <a:pt x="307" y="447"/>
                    <a:pt x="364" y="426"/>
                    <a:pt x="406" y="384"/>
                  </a:cubicBezTo>
                  <a:cubicBezTo>
                    <a:pt x="489" y="289"/>
                    <a:pt x="489" y="146"/>
                    <a:pt x="406" y="63"/>
                  </a:cubicBezTo>
                  <a:cubicBezTo>
                    <a:pt x="364" y="21"/>
                    <a:pt x="307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0">
              <a:extLst>
                <a:ext uri="{FF2B5EF4-FFF2-40B4-BE49-F238E27FC236}">
                  <a16:creationId xmlns:a16="http://schemas.microsoft.com/office/drawing/2014/main" id="{44108108-B219-E33D-4CDC-09448FD890A2}"/>
                </a:ext>
              </a:extLst>
            </p:cNvPr>
            <p:cNvSpPr/>
            <p:nvPr/>
          </p:nvSpPr>
          <p:spPr>
            <a:xfrm>
              <a:off x="4075625" y="1641967"/>
              <a:ext cx="14502" cy="14502"/>
            </a:xfrm>
            <a:custGeom>
              <a:avLst/>
              <a:gdLst/>
              <a:ahLst/>
              <a:cxnLst/>
              <a:rect l="l" t="t" r="r" b="b"/>
              <a:pathLst>
                <a:path w="442" h="442" extrusionOk="0">
                  <a:moveTo>
                    <a:pt x="215" y="1"/>
                  </a:moveTo>
                  <a:cubicBezTo>
                    <a:pt x="96" y="1"/>
                    <a:pt x="1" y="96"/>
                    <a:pt x="1" y="227"/>
                  </a:cubicBezTo>
                  <a:cubicBezTo>
                    <a:pt x="1" y="346"/>
                    <a:pt x="96" y="441"/>
                    <a:pt x="215" y="441"/>
                  </a:cubicBezTo>
                  <a:cubicBezTo>
                    <a:pt x="346" y="441"/>
                    <a:pt x="441" y="346"/>
                    <a:pt x="441" y="227"/>
                  </a:cubicBezTo>
                  <a:cubicBezTo>
                    <a:pt x="441" y="96"/>
                    <a:pt x="346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>
              <a:extLst>
                <a:ext uri="{FF2B5EF4-FFF2-40B4-BE49-F238E27FC236}">
                  <a16:creationId xmlns:a16="http://schemas.microsoft.com/office/drawing/2014/main" id="{333BB80C-28C7-76A3-C983-D04D67E86EA8}"/>
                </a:ext>
              </a:extLst>
            </p:cNvPr>
            <p:cNvSpPr/>
            <p:nvPr/>
          </p:nvSpPr>
          <p:spPr>
            <a:xfrm>
              <a:off x="4032644" y="1743842"/>
              <a:ext cx="16077" cy="14568"/>
            </a:xfrm>
            <a:custGeom>
              <a:avLst/>
              <a:gdLst/>
              <a:ahLst/>
              <a:cxnLst/>
              <a:rect l="l" t="t" r="r" b="b"/>
              <a:pathLst>
                <a:path w="490" h="444" extrusionOk="0">
                  <a:moveTo>
                    <a:pt x="251" y="0"/>
                  </a:moveTo>
                  <a:cubicBezTo>
                    <a:pt x="194" y="0"/>
                    <a:pt x="138" y="21"/>
                    <a:pt x="96" y="63"/>
                  </a:cubicBezTo>
                  <a:cubicBezTo>
                    <a:pt x="1" y="146"/>
                    <a:pt x="1" y="289"/>
                    <a:pt x="96" y="373"/>
                  </a:cubicBezTo>
                  <a:cubicBezTo>
                    <a:pt x="138" y="420"/>
                    <a:pt x="194" y="444"/>
                    <a:pt x="251" y="444"/>
                  </a:cubicBezTo>
                  <a:cubicBezTo>
                    <a:pt x="307" y="444"/>
                    <a:pt x="364" y="420"/>
                    <a:pt x="406" y="373"/>
                  </a:cubicBezTo>
                  <a:cubicBezTo>
                    <a:pt x="489" y="289"/>
                    <a:pt x="489" y="146"/>
                    <a:pt x="406" y="63"/>
                  </a:cubicBezTo>
                  <a:cubicBezTo>
                    <a:pt x="364" y="21"/>
                    <a:pt x="307" y="0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0">
              <a:extLst>
                <a:ext uri="{FF2B5EF4-FFF2-40B4-BE49-F238E27FC236}">
                  <a16:creationId xmlns:a16="http://schemas.microsoft.com/office/drawing/2014/main" id="{6AE5769E-3EFA-E702-5D7E-F6FDC7FAAB47}"/>
                </a:ext>
              </a:extLst>
            </p:cNvPr>
            <p:cNvSpPr/>
            <p:nvPr/>
          </p:nvSpPr>
          <p:spPr>
            <a:xfrm>
              <a:off x="3931884" y="1785346"/>
              <a:ext cx="14469" cy="14863"/>
            </a:xfrm>
            <a:custGeom>
              <a:avLst/>
              <a:gdLst/>
              <a:ahLst/>
              <a:cxnLst/>
              <a:rect l="l" t="t" r="r" b="b"/>
              <a:pathLst>
                <a:path w="441" h="453" extrusionOk="0">
                  <a:moveTo>
                    <a:pt x="226" y="0"/>
                  </a:moveTo>
                  <a:cubicBezTo>
                    <a:pt x="95" y="0"/>
                    <a:pt x="0" y="108"/>
                    <a:pt x="0" y="227"/>
                  </a:cubicBezTo>
                  <a:cubicBezTo>
                    <a:pt x="0" y="346"/>
                    <a:pt x="95" y="453"/>
                    <a:pt x="226" y="453"/>
                  </a:cubicBezTo>
                  <a:cubicBezTo>
                    <a:pt x="345" y="453"/>
                    <a:pt x="441" y="346"/>
                    <a:pt x="441" y="227"/>
                  </a:cubicBezTo>
                  <a:cubicBezTo>
                    <a:pt x="441" y="108"/>
                    <a:pt x="345" y="0"/>
                    <a:pt x="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0">
              <a:extLst>
                <a:ext uri="{FF2B5EF4-FFF2-40B4-BE49-F238E27FC236}">
                  <a16:creationId xmlns:a16="http://schemas.microsoft.com/office/drawing/2014/main" id="{92B60C8C-9948-9335-467E-E231B46575E7}"/>
                </a:ext>
              </a:extLst>
            </p:cNvPr>
            <p:cNvSpPr/>
            <p:nvPr/>
          </p:nvSpPr>
          <p:spPr>
            <a:xfrm>
              <a:off x="3829517" y="1743546"/>
              <a:ext cx="16044" cy="14863"/>
            </a:xfrm>
            <a:custGeom>
              <a:avLst/>
              <a:gdLst/>
              <a:ahLst/>
              <a:cxnLst/>
              <a:rect l="l" t="t" r="r" b="b"/>
              <a:pathLst>
                <a:path w="489" h="453" extrusionOk="0">
                  <a:moveTo>
                    <a:pt x="249" y="1"/>
                  </a:moveTo>
                  <a:cubicBezTo>
                    <a:pt x="191" y="1"/>
                    <a:pt x="132" y="24"/>
                    <a:pt x="84" y="72"/>
                  </a:cubicBezTo>
                  <a:cubicBezTo>
                    <a:pt x="1" y="155"/>
                    <a:pt x="1" y="298"/>
                    <a:pt x="84" y="382"/>
                  </a:cubicBezTo>
                  <a:cubicBezTo>
                    <a:pt x="132" y="429"/>
                    <a:pt x="191" y="453"/>
                    <a:pt x="249" y="453"/>
                  </a:cubicBezTo>
                  <a:cubicBezTo>
                    <a:pt x="307" y="453"/>
                    <a:pt x="364" y="429"/>
                    <a:pt x="405" y="382"/>
                  </a:cubicBezTo>
                  <a:cubicBezTo>
                    <a:pt x="489" y="298"/>
                    <a:pt x="489" y="155"/>
                    <a:pt x="405" y="72"/>
                  </a:cubicBezTo>
                  <a:cubicBezTo>
                    <a:pt x="364" y="24"/>
                    <a:pt x="307" y="1"/>
                    <a:pt x="2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>
              <a:extLst>
                <a:ext uri="{FF2B5EF4-FFF2-40B4-BE49-F238E27FC236}">
                  <a16:creationId xmlns:a16="http://schemas.microsoft.com/office/drawing/2014/main" id="{933AD26A-975C-2298-BADB-9C332EEBB526}"/>
                </a:ext>
              </a:extLst>
            </p:cNvPr>
            <p:cNvSpPr/>
            <p:nvPr/>
          </p:nvSpPr>
          <p:spPr>
            <a:xfrm>
              <a:off x="3788111" y="1641967"/>
              <a:ext cx="14863" cy="14502"/>
            </a:xfrm>
            <a:custGeom>
              <a:avLst/>
              <a:gdLst/>
              <a:ahLst/>
              <a:cxnLst/>
              <a:rect l="l" t="t" r="r" b="b"/>
              <a:pathLst>
                <a:path w="453" h="442" extrusionOk="0">
                  <a:moveTo>
                    <a:pt x="227" y="1"/>
                  </a:moveTo>
                  <a:cubicBezTo>
                    <a:pt x="108" y="1"/>
                    <a:pt x="1" y="96"/>
                    <a:pt x="1" y="227"/>
                  </a:cubicBezTo>
                  <a:cubicBezTo>
                    <a:pt x="1" y="346"/>
                    <a:pt x="108" y="441"/>
                    <a:pt x="227" y="441"/>
                  </a:cubicBezTo>
                  <a:cubicBezTo>
                    <a:pt x="358" y="441"/>
                    <a:pt x="453" y="346"/>
                    <a:pt x="453" y="227"/>
                  </a:cubicBezTo>
                  <a:cubicBezTo>
                    <a:pt x="453" y="96"/>
                    <a:pt x="358" y="1"/>
                    <a:pt x="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0">
              <a:extLst>
                <a:ext uri="{FF2B5EF4-FFF2-40B4-BE49-F238E27FC236}">
                  <a16:creationId xmlns:a16="http://schemas.microsoft.com/office/drawing/2014/main" id="{19CAE071-A427-6665-5F08-450C49351DB1}"/>
                </a:ext>
              </a:extLst>
            </p:cNvPr>
            <p:cNvSpPr/>
            <p:nvPr/>
          </p:nvSpPr>
          <p:spPr>
            <a:xfrm>
              <a:off x="3829517" y="1540321"/>
              <a:ext cx="16044" cy="14666"/>
            </a:xfrm>
            <a:custGeom>
              <a:avLst/>
              <a:gdLst/>
              <a:ahLst/>
              <a:cxnLst/>
              <a:rect l="l" t="t" r="r" b="b"/>
              <a:pathLst>
                <a:path w="489" h="447" extrusionOk="0">
                  <a:moveTo>
                    <a:pt x="249" y="0"/>
                  </a:moveTo>
                  <a:cubicBezTo>
                    <a:pt x="191" y="0"/>
                    <a:pt x="132" y="21"/>
                    <a:pt x="84" y="63"/>
                  </a:cubicBezTo>
                  <a:cubicBezTo>
                    <a:pt x="1" y="146"/>
                    <a:pt x="1" y="289"/>
                    <a:pt x="84" y="384"/>
                  </a:cubicBezTo>
                  <a:cubicBezTo>
                    <a:pt x="132" y="426"/>
                    <a:pt x="191" y="447"/>
                    <a:pt x="249" y="447"/>
                  </a:cubicBezTo>
                  <a:cubicBezTo>
                    <a:pt x="307" y="447"/>
                    <a:pt x="364" y="426"/>
                    <a:pt x="405" y="384"/>
                  </a:cubicBezTo>
                  <a:cubicBezTo>
                    <a:pt x="489" y="289"/>
                    <a:pt x="489" y="146"/>
                    <a:pt x="405" y="63"/>
                  </a:cubicBezTo>
                  <a:cubicBezTo>
                    <a:pt x="364" y="21"/>
                    <a:pt x="307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6F1E868-F726-5B65-BA61-603B98CE5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39895" y="-63094"/>
            <a:ext cx="5024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Security Landscape in Federated Learning: </a:t>
            </a:r>
            <a:br>
              <a:rPr kumimoji="0" lang="fa-IR" altLang="fa-I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fa-IR" altLang="fa-I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Threats, Controls, and Defense Strategies</a:t>
            </a:r>
            <a:endParaRPr kumimoji="0" lang="fa-IR" altLang="fa-I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6038E8-F378-F662-EE24-545BC91B20B4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44/73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91695993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8729B-0105-83CC-7845-87388681E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70B73A44-834B-E048-7F4B-716D4B225DBA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800" dirty="0">
                <a:solidFill>
                  <a:schemeClr val="tx1"/>
                </a:solidFill>
              </a:rPr>
              <a:t>Federated Learning is not security itself; it is a security-enabling architecture that must be carefully engineered and continuously reinforced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890977-BEA7-D293-D236-0590A0F5126A}"/>
              </a:ext>
            </a:extLst>
          </p:cNvPr>
          <p:cNvSpPr/>
          <p:nvPr/>
        </p:nvSpPr>
        <p:spPr>
          <a:xfrm>
            <a:off x="1" y="4323806"/>
            <a:ext cx="9144000" cy="81969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 err="1">
                <a:solidFill>
                  <a:schemeClr val="tx1"/>
                </a:solidFill>
              </a:rPr>
              <a:t>Chalamala</a:t>
            </a:r>
            <a:r>
              <a:rPr lang="en-US" sz="1000" dirty="0">
                <a:solidFill>
                  <a:schemeClr val="tx1"/>
                </a:solidFill>
              </a:rPr>
              <a:t> SR, Kummari NK, Singh AK, </a:t>
            </a:r>
            <a:r>
              <a:rPr lang="en-US" sz="1000" dirty="0" err="1">
                <a:solidFill>
                  <a:schemeClr val="tx1"/>
                </a:solidFill>
              </a:rPr>
              <a:t>Saibewar</a:t>
            </a:r>
            <a:r>
              <a:rPr lang="en-US" sz="1000" dirty="0">
                <a:solidFill>
                  <a:schemeClr val="tx1"/>
                </a:solidFill>
              </a:rPr>
              <a:t> A, </a:t>
            </a:r>
            <a:r>
              <a:rPr lang="en-US" sz="1000" dirty="0" err="1">
                <a:solidFill>
                  <a:schemeClr val="tx1"/>
                </a:solidFill>
              </a:rPr>
              <a:t>Chalavadi</a:t>
            </a:r>
            <a:r>
              <a:rPr lang="en-US" sz="1000" dirty="0">
                <a:solidFill>
                  <a:schemeClr val="tx1"/>
                </a:solidFill>
              </a:rPr>
              <a:t> KM. Federated learning to comply with data protection regulations. CSI Transactions on ICT. 2022 Mar;10(1):47-60.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Zhang J, Zhu H, Wang F, Zhao J, Xu Q, Li H. Security and privacy threats to federated learning: Issues, methods, and challenges. Security and Communication Networks. 2022;2022(1):2886795.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61539-854D-B16F-8DA2-06C1F72739BC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45/73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10834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>
          <a:extLst>
            <a:ext uri="{FF2B5EF4-FFF2-40B4-BE49-F238E27FC236}">
              <a16:creationId xmlns:a16="http://schemas.microsoft.com/office/drawing/2014/main" id="{E12801AA-67DF-98FE-172A-06442FF40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583D276-D611-8ABE-ABBE-CC385F801C96}"/>
              </a:ext>
            </a:extLst>
          </p:cNvPr>
          <p:cNvGrpSpPr/>
          <p:nvPr/>
        </p:nvGrpSpPr>
        <p:grpSpPr>
          <a:xfrm>
            <a:off x="4996543" y="2275254"/>
            <a:ext cx="4079997" cy="1284374"/>
            <a:chOff x="5158527" y="2340814"/>
            <a:chExt cx="3711605" cy="691376"/>
          </a:xfrm>
        </p:grpSpPr>
        <p:sp>
          <p:nvSpPr>
            <p:cNvPr id="675" name="Google Shape;675;p22">
              <a:extLst>
                <a:ext uri="{FF2B5EF4-FFF2-40B4-BE49-F238E27FC236}">
                  <a16:creationId xmlns:a16="http://schemas.microsoft.com/office/drawing/2014/main" id="{3C931C2D-CB3A-C40B-D949-5A2EC836A469}"/>
                </a:ext>
              </a:extLst>
            </p:cNvPr>
            <p:cNvSpPr/>
            <p:nvPr/>
          </p:nvSpPr>
          <p:spPr>
            <a:xfrm>
              <a:off x="5225588" y="2349361"/>
              <a:ext cx="3327577" cy="681573"/>
            </a:xfrm>
            <a:custGeom>
              <a:avLst/>
              <a:gdLst/>
              <a:ahLst/>
              <a:cxnLst/>
              <a:rect l="l" t="t" r="r" b="b"/>
              <a:pathLst>
                <a:path w="97191" h="25302" extrusionOk="0">
                  <a:moveTo>
                    <a:pt x="0" y="0"/>
                  </a:moveTo>
                  <a:lnTo>
                    <a:pt x="0" y="25301"/>
                  </a:lnTo>
                  <a:lnTo>
                    <a:pt x="97191" y="25301"/>
                  </a:lnTo>
                  <a:lnTo>
                    <a:pt x="97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6" name="Google Shape;676;p22">
              <a:extLst>
                <a:ext uri="{FF2B5EF4-FFF2-40B4-BE49-F238E27FC236}">
                  <a16:creationId xmlns:a16="http://schemas.microsoft.com/office/drawing/2014/main" id="{31A3493E-57AC-87CC-3249-163F6994C697}"/>
                </a:ext>
              </a:extLst>
            </p:cNvPr>
            <p:cNvSpPr/>
            <p:nvPr/>
          </p:nvSpPr>
          <p:spPr>
            <a:xfrm>
              <a:off x="8188883" y="2350941"/>
              <a:ext cx="681249" cy="681249"/>
            </a:xfrm>
            <a:custGeom>
              <a:avLst/>
              <a:gdLst/>
              <a:ahLst/>
              <a:cxnLst/>
              <a:rect l="l" t="t" r="r" b="b"/>
              <a:pathLst>
                <a:path w="25290" h="25290" extrusionOk="0">
                  <a:moveTo>
                    <a:pt x="12645" y="1"/>
                  </a:moveTo>
                  <a:cubicBezTo>
                    <a:pt x="5668" y="1"/>
                    <a:pt x="0" y="5668"/>
                    <a:pt x="0" y="12645"/>
                  </a:cubicBezTo>
                  <a:cubicBezTo>
                    <a:pt x="0" y="19634"/>
                    <a:pt x="5668" y="25290"/>
                    <a:pt x="12645" y="25290"/>
                  </a:cubicBezTo>
                  <a:cubicBezTo>
                    <a:pt x="19634" y="25290"/>
                    <a:pt x="25289" y="19634"/>
                    <a:pt x="25289" y="12645"/>
                  </a:cubicBezTo>
                  <a:cubicBezTo>
                    <a:pt x="25289" y="5668"/>
                    <a:pt x="19634" y="1"/>
                    <a:pt x="1264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7" name="Google Shape;677;p22">
              <a:extLst>
                <a:ext uri="{FF2B5EF4-FFF2-40B4-BE49-F238E27FC236}">
                  <a16:creationId xmlns:a16="http://schemas.microsoft.com/office/drawing/2014/main" id="{209E6934-AF6A-2E66-DE1A-1ADA9E34C86E}"/>
                </a:ext>
              </a:extLst>
            </p:cNvPr>
            <p:cNvSpPr/>
            <p:nvPr/>
          </p:nvSpPr>
          <p:spPr>
            <a:xfrm>
              <a:off x="8251432" y="2413490"/>
              <a:ext cx="556475" cy="556475"/>
            </a:xfrm>
            <a:custGeom>
              <a:avLst/>
              <a:gdLst/>
              <a:ahLst/>
              <a:cxnLst/>
              <a:rect l="l" t="t" r="r" b="b"/>
              <a:pathLst>
                <a:path w="20658" h="20658" fill="none" extrusionOk="0">
                  <a:moveTo>
                    <a:pt x="20657" y="10323"/>
                  </a:moveTo>
                  <a:cubicBezTo>
                    <a:pt x="20657" y="16026"/>
                    <a:pt x="16026" y="20658"/>
                    <a:pt x="10323" y="20658"/>
                  </a:cubicBezTo>
                  <a:cubicBezTo>
                    <a:pt x="4620" y="20658"/>
                    <a:pt x="0" y="16026"/>
                    <a:pt x="0" y="10323"/>
                  </a:cubicBezTo>
                  <a:cubicBezTo>
                    <a:pt x="0" y="4620"/>
                    <a:pt x="4620" y="1"/>
                    <a:pt x="10323" y="1"/>
                  </a:cubicBezTo>
                  <a:cubicBezTo>
                    <a:pt x="16026" y="1"/>
                    <a:pt x="20657" y="4620"/>
                    <a:pt x="20657" y="103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8" name="Google Shape;678;p22">
              <a:extLst>
                <a:ext uri="{FF2B5EF4-FFF2-40B4-BE49-F238E27FC236}">
                  <a16:creationId xmlns:a16="http://schemas.microsoft.com/office/drawing/2014/main" id="{BF6E0839-4989-7DC1-890B-639D0F9C550C}"/>
                </a:ext>
              </a:extLst>
            </p:cNvPr>
            <p:cNvSpPr/>
            <p:nvPr/>
          </p:nvSpPr>
          <p:spPr>
            <a:xfrm>
              <a:off x="8280282" y="2442367"/>
              <a:ext cx="498425" cy="498425"/>
            </a:xfrm>
            <a:custGeom>
              <a:avLst/>
              <a:gdLst/>
              <a:ahLst/>
              <a:cxnLst/>
              <a:rect l="l" t="t" r="r" b="b"/>
              <a:pathLst>
                <a:path w="18503" h="18503" extrusionOk="0">
                  <a:moveTo>
                    <a:pt x="9252" y="0"/>
                  </a:moveTo>
                  <a:cubicBezTo>
                    <a:pt x="4144" y="0"/>
                    <a:pt x="1" y="4144"/>
                    <a:pt x="1" y="9251"/>
                  </a:cubicBezTo>
                  <a:cubicBezTo>
                    <a:pt x="1" y="14359"/>
                    <a:pt x="4144" y="18502"/>
                    <a:pt x="9252" y="18502"/>
                  </a:cubicBezTo>
                  <a:cubicBezTo>
                    <a:pt x="14360" y="18502"/>
                    <a:pt x="18503" y="14359"/>
                    <a:pt x="18503" y="9251"/>
                  </a:cubicBezTo>
                  <a:cubicBezTo>
                    <a:pt x="18503" y="4144"/>
                    <a:pt x="14360" y="0"/>
                    <a:pt x="9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9" name="Google Shape;679;p22">
              <a:extLst>
                <a:ext uri="{FF2B5EF4-FFF2-40B4-BE49-F238E27FC236}">
                  <a16:creationId xmlns:a16="http://schemas.microsoft.com/office/drawing/2014/main" id="{26B9D165-129A-3E1D-F99B-10C3721D5DC8}"/>
                </a:ext>
              </a:extLst>
            </p:cNvPr>
            <p:cNvSpPr/>
            <p:nvPr/>
          </p:nvSpPr>
          <p:spPr>
            <a:xfrm>
              <a:off x="8441611" y="2654689"/>
              <a:ext cx="186677" cy="150123"/>
            </a:xfrm>
            <a:custGeom>
              <a:avLst/>
              <a:gdLst/>
              <a:ahLst/>
              <a:cxnLst/>
              <a:rect l="l" t="t" r="r" b="b"/>
              <a:pathLst>
                <a:path w="6930" h="5573" extrusionOk="0">
                  <a:moveTo>
                    <a:pt x="477" y="0"/>
                  </a:moveTo>
                  <a:cubicBezTo>
                    <a:pt x="215" y="0"/>
                    <a:pt x="1" y="214"/>
                    <a:pt x="1" y="488"/>
                  </a:cubicBezTo>
                  <a:lnTo>
                    <a:pt x="1" y="5096"/>
                  </a:lnTo>
                  <a:cubicBezTo>
                    <a:pt x="1" y="5358"/>
                    <a:pt x="215" y="5572"/>
                    <a:pt x="477" y="5572"/>
                  </a:cubicBezTo>
                  <a:lnTo>
                    <a:pt x="6442" y="5572"/>
                  </a:lnTo>
                  <a:cubicBezTo>
                    <a:pt x="6716" y="5572"/>
                    <a:pt x="6930" y="5358"/>
                    <a:pt x="6930" y="5096"/>
                  </a:cubicBezTo>
                  <a:lnTo>
                    <a:pt x="6930" y="488"/>
                  </a:lnTo>
                  <a:cubicBezTo>
                    <a:pt x="6930" y="214"/>
                    <a:pt x="6716" y="0"/>
                    <a:pt x="644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0" name="Google Shape;680;p22">
              <a:extLst>
                <a:ext uri="{FF2B5EF4-FFF2-40B4-BE49-F238E27FC236}">
                  <a16:creationId xmlns:a16="http://schemas.microsoft.com/office/drawing/2014/main" id="{B60454E2-CB21-C91C-E90C-525425D72396}"/>
                </a:ext>
              </a:extLst>
            </p:cNvPr>
            <p:cNvSpPr/>
            <p:nvPr/>
          </p:nvSpPr>
          <p:spPr>
            <a:xfrm>
              <a:off x="8516012" y="2690920"/>
              <a:ext cx="44528" cy="80839"/>
            </a:xfrm>
            <a:custGeom>
              <a:avLst/>
              <a:gdLst/>
              <a:ahLst/>
              <a:cxnLst/>
              <a:rect l="l" t="t" r="r" b="b"/>
              <a:pathLst>
                <a:path w="1653" h="3001" extrusionOk="0">
                  <a:moveTo>
                    <a:pt x="705" y="0"/>
                  </a:moveTo>
                  <a:cubicBezTo>
                    <a:pt x="701" y="0"/>
                    <a:pt x="696" y="0"/>
                    <a:pt x="691" y="1"/>
                  </a:cubicBezTo>
                  <a:cubicBezTo>
                    <a:pt x="298" y="24"/>
                    <a:pt x="1" y="334"/>
                    <a:pt x="1" y="715"/>
                  </a:cubicBezTo>
                  <a:cubicBezTo>
                    <a:pt x="1" y="917"/>
                    <a:pt x="96" y="1108"/>
                    <a:pt x="251" y="1239"/>
                  </a:cubicBezTo>
                  <a:cubicBezTo>
                    <a:pt x="334" y="1310"/>
                    <a:pt x="382" y="1417"/>
                    <a:pt x="370" y="1525"/>
                  </a:cubicBezTo>
                  <a:lnTo>
                    <a:pt x="144" y="2810"/>
                  </a:lnTo>
                  <a:cubicBezTo>
                    <a:pt x="120" y="2906"/>
                    <a:pt x="191" y="3001"/>
                    <a:pt x="298" y="3001"/>
                  </a:cubicBezTo>
                  <a:lnTo>
                    <a:pt x="1096" y="3001"/>
                  </a:lnTo>
                  <a:cubicBezTo>
                    <a:pt x="1203" y="3001"/>
                    <a:pt x="1275" y="2906"/>
                    <a:pt x="1263" y="2810"/>
                  </a:cubicBezTo>
                  <a:lnTo>
                    <a:pt x="1025" y="1525"/>
                  </a:lnTo>
                  <a:cubicBezTo>
                    <a:pt x="1013" y="1417"/>
                    <a:pt x="1060" y="1310"/>
                    <a:pt x="1144" y="1239"/>
                  </a:cubicBezTo>
                  <a:cubicBezTo>
                    <a:pt x="1652" y="825"/>
                    <a:pt x="1351" y="0"/>
                    <a:pt x="705" y="0"/>
                  </a:cubicBezTo>
                  <a:close/>
                </a:path>
              </a:pathLst>
            </a:custGeom>
            <a:solidFill>
              <a:srgbClr val="323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2" name="Google Shape;682;p22">
              <a:extLst>
                <a:ext uri="{FF2B5EF4-FFF2-40B4-BE49-F238E27FC236}">
                  <a16:creationId xmlns:a16="http://schemas.microsoft.com/office/drawing/2014/main" id="{8087A6FE-0F35-4974-FEC8-4DA3E181BEBF}"/>
                </a:ext>
              </a:extLst>
            </p:cNvPr>
            <p:cNvSpPr txBox="1"/>
            <p:nvPr/>
          </p:nvSpPr>
          <p:spPr>
            <a:xfrm>
              <a:off x="5158527" y="2340814"/>
              <a:ext cx="3043551" cy="667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1"/>
              <a:r>
                <a:rPr lang="en-US" sz="1100" b="1" dirty="0">
                  <a:latin typeface="+mj-lt"/>
                </a:rPr>
                <a:t>Local Training under Governance Policies</a:t>
              </a:r>
              <a:endParaRPr lang="en-US" sz="1100" dirty="0">
                <a:latin typeface="+mj-lt"/>
              </a:endParaRPr>
            </a:p>
            <a:p>
              <a:pPr marL="171450" lvl="0" indent="-171450">
                <a:buFont typeface="Wingdings" panose="05000000000000000000" pitchFamily="2" charset="2"/>
                <a:buChar char="ü"/>
              </a:pPr>
              <a:r>
                <a:rPr lang="en-US" sz="1100" dirty="0">
                  <a:latin typeface="+mj-lt"/>
                </a:rPr>
                <a:t>Models are trained locally following are Organizational security policies and Data governance and clinical requirements</a:t>
              </a:r>
            </a:p>
            <a:p>
              <a:pPr marL="171450" lvl="0" indent="-171450">
                <a:buFont typeface="Wingdings" panose="05000000000000000000" pitchFamily="2" charset="2"/>
                <a:buChar char="ü"/>
              </a:pPr>
              <a:r>
                <a:rPr lang="en-US" sz="1100" dirty="0">
                  <a:latin typeface="+mj-lt"/>
                </a:rPr>
                <a:t>No raw patient data leaves the organization.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100" dirty="0">
                  <a:latin typeface="+mj-lt"/>
                </a:rPr>
                <a:t>Internal access control is enforced.</a:t>
              </a:r>
            </a:p>
          </p:txBody>
        </p:sp>
        <p:sp>
          <p:nvSpPr>
            <p:cNvPr id="683" name="Google Shape;683;p22">
              <a:extLst>
                <a:ext uri="{FF2B5EF4-FFF2-40B4-BE49-F238E27FC236}">
                  <a16:creationId xmlns:a16="http://schemas.microsoft.com/office/drawing/2014/main" id="{C7BE84F6-514A-4A2B-843F-66EA94F0C41A}"/>
                </a:ext>
              </a:extLst>
            </p:cNvPr>
            <p:cNvSpPr/>
            <p:nvPr/>
          </p:nvSpPr>
          <p:spPr>
            <a:xfrm>
              <a:off x="8465019" y="2554939"/>
              <a:ext cx="139536" cy="117097"/>
            </a:xfrm>
            <a:custGeom>
              <a:avLst/>
              <a:gdLst/>
              <a:ahLst/>
              <a:cxnLst/>
              <a:rect l="l" t="t" r="r" b="b"/>
              <a:pathLst>
                <a:path w="5180" h="4347" extrusionOk="0">
                  <a:moveTo>
                    <a:pt x="2596" y="512"/>
                  </a:moveTo>
                  <a:cubicBezTo>
                    <a:pt x="3751" y="512"/>
                    <a:pt x="4680" y="1441"/>
                    <a:pt x="4680" y="2596"/>
                  </a:cubicBezTo>
                  <a:lnTo>
                    <a:pt x="4680" y="3846"/>
                  </a:lnTo>
                  <a:lnTo>
                    <a:pt x="501" y="3846"/>
                  </a:lnTo>
                  <a:lnTo>
                    <a:pt x="501" y="2596"/>
                  </a:lnTo>
                  <a:cubicBezTo>
                    <a:pt x="501" y="1441"/>
                    <a:pt x="1441" y="512"/>
                    <a:pt x="2596" y="512"/>
                  </a:cubicBezTo>
                  <a:close/>
                  <a:moveTo>
                    <a:pt x="2584" y="0"/>
                  </a:moveTo>
                  <a:cubicBezTo>
                    <a:pt x="1156" y="0"/>
                    <a:pt x="1" y="1167"/>
                    <a:pt x="1" y="2596"/>
                  </a:cubicBezTo>
                  <a:lnTo>
                    <a:pt x="1" y="4346"/>
                  </a:lnTo>
                  <a:lnTo>
                    <a:pt x="5180" y="4346"/>
                  </a:lnTo>
                  <a:lnTo>
                    <a:pt x="5180" y="2596"/>
                  </a:lnTo>
                  <a:cubicBezTo>
                    <a:pt x="5180" y="1167"/>
                    <a:pt x="4025" y="0"/>
                    <a:pt x="258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</p:grpSp>
      <p:grpSp>
        <p:nvGrpSpPr>
          <p:cNvPr id="703" name="Google Shape;703;p22">
            <a:extLst>
              <a:ext uri="{FF2B5EF4-FFF2-40B4-BE49-F238E27FC236}">
                <a16:creationId xmlns:a16="http://schemas.microsoft.com/office/drawing/2014/main" id="{A39818C2-ECBA-F4B4-B530-6C2B586D4D6A}"/>
              </a:ext>
            </a:extLst>
          </p:cNvPr>
          <p:cNvGrpSpPr/>
          <p:nvPr/>
        </p:nvGrpSpPr>
        <p:grpSpPr>
          <a:xfrm>
            <a:off x="470500" y="1150745"/>
            <a:ext cx="4370426" cy="3805879"/>
            <a:chOff x="470500" y="1150745"/>
            <a:chExt cx="4370426" cy="3805879"/>
          </a:xfrm>
        </p:grpSpPr>
        <p:sp>
          <p:nvSpPr>
            <p:cNvPr id="704" name="Google Shape;704;p22">
              <a:extLst>
                <a:ext uri="{FF2B5EF4-FFF2-40B4-BE49-F238E27FC236}">
                  <a16:creationId xmlns:a16="http://schemas.microsoft.com/office/drawing/2014/main" id="{460083CE-C823-7317-2CA1-76176B0789DF}"/>
                </a:ext>
              </a:extLst>
            </p:cNvPr>
            <p:cNvSpPr/>
            <p:nvPr/>
          </p:nvSpPr>
          <p:spPr>
            <a:xfrm>
              <a:off x="555068" y="1564531"/>
              <a:ext cx="4024332" cy="2990383"/>
            </a:xfrm>
            <a:custGeom>
              <a:avLst/>
              <a:gdLst/>
              <a:ahLst/>
              <a:cxnLst/>
              <a:rect l="l" t="t" r="r" b="b"/>
              <a:pathLst>
                <a:path w="108312" h="80484" extrusionOk="0">
                  <a:moveTo>
                    <a:pt x="51262" y="0"/>
                  </a:moveTo>
                  <a:cubicBezTo>
                    <a:pt x="50794" y="0"/>
                    <a:pt x="50347" y="53"/>
                    <a:pt x="49921" y="169"/>
                  </a:cubicBezTo>
                  <a:cubicBezTo>
                    <a:pt x="42867" y="2064"/>
                    <a:pt x="40427" y="10123"/>
                    <a:pt x="26104" y="10123"/>
                  </a:cubicBezTo>
                  <a:cubicBezTo>
                    <a:pt x="23868" y="10123"/>
                    <a:pt x="21343" y="9926"/>
                    <a:pt x="18465" y="9480"/>
                  </a:cubicBezTo>
                  <a:cubicBezTo>
                    <a:pt x="16718" y="9208"/>
                    <a:pt x="15124" y="9078"/>
                    <a:pt x="13676" y="9078"/>
                  </a:cubicBezTo>
                  <a:cubicBezTo>
                    <a:pt x="2506" y="9078"/>
                    <a:pt x="0" y="16810"/>
                    <a:pt x="3046" y="26791"/>
                  </a:cubicBezTo>
                  <a:cubicBezTo>
                    <a:pt x="6475" y="38066"/>
                    <a:pt x="16096" y="45448"/>
                    <a:pt x="10678" y="58664"/>
                  </a:cubicBezTo>
                  <a:cubicBezTo>
                    <a:pt x="6801" y="68122"/>
                    <a:pt x="11699" y="70373"/>
                    <a:pt x="18246" y="70373"/>
                  </a:cubicBezTo>
                  <a:cubicBezTo>
                    <a:pt x="20847" y="70373"/>
                    <a:pt x="23708" y="70017"/>
                    <a:pt x="26383" y="69618"/>
                  </a:cubicBezTo>
                  <a:cubicBezTo>
                    <a:pt x="27150" y="69503"/>
                    <a:pt x="27851" y="69449"/>
                    <a:pt x="28493" y="69449"/>
                  </a:cubicBezTo>
                  <a:cubicBezTo>
                    <a:pt x="37686" y="69449"/>
                    <a:pt x="34765" y="80483"/>
                    <a:pt x="42846" y="80483"/>
                  </a:cubicBezTo>
                  <a:cubicBezTo>
                    <a:pt x="44122" y="80483"/>
                    <a:pt x="45672" y="80208"/>
                    <a:pt x="47588" y="79571"/>
                  </a:cubicBezTo>
                  <a:cubicBezTo>
                    <a:pt x="55570" y="76911"/>
                    <a:pt x="60092" y="74349"/>
                    <a:pt x="66187" y="74349"/>
                  </a:cubicBezTo>
                  <a:cubicBezTo>
                    <a:pt x="69283" y="74349"/>
                    <a:pt x="72785" y="75010"/>
                    <a:pt x="77353" y="76654"/>
                  </a:cubicBezTo>
                  <a:cubicBezTo>
                    <a:pt x="81277" y="78064"/>
                    <a:pt x="85024" y="78707"/>
                    <a:pt x="88365" y="78707"/>
                  </a:cubicBezTo>
                  <a:cubicBezTo>
                    <a:pt x="95435" y="78707"/>
                    <a:pt x="100686" y="75829"/>
                    <a:pt x="101940" y="71261"/>
                  </a:cubicBezTo>
                  <a:cubicBezTo>
                    <a:pt x="104666" y="61319"/>
                    <a:pt x="92165" y="50473"/>
                    <a:pt x="91784" y="41293"/>
                  </a:cubicBezTo>
                  <a:cubicBezTo>
                    <a:pt x="91569" y="36316"/>
                    <a:pt x="97082" y="29637"/>
                    <a:pt x="102380" y="19469"/>
                  </a:cubicBezTo>
                  <a:cubicBezTo>
                    <a:pt x="108311" y="8079"/>
                    <a:pt x="103209" y="1605"/>
                    <a:pt x="95708" y="1605"/>
                  </a:cubicBezTo>
                  <a:cubicBezTo>
                    <a:pt x="93769" y="1605"/>
                    <a:pt x="91668" y="2038"/>
                    <a:pt x="89557" y="2931"/>
                  </a:cubicBezTo>
                  <a:cubicBezTo>
                    <a:pt x="84172" y="5207"/>
                    <a:pt x="79400" y="6038"/>
                    <a:pt x="75168" y="6038"/>
                  </a:cubicBezTo>
                  <a:cubicBezTo>
                    <a:pt x="63756" y="6038"/>
                    <a:pt x="56268" y="0"/>
                    <a:pt x="51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5" name="Google Shape;705;p22">
              <a:extLst>
                <a:ext uri="{FF2B5EF4-FFF2-40B4-BE49-F238E27FC236}">
                  <a16:creationId xmlns:a16="http://schemas.microsoft.com/office/drawing/2014/main" id="{C7C48989-19ED-CE04-11EC-5C1BF285B455}"/>
                </a:ext>
              </a:extLst>
            </p:cNvPr>
            <p:cNvSpPr/>
            <p:nvPr/>
          </p:nvSpPr>
          <p:spPr>
            <a:xfrm>
              <a:off x="1114158" y="1578316"/>
              <a:ext cx="545956" cy="545918"/>
            </a:xfrm>
            <a:custGeom>
              <a:avLst/>
              <a:gdLst/>
              <a:ahLst/>
              <a:cxnLst/>
              <a:rect l="l" t="t" r="r" b="b"/>
              <a:pathLst>
                <a:path w="14694" h="14693" extrusionOk="0">
                  <a:moveTo>
                    <a:pt x="7347" y="0"/>
                  </a:moveTo>
                  <a:cubicBezTo>
                    <a:pt x="3299" y="0"/>
                    <a:pt x="1" y="3286"/>
                    <a:pt x="1" y="7346"/>
                  </a:cubicBezTo>
                  <a:cubicBezTo>
                    <a:pt x="1" y="11395"/>
                    <a:pt x="3299" y="14693"/>
                    <a:pt x="7347" y="14693"/>
                  </a:cubicBezTo>
                  <a:cubicBezTo>
                    <a:pt x="11407" y="14693"/>
                    <a:pt x="14693" y="11395"/>
                    <a:pt x="14693" y="7346"/>
                  </a:cubicBezTo>
                  <a:cubicBezTo>
                    <a:pt x="14693" y="3286"/>
                    <a:pt x="11407" y="0"/>
                    <a:pt x="7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6" name="Google Shape;706;p22">
              <a:extLst>
                <a:ext uri="{FF2B5EF4-FFF2-40B4-BE49-F238E27FC236}">
                  <a16:creationId xmlns:a16="http://schemas.microsoft.com/office/drawing/2014/main" id="{77FCA6CA-B32A-7450-6188-DAEEA511AFB7}"/>
                </a:ext>
              </a:extLst>
            </p:cNvPr>
            <p:cNvSpPr/>
            <p:nvPr/>
          </p:nvSpPr>
          <p:spPr>
            <a:xfrm>
              <a:off x="860678" y="1728278"/>
              <a:ext cx="77022" cy="76576"/>
            </a:xfrm>
            <a:custGeom>
              <a:avLst/>
              <a:gdLst/>
              <a:ahLst/>
              <a:cxnLst/>
              <a:rect l="l" t="t" r="r" b="b"/>
              <a:pathLst>
                <a:path w="2073" h="2061" extrusionOk="0">
                  <a:moveTo>
                    <a:pt x="1036" y="0"/>
                  </a:moveTo>
                  <a:cubicBezTo>
                    <a:pt x="465" y="0"/>
                    <a:pt x="1" y="465"/>
                    <a:pt x="1" y="1036"/>
                  </a:cubicBezTo>
                  <a:cubicBezTo>
                    <a:pt x="1" y="1608"/>
                    <a:pt x="465" y="2060"/>
                    <a:pt x="1036" y="2060"/>
                  </a:cubicBezTo>
                  <a:cubicBezTo>
                    <a:pt x="1608" y="2060"/>
                    <a:pt x="2072" y="1608"/>
                    <a:pt x="2072" y="1036"/>
                  </a:cubicBezTo>
                  <a:cubicBezTo>
                    <a:pt x="2072" y="465"/>
                    <a:pt x="1608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7" name="Google Shape;707;p22">
              <a:extLst>
                <a:ext uri="{FF2B5EF4-FFF2-40B4-BE49-F238E27FC236}">
                  <a16:creationId xmlns:a16="http://schemas.microsoft.com/office/drawing/2014/main" id="{52D335D4-A8A4-AF1E-9E30-AC402F4FC38A}"/>
                </a:ext>
              </a:extLst>
            </p:cNvPr>
            <p:cNvSpPr/>
            <p:nvPr/>
          </p:nvSpPr>
          <p:spPr>
            <a:xfrm>
              <a:off x="4404677" y="1862746"/>
              <a:ext cx="161513" cy="161513"/>
            </a:xfrm>
            <a:custGeom>
              <a:avLst/>
              <a:gdLst/>
              <a:ahLst/>
              <a:cxnLst/>
              <a:rect l="l" t="t" r="r" b="b"/>
              <a:pathLst>
                <a:path w="4347" h="4347" extrusionOk="0">
                  <a:moveTo>
                    <a:pt x="2167" y="1"/>
                  </a:moveTo>
                  <a:cubicBezTo>
                    <a:pt x="965" y="1"/>
                    <a:pt x="0" y="965"/>
                    <a:pt x="0" y="2168"/>
                  </a:cubicBezTo>
                  <a:cubicBezTo>
                    <a:pt x="0" y="3370"/>
                    <a:pt x="965" y="4347"/>
                    <a:pt x="2167" y="4347"/>
                  </a:cubicBezTo>
                  <a:cubicBezTo>
                    <a:pt x="3370" y="4347"/>
                    <a:pt x="4346" y="3370"/>
                    <a:pt x="4346" y="2168"/>
                  </a:cubicBezTo>
                  <a:cubicBezTo>
                    <a:pt x="4346" y="965"/>
                    <a:pt x="3370" y="1"/>
                    <a:pt x="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8" name="Google Shape;708;p22">
              <a:extLst>
                <a:ext uri="{FF2B5EF4-FFF2-40B4-BE49-F238E27FC236}">
                  <a16:creationId xmlns:a16="http://schemas.microsoft.com/office/drawing/2014/main" id="{114444B0-FDCD-C66F-0656-5247FFE67098}"/>
                </a:ext>
              </a:extLst>
            </p:cNvPr>
            <p:cNvSpPr/>
            <p:nvPr/>
          </p:nvSpPr>
          <p:spPr>
            <a:xfrm>
              <a:off x="4408207" y="1597340"/>
              <a:ext cx="46035" cy="46481"/>
            </a:xfrm>
            <a:custGeom>
              <a:avLst/>
              <a:gdLst/>
              <a:ahLst/>
              <a:cxnLst/>
              <a:rect l="l" t="t" r="r" b="b"/>
              <a:pathLst>
                <a:path w="1239" h="1251" extrusionOk="0">
                  <a:moveTo>
                    <a:pt x="620" y="0"/>
                  </a:moveTo>
                  <a:cubicBezTo>
                    <a:pt x="286" y="0"/>
                    <a:pt x="1" y="286"/>
                    <a:pt x="1" y="619"/>
                  </a:cubicBezTo>
                  <a:cubicBezTo>
                    <a:pt x="1" y="965"/>
                    <a:pt x="286" y="1250"/>
                    <a:pt x="620" y="1250"/>
                  </a:cubicBezTo>
                  <a:cubicBezTo>
                    <a:pt x="965" y="1250"/>
                    <a:pt x="1239" y="965"/>
                    <a:pt x="1239" y="619"/>
                  </a:cubicBezTo>
                  <a:cubicBezTo>
                    <a:pt x="1239" y="286"/>
                    <a:pt x="965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9" name="Google Shape;709;p22">
              <a:extLst>
                <a:ext uri="{FF2B5EF4-FFF2-40B4-BE49-F238E27FC236}">
                  <a16:creationId xmlns:a16="http://schemas.microsoft.com/office/drawing/2014/main" id="{50F9587E-98C6-535D-404D-70BFA6BFCCC6}"/>
                </a:ext>
              </a:extLst>
            </p:cNvPr>
            <p:cNvSpPr/>
            <p:nvPr/>
          </p:nvSpPr>
          <p:spPr>
            <a:xfrm>
              <a:off x="1756069" y="4314939"/>
              <a:ext cx="269448" cy="269002"/>
            </a:xfrm>
            <a:custGeom>
              <a:avLst/>
              <a:gdLst/>
              <a:ahLst/>
              <a:cxnLst/>
              <a:rect l="l" t="t" r="r" b="b"/>
              <a:pathLst>
                <a:path w="7252" h="7240" extrusionOk="0">
                  <a:moveTo>
                    <a:pt x="3632" y="0"/>
                  </a:moveTo>
                  <a:cubicBezTo>
                    <a:pt x="1632" y="0"/>
                    <a:pt x="1" y="1619"/>
                    <a:pt x="1" y="3620"/>
                  </a:cubicBezTo>
                  <a:cubicBezTo>
                    <a:pt x="1" y="5620"/>
                    <a:pt x="1632" y="7239"/>
                    <a:pt x="3632" y="7239"/>
                  </a:cubicBezTo>
                  <a:cubicBezTo>
                    <a:pt x="5621" y="7239"/>
                    <a:pt x="7252" y="5620"/>
                    <a:pt x="7252" y="3620"/>
                  </a:cubicBezTo>
                  <a:cubicBezTo>
                    <a:pt x="7252" y="1619"/>
                    <a:pt x="5621" y="0"/>
                    <a:pt x="3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0" name="Google Shape;710;p22">
              <a:extLst>
                <a:ext uri="{FF2B5EF4-FFF2-40B4-BE49-F238E27FC236}">
                  <a16:creationId xmlns:a16="http://schemas.microsoft.com/office/drawing/2014/main" id="{CF977EAD-2ED8-9F31-A361-DB271EB130FA}"/>
                </a:ext>
              </a:extLst>
            </p:cNvPr>
            <p:cNvSpPr/>
            <p:nvPr/>
          </p:nvSpPr>
          <p:spPr>
            <a:xfrm>
              <a:off x="745196" y="3845991"/>
              <a:ext cx="238498" cy="238498"/>
            </a:xfrm>
            <a:custGeom>
              <a:avLst/>
              <a:gdLst/>
              <a:ahLst/>
              <a:cxnLst/>
              <a:rect l="l" t="t" r="r" b="b"/>
              <a:pathLst>
                <a:path w="6419" h="6419" extrusionOk="0">
                  <a:moveTo>
                    <a:pt x="3216" y="1"/>
                  </a:moveTo>
                  <a:cubicBezTo>
                    <a:pt x="1442" y="1"/>
                    <a:pt x="1" y="1429"/>
                    <a:pt x="1" y="3203"/>
                  </a:cubicBezTo>
                  <a:cubicBezTo>
                    <a:pt x="1" y="4977"/>
                    <a:pt x="1442" y="6418"/>
                    <a:pt x="3216" y="6418"/>
                  </a:cubicBezTo>
                  <a:cubicBezTo>
                    <a:pt x="4990" y="6418"/>
                    <a:pt x="6418" y="4977"/>
                    <a:pt x="6418" y="3203"/>
                  </a:cubicBezTo>
                  <a:cubicBezTo>
                    <a:pt x="6418" y="1429"/>
                    <a:pt x="4990" y="1"/>
                    <a:pt x="3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1" name="Google Shape;711;p22">
              <a:extLst>
                <a:ext uri="{FF2B5EF4-FFF2-40B4-BE49-F238E27FC236}">
                  <a16:creationId xmlns:a16="http://schemas.microsoft.com/office/drawing/2014/main" id="{BAE9D33F-0866-DA5D-4711-F57D3D9F92D6}"/>
                </a:ext>
              </a:extLst>
            </p:cNvPr>
            <p:cNvSpPr/>
            <p:nvPr/>
          </p:nvSpPr>
          <p:spPr>
            <a:xfrm>
              <a:off x="710715" y="4226433"/>
              <a:ext cx="61529" cy="61529"/>
            </a:xfrm>
            <a:custGeom>
              <a:avLst/>
              <a:gdLst/>
              <a:ahLst/>
              <a:cxnLst/>
              <a:rect l="l" t="t" r="r" b="b"/>
              <a:pathLst>
                <a:path w="1656" h="1656" extrusionOk="0"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87"/>
                    <a:pt x="369" y="1656"/>
                    <a:pt x="834" y="1656"/>
                  </a:cubicBezTo>
                  <a:cubicBezTo>
                    <a:pt x="1286" y="1656"/>
                    <a:pt x="1655" y="1287"/>
                    <a:pt x="1655" y="834"/>
                  </a:cubicBezTo>
                  <a:cubicBezTo>
                    <a:pt x="1655" y="370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2" name="Google Shape;712;p22">
              <a:extLst>
                <a:ext uri="{FF2B5EF4-FFF2-40B4-BE49-F238E27FC236}">
                  <a16:creationId xmlns:a16="http://schemas.microsoft.com/office/drawing/2014/main" id="{FA5BE00D-298C-62DE-BA75-BE404B15FEBC}"/>
                </a:ext>
              </a:extLst>
            </p:cNvPr>
            <p:cNvSpPr/>
            <p:nvPr/>
          </p:nvSpPr>
          <p:spPr>
            <a:xfrm>
              <a:off x="3487178" y="2075353"/>
              <a:ext cx="1026778" cy="991555"/>
            </a:xfrm>
            <a:custGeom>
              <a:avLst/>
              <a:gdLst/>
              <a:ahLst/>
              <a:cxnLst/>
              <a:rect l="l" t="t" r="r" b="b"/>
              <a:pathLst>
                <a:path w="27635" h="26687" extrusionOk="0">
                  <a:moveTo>
                    <a:pt x="12736" y="12063"/>
                  </a:moveTo>
                  <a:cubicBezTo>
                    <a:pt x="13027" y="12063"/>
                    <a:pt x="13223" y="12402"/>
                    <a:pt x="13335" y="12615"/>
                  </a:cubicBezTo>
                  <a:cubicBezTo>
                    <a:pt x="13454" y="12853"/>
                    <a:pt x="13561" y="13162"/>
                    <a:pt x="13430" y="13412"/>
                  </a:cubicBezTo>
                  <a:cubicBezTo>
                    <a:pt x="13394" y="13496"/>
                    <a:pt x="13347" y="13579"/>
                    <a:pt x="13228" y="13579"/>
                  </a:cubicBezTo>
                  <a:cubicBezTo>
                    <a:pt x="12859" y="13579"/>
                    <a:pt x="12525" y="13222"/>
                    <a:pt x="12382" y="12912"/>
                  </a:cubicBezTo>
                  <a:cubicBezTo>
                    <a:pt x="12240" y="12591"/>
                    <a:pt x="12287" y="12114"/>
                    <a:pt x="12680" y="12067"/>
                  </a:cubicBezTo>
                  <a:cubicBezTo>
                    <a:pt x="12699" y="12064"/>
                    <a:pt x="12718" y="12063"/>
                    <a:pt x="12736" y="12063"/>
                  </a:cubicBezTo>
                  <a:close/>
                  <a:moveTo>
                    <a:pt x="16439" y="12825"/>
                  </a:moveTo>
                  <a:cubicBezTo>
                    <a:pt x="16495" y="12825"/>
                    <a:pt x="16553" y="12834"/>
                    <a:pt x="16609" y="12853"/>
                  </a:cubicBezTo>
                  <a:cubicBezTo>
                    <a:pt x="16835" y="12924"/>
                    <a:pt x="17050" y="13174"/>
                    <a:pt x="17002" y="13412"/>
                  </a:cubicBezTo>
                  <a:cubicBezTo>
                    <a:pt x="16978" y="13579"/>
                    <a:pt x="16847" y="13710"/>
                    <a:pt x="16681" y="13734"/>
                  </a:cubicBezTo>
                  <a:lnTo>
                    <a:pt x="16657" y="13734"/>
                  </a:lnTo>
                  <a:cubicBezTo>
                    <a:pt x="16562" y="13759"/>
                    <a:pt x="16468" y="13779"/>
                    <a:pt x="16374" y="13779"/>
                  </a:cubicBezTo>
                  <a:cubicBezTo>
                    <a:pt x="16337" y="13779"/>
                    <a:pt x="16300" y="13776"/>
                    <a:pt x="16264" y="13769"/>
                  </a:cubicBezTo>
                  <a:cubicBezTo>
                    <a:pt x="16050" y="13734"/>
                    <a:pt x="15847" y="13555"/>
                    <a:pt x="15895" y="13305"/>
                  </a:cubicBezTo>
                  <a:cubicBezTo>
                    <a:pt x="15934" y="13021"/>
                    <a:pt x="16175" y="12825"/>
                    <a:pt x="16439" y="12825"/>
                  </a:cubicBezTo>
                  <a:close/>
                  <a:moveTo>
                    <a:pt x="10290" y="12869"/>
                  </a:moveTo>
                  <a:cubicBezTo>
                    <a:pt x="10308" y="12869"/>
                    <a:pt x="10327" y="12872"/>
                    <a:pt x="10346" y="12876"/>
                  </a:cubicBezTo>
                  <a:cubicBezTo>
                    <a:pt x="11228" y="13091"/>
                    <a:pt x="12228" y="14305"/>
                    <a:pt x="11811" y="15234"/>
                  </a:cubicBezTo>
                  <a:cubicBezTo>
                    <a:pt x="11758" y="15348"/>
                    <a:pt x="11648" y="15416"/>
                    <a:pt x="11527" y="15416"/>
                  </a:cubicBezTo>
                  <a:cubicBezTo>
                    <a:pt x="11483" y="15416"/>
                    <a:pt x="11438" y="15408"/>
                    <a:pt x="11394" y="15389"/>
                  </a:cubicBezTo>
                  <a:cubicBezTo>
                    <a:pt x="11323" y="15365"/>
                    <a:pt x="11251" y="15317"/>
                    <a:pt x="11180" y="15270"/>
                  </a:cubicBezTo>
                  <a:cubicBezTo>
                    <a:pt x="10870" y="15032"/>
                    <a:pt x="10596" y="14734"/>
                    <a:pt x="10406" y="14400"/>
                  </a:cubicBezTo>
                  <a:cubicBezTo>
                    <a:pt x="10180" y="14043"/>
                    <a:pt x="10049" y="13638"/>
                    <a:pt x="10001" y="13210"/>
                  </a:cubicBezTo>
                  <a:cubicBezTo>
                    <a:pt x="9990" y="13049"/>
                    <a:pt x="10124" y="12869"/>
                    <a:pt x="10290" y="12869"/>
                  </a:cubicBezTo>
                  <a:close/>
                  <a:moveTo>
                    <a:pt x="14800" y="15667"/>
                  </a:moveTo>
                  <a:cubicBezTo>
                    <a:pt x="14853" y="15667"/>
                    <a:pt x="14905" y="15670"/>
                    <a:pt x="14954" y="15674"/>
                  </a:cubicBezTo>
                  <a:cubicBezTo>
                    <a:pt x="15145" y="15698"/>
                    <a:pt x="15323" y="15734"/>
                    <a:pt x="15502" y="15793"/>
                  </a:cubicBezTo>
                  <a:cubicBezTo>
                    <a:pt x="15645" y="15805"/>
                    <a:pt x="15788" y="15853"/>
                    <a:pt x="15919" y="15936"/>
                  </a:cubicBezTo>
                  <a:cubicBezTo>
                    <a:pt x="16014" y="16008"/>
                    <a:pt x="16050" y="16151"/>
                    <a:pt x="16002" y="16270"/>
                  </a:cubicBezTo>
                  <a:cubicBezTo>
                    <a:pt x="15907" y="16448"/>
                    <a:pt x="15752" y="16603"/>
                    <a:pt x="15561" y="16698"/>
                  </a:cubicBezTo>
                  <a:lnTo>
                    <a:pt x="15538" y="16710"/>
                  </a:lnTo>
                  <a:cubicBezTo>
                    <a:pt x="15372" y="16796"/>
                    <a:pt x="15165" y="16847"/>
                    <a:pt x="14961" y="16847"/>
                  </a:cubicBezTo>
                  <a:cubicBezTo>
                    <a:pt x="14769" y="16847"/>
                    <a:pt x="14580" y="16802"/>
                    <a:pt x="14430" y="16698"/>
                  </a:cubicBezTo>
                  <a:cubicBezTo>
                    <a:pt x="14204" y="16532"/>
                    <a:pt x="13978" y="16186"/>
                    <a:pt x="14180" y="15913"/>
                  </a:cubicBezTo>
                  <a:cubicBezTo>
                    <a:pt x="14325" y="15719"/>
                    <a:pt x="14572" y="15667"/>
                    <a:pt x="14800" y="15667"/>
                  </a:cubicBezTo>
                  <a:close/>
                  <a:moveTo>
                    <a:pt x="9416" y="15671"/>
                  </a:moveTo>
                  <a:cubicBezTo>
                    <a:pt x="9813" y="15671"/>
                    <a:pt x="10359" y="16222"/>
                    <a:pt x="10525" y="16508"/>
                  </a:cubicBezTo>
                  <a:cubicBezTo>
                    <a:pt x="10644" y="16615"/>
                    <a:pt x="10692" y="16960"/>
                    <a:pt x="10454" y="16996"/>
                  </a:cubicBezTo>
                  <a:cubicBezTo>
                    <a:pt x="10470" y="16994"/>
                    <a:pt x="10478" y="16993"/>
                    <a:pt x="10480" y="16993"/>
                  </a:cubicBezTo>
                  <a:cubicBezTo>
                    <a:pt x="10489" y="16993"/>
                    <a:pt x="10401" y="17008"/>
                    <a:pt x="10382" y="17008"/>
                  </a:cubicBezTo>
                  <a:cubicBezTo>
                    <a:pt x="10358" y="17014"/>
                    <a:pt x="10335" y="17017"/>
                    <a:pt x="10311" y="17017"/>
                  </a:cubicBezTo>
                  <a:cubicBezTo>
                    <a:pt x="10287" y="17017"/>
                    <a:pt x="10263" y="17014"/>
                    <a:pt x="10239" y="17008"/>
                  </a:cubicBezTo>
                  <a:cubicBezTo>
                    <a:pt x="10144" y="16996"/>
                    <a:pt x="10049" y="16972"/>
                    <a:pt x="9965" y="16948"/>
                  </a:cubicBezTo>
                  <a:cubicBezTo>
                    <a:pt x="9775" y="16889"/>
                    <a:pt x="9608" y="16806"/>
                    <a:pt x="9453" y="16710"/>
                  </a:cubicBezTo>
                  <a:cubicBezTo>
                    <a:pt x="9203" y="16544"/>
                    <a:pt x="8906" y="16115"/>
                    <a:pt x="9120" y="15829"/>
                  </a:cubicBezTo>
                  <a:cubicBezTo>
                    <a:pt x="9198" y="15717"/>
                    <a:pt x="9300" y="15671"/>
                    <a:pt x="9416" y="15671"/>
                  </a:cubicBezTo>
                  <a:close/>
                  <a:moveTo>
                    <a:pt x="13600" y="17777"/>
                  </a:moveTo>
                  <a:cubicBezTo>
                    <a:pt x="14040" y="17777"/>
                    <a:pt x="14538" y="17958"/>
                    <a:pt x="14692" y="18365"/>
                  </a:cubicBezTo>
                  <a:cubicBezTo>
                    <a:pt x="14762" y="18539"/>
                    <a:pt x="14629" y="18735"/>
                    <a:pt x="14446" y="18735"/>
                  </a:cubicBezTo>
                  <a:cubicBezTo>
                    <a:pt x="14441" y="18735"/>
                    <a:pt x="14436" y="18735"/>
                    <a:pt x="14430" y="18734"/>
                  </a:cubicBezTo>
                  <a:lnTo>
                    <a:pt x="14418" y="18734"/>
                  </a:lnTo>
                  <a:cubicBezTo>
                    <a:pt x="14333" y="18764"/>
                    <a:pt x="14242" y="18778"/>
                    <a:pt x="14149" y="18778"/>
                  </a:cubicBezTo>
                  <a:cubicBezTo>
                    <a:pt x="13759" y="18778"/>
                    <a:pt x="13325" y="18544"/>
                    <a:pt x="13085" y="18294"/>
                  </a:cubicBezTo>
                  <a:cubicBezTo>
                    <a:pt x="12966" y="18127"/>
                    <a:pt x="13025" y="17901"/>
                    <a:pt x="13216" y="17829"/>
                  </a:cubicBezTo>
                  <a:cubicBezTo>
                    <a:pt x="13330" y="17795"/>
                    <a:pt x="13462" y="17777"/>
                    <a:pt x="13600" y="17777"/>
                  </a:cubicBezTo>
                  <a:close/>
                  <a:moveTo>
                    <a:pt x="17432" y="20180"/>
                  </a:moveTo>
                  <a:cubicBezTo>
                    <a:pt x="17665" y="20180"/>
                    <a:pt x="17901" y="20207"/>
                    <a:pt x="18121" y="20235"/>
                  </a:cubicBezTo>
                  <a:cubicBezTo>
                    <a:pt x="18990" y="20342"/>
                    <a:pt x="19860" y="20532"/>
                    <a:pt x="20705" y="20806"/>
                  </a:cubicBezTo>
                  <a:cubicBezTo>
                    <a:pt x="21431" y="21020"/>
                    <a:pt x="22193" y="21247"/>
                    <a:pt x="22955" y="21342"/>
                  </a:cubicBezTo>
                  <a:cubicBezTo>
                    <a:pt x="22919" y="21401"/>
                    <a:pt x="22872" y="21461"/>
                    <a:pt x="22824" y="21508"/>
                  </a:cubicBezTo>
                  <a:lnTo>
                    <a:pt x="22812" y="21508"/>
                  </a:lnTo>
                  <a:cubicBezTo>
                    <a:pt x="22538" y="21759"/>
                    <a:pt x="22086" y="21913"/>
                    <a:pt x="21824" y="22020"/>
                  </a:cubicBezTo>
                  <a:cubicBezTo>
                    <a:pt x="21384" y="22223"/>
                    <a:pt x="20895" y="22330"/>
                    <a:pt x="20419" y="22366"/>
                  </a:cubicBezTo>
                  <a:cubicBezTo>
                    <a:pt x="20392" y="22366"/>
                    <a:pt x="20366" y="22367"/>
                    <a:pt x="20339" y="22367"/>
                  </a:cubicBezTo>
                  <a:cubicBezTo>
                    <a:pt x="19129" y="22367"/>
                    <a:pt x="17699" y="21845"/>
                    <a:pt x="16907" y="20913"/>
                  </a:cubicBezTo>
                  <a:cubicBezTo>
                    <a:pt x="16692" y="20663"/>
                    <a:pt x="16490" y="20342"/>
                    <a:pt x="16931" y="20235"/>
                  </a:cubicBezTo>
                  <a:cubicBezTo>
                    <a:pt x="17092" y="20194"/>
                    <a:pt x="17261" y="20180"/>
                    <a:pt x="17432" y="20180"/>
                  </a:cubicBezTo>
                  <a:close/>
                  <a:moveTo>
                    <a:pt x="16618" y="0"/>
                  </a:moveTo>
                  <a:cubicBezTo>
                    <a:pt x="16531" y="0"/>
                    <a:pt x="16362" y="80"/>
                    <a:pt x="16252" y="101"/>
                  </a:cubicBezTo>
                  <a:cubicBezTo>
                    <a:pt x="16121" y="137"/>
                    <a:pt x="15990" y="149"/>
                    <a:pt x="15847" y="161"/>
                  </a:cubicBezTo>
                  <a:cubicBezTo>
                    <a:pt x="15514" y="208"/>
                    <a:pt x="15168" y="256"/>
                    <a:pt x="14835" y="339"/>
                  </a:cubicBezTo>
                  <a:cubicBezTo>
                    <a:pt x="14299" y="446"/>
                    <a:pt x="13811" y="720"/>
                    <a:pt x="13454" y="1125"/>
                  </a:cubicBezTo>
                  <a:cubicBezTo>
                    <a:pt x="12632" y="2089"/>
                    <a:pt x="12740" y="3542"/>
                    <a:pt x="12894" y="4709"/>
                  </a:cubicBezTo>
                  <a:cubicBezTo>
                    <a:pt x="13013" y="5578"/>
                    <a:pt x="13228" y="6388"/>
                    <a:pt x="13418" y="7233"/>
                  </a:cubicBezTo>
                  <a:cubicBezTo>
                    <a:pt x="13633" y="8102"/>
                    <a:pt x="13871" y="9055"/>
                    <a:pt x="13775" y="9959"/>
                  </a:cubicBezTo>
                  <a:cubicBezTo>
                    <a:pt x="13764" y="10186"/>
                    <a:pt x="13704" y="10543"/>
                    <a:pt x="13430" y="10602"/>
                  </a:cubicBezTo>
                  <a:cubicBezTo>
                    <a:pt x="13388" y="10611"/>
                    <a:pt x="13347" y="10615"/>
                    <a:pt x="13307" y="10615"/>
                  </a:cubicBezTo>
                  <a:cubicBezTo>
                    <a:pt x="13019" y="10615"/>
                    <a:pt x="12789" y="10404"/>
                    <a:pt x="12632" y="10174"/>
                  </a:cubicBezTo>
                  <a:cubicBezTo>
                    <a:pt x="12120" y="9459"/>
                    <a:pt x="12001" y="8435"/>
                    <a:pt x="11894" y="7590"/>
                  </a:cubicBezTo>
                  <a:cubicBezTo>
                    <a:pt x="11775" y="6733"/>
                    <a:pt x="11763" y="5828"/>
                    <a:pt x="11728" y="4959"/>
                  </a:cubicBezTo>
                  <a:cubicBezTo>
                    <a:pt x="11656" y="3613"/>
                    <a:pt x="11656" y="2208"/>
                    <a:pt x="12299" y="994"/>
                  </a:cubicBezTo>
                  <a:cubicBezTo>
                    <a:pt x="12311" y="982"/>
                    <a:pt x="12323" y="970"/>
                    <a:pt x="12335" y="958"/>
                  </a:cubicBezTo>
                  <a:cubicBezTo>
                    <a:pt x="12347" y="923"/>
                    <a:pt x="12359" y="899"/>
                    <a:pt x="12371" y="863"/>
                  </a:cubicBezTo>
                  <a:cubicBezTo>
                    <a:pt x="12442" y="673"/>
                    <a:pt x="12549" y="482"/>
                    <a:pt x="12668" y="315"/>
                  </a:cubicBezTo>
                  <a:cubicBezTo>
                    <a:pt x="12673" y="309"/>
                    <a:pt x="12647" y="306"/>
                    <a:pt x="12594" y="306"/>
                  </a:cubicBezTo>
                  <a:cubicBezTo>
                    <a:pt x="12141" y="306"/>
                    <a:pt x="9750" y="545"/>
                    <a:pt x="8715" y="1185"/>
                  </a:cubicBezTo>
                  <a:cubicBezTo>
                    <a:pt x="7644" y="1839"/>
                    <a:pt x="7132" y="2970"/>
                    <a:pt x="7215" y="4209"/>
                  </a:cubicBezTo>
                  <a:cubicBezTo>
                    <a:pt x="7310" y="5399"/>
                    <a:pt x="7846" y="6530"/>
                    <a:pt x="8310" y="7626"/>
                  </a:cubicBezTo>
                  <a:cubicBezTo>
                    <a:pt x="8525" y="8150"/>
                    <a:pt x="8715" y="8697"/>
                    <a:pt x="8906" y="9233"/>
                  </a:cubicBezTo>
                  <a:cubicBezTo>
                    <a:pt x="9120" y="9828"/>
                    <a:pt x="9370" y="10448"/>
                    <a:pt x="9346" y="11102"/>
                  </a:cubicBezTo>
                  <a:cubicBezTo>
                    <a:pt x="9346" y="11305"/>
                    <a:pt x="9382" y="11507"/>
                    <a:pt x="9215" y="11710"/>
                  </a:cubicBezTo>
                  <a:cubicBezTo>
                    <a:pt x="9215" y="11710"/>
                    <a:pt x="9215" y="11722"/>
                    <a:pt x="9215" y="11722"/>
                  </a:cubicBezTo>
                  <a:cubicBezTo>
                    <a:pt x="9182" y="11741"/>
                    <a:pt x="9147" y="11750"/>
                    <a:pt x="9113" y="11750"/>
                  </a:cubicBezTo>
                  <a:cubicBezTo>
                    <a:pt x="9062" y="11750"/>
                    <a:pt x="9013" y="11729"/>
                    <a:pt x="8977" y="11686"/>
                  </a:cubicBezTo>
                  <a:cubicBezTo>
                    <a:pt x="8918" y="11638"/>
                    <a:pt x="8870" y="11591"/>
                    <a:pt x="8822" y="11519"/>
                  </a:cubicBezTo>
                  <a:cubicBezTo>
                    <a:pt x="8680" y="11305"/>
                    <a:pt x="8561" y="11079"/>
                    <a:pt x="8465" y="10841"/>
                  </a:cubicBezTo>
                  <a:cubicBezTo>
                    <a:pt x="8191" y="10198"/>
                    <a:pt x="7906" y="9590"/>
                    <a:pt x="7572" y="8971"/>
                  </a:cubicBezTo>
                  <a:cubicBezTo>
                    <a:pt x="7156" y="8257"/>
                    <a:pt x="6786" y="7495"/>
                    <a:pt x="6477" y="6721"/>
                  </a:cubicBezTo>
                  <a:cubicBezTo>
                    <a:pt x="6215" y="5995"/>
                    <a:pt x="6001" y="5090"/>
                    <a:pt x="6429" y="4387"/>
                  </a:cubicBezTo>
                  <a:cubicBezTo>
                    <a:pt x="6430" y="4386"/>
                    <a:pt x="6427" y="4385"/>
                    <a:pt x="6421" y="4385"/>
                  </a:cubicBezTo>
                  <a:cubicBezTo>
                    <a:pt x="6263" y="4385"/>
                    <a:pt x="3821" y="4863"/>
                    <a:pt x="3143" y="5840"/>
                  </a:cubicBezTo>
                  <a:cubicBezTo>
                    <a:pt x="2429" y="6852"/>
                    <a:pt x="2512" y="8078"/>
                    <a:pt x="3012" y="9138"/>
                  </a:cubicBezTo>
                  <a:cubicBezTo>
                    <a:pt x="3477" y="10138"/>
                    <a:pt x="4239" y="10829"/>
                    <a:pt x="5072" y="11507"/>
                  </a:cubicBezTo>
                  <a:cubicBezTo>
                    <a:pt x="5524" y="11876"/>
                    <a:pt x="5965" y="12269"/>
                    <a:pt x="6358" y="12686"/>
                  </a:cubicBezTo>
                  <a:cubicBezTo>
                    <a:pt x="6679" y="13031"/>
                    <a:pt x="7001" y="13460"/>
                    <a:pt x="6989" y="13948"/>
                  </a:cubicBezTo>
                  <a:cubicBezTo>
                    <a:pt x="6982" y="14263"/>
                    <a:pt x="6789" y="14380"/>
                    <a:pt x="6507" y="14380"/>
                  </a:cubicBezTo>
                  <a:cubicBezTo>
                    <a:pt x="5799" y="14380"/>
                    <a:pt x="4531" y="13645"/>
                    <a:pt x="4250" y="13484"/>
                  </a:cubicBezTo>
                  <a:cubicBezTo>
                    <a:pt x="3596" y="13127"/>
                    <a:pt x="2988" y="12686"/>
                    <a:pt x="2453" y="12162"/>
                  </a:cubicBezTo>
                  <a:cubicBezTo>
                    <a:pt x="1691" y="11376"/>
                    <a:pt x="1333" y="10400"/>
                    <a:pt x="1131" y="9364"/>
                  </a:cubicBezTo>
                  <a:cubicBezTo>
                    <a:pt x="1131" y="9363"/>
                    <a:pt x="1130" y="9363"/>
                    <a:pt x="1130" y="9363"/>
                  </a:cubicBezTo>
                  <a:cubicBezTo>
                    <a:pt x="1088" y="9363"/>
                    <a:pt x="0" y="11381"/>
                    <a:pt x="24" y="12519"/>
                  </a:cubicBezTo>
                  <a:cubicBezTo>
                    <a:pt x="36" y="13460"/>
                    <a:pt x="298" y="14412"/>
                    <a:pt x="952" y="15103"/>
                  </a:cubicBezTo>
                  <a:cubicBezTo>
                    <a:pt x="1619" y="15805"/>
                    <a:pt x="2512" y="15996"/>
                    <a:pt x="3405" y="16151"/>
                  </a:cubicBezTo>
                  <a:cubicBezTo>
                    <a:pt x="4155" y="16282"/>
                    <a:pt x="5274" y="16413"/>
                    <a:pt x="5822" y="17056"/>
                  </a:cubicBezTo>
                  <a:cubicBezTo>
                    <a:pt x="5846" y="17079"/>
                    <a:pt x="5870" y="17115"/>
                    <a:pt x="5882" y="17139"/>
                  </a:cubicBezTo>
                  <a:cubicBezTo>
                    <a:pt x="6112" y="17632"/>
                    <a:pt x="5687" y="17883"/>
                    <a:pt x="5256" y="17883"/>
                  </a:cubicBezTo>
                  <a:cubicBezTo>
                    <a:pt x="5218" y="17883"/>
                    <a:pt x="5181" y="17881"/>
                    <a:pt x="5143" y="17877"/>
                  </a:cubicBezTo>
                  <a:cubicBezTo>
                    <a:pt x="4727" y="17829"/>
                    <a:pt x="4322" y="17710"/>
                    <a:pt x="3941" y="17532"/>
                  </a:cubicBezTo>
                  <a:cubicBezTo>
                    <a:pt x="3560" y="17389"/>
                    <a:pt x="3203" y="17187"/>
                    <a:pt x="2869" y="16960"/>
                  </a:cubicBezTo>
                  <a:cubicBezTo>
                    <a:pt x="2417" y="16627"/>
                    <a:pt x="2084" y="16174"/>
                    <a:pt x="1655" y="15829"/>
                  </a:cubicBezTo>
                  <a:cubicBezTo>
                    <a:pt x="1654" y="15828"/>
                    <a:pt x="1653" y="15828"/>
                    <a:pt x="1652" y="15828"/>
                  </a:cubicBezTo>
                  <a:cubicBezTo>
                    <a:pt x="1588" y="15828"/>
                    <a:pt x="1773" y="18102"/>
                    <a:pt x="2607" y="18913"/>
                  </a:cubicBezTo>
                  <a:cubicBezTo>
                    <a:pt x="3465" y="19723"/>
                    <a:pt x="4393" y="20496"/>
                    <a:pt x="5513" y="20913"/>
                  </a:cubicBezTo>
                  <a:cubicBezTo>
                    <a:pt x="5988" y="21092"/>
                    <a:pt x="6361" y="21205"/>
                    <a:pt x="6762" y="21205"/>
                  </a:cubicBezTo>
                  <a:cubicBezTo>
                    <a:pt x="6974" y="21205"/>
                    <a:pt x="7194" y="21174"/>
                    <a:pt x="7441" y="21104"/>
                  </a:cubicBezTo>
                  <a:cubicBezTo>
                    <a:pt x="7894" y="20985"/>
                    <a:pt x="8334" y="20794"/>
                    <a:pt x="8727" y="20544"/>
                  </a:cubicBezTo>
                  <a:cubicBezTo>
                    <a:pt x="8918" y="20402"/>
                    <a:pt x="9091" y="20336"/>
                    <a:pt x="9237" y="20336"/>
                  </a:cubicBezTo>
                  <a:cubicBezTo>
                    <a:pt x="9738" y="20336"/>
                    <a:pt x="9926" y="21103"/>
                    <a:pt x="9465" y="22163"/>
                  </a:cubicBezTo>
                  <a:cubicBezTo>
                    <a:pt x="9061" y="23104"/>
                    <a:pt x="9727" y="24164"/>
                    <a:pt x="10394" y="24914"/>
                  </a:cubicBezTo>
                  <a:cubicBezTo>
                    <a:pt x="11108" y="25699"/>
                    <a:pt x="12490" y="26533"/>
                    <a:pt x="13537" y="26664"/>
                  </a:cubicBezTo>
                  <a:cubicBezTo>
                    <a:pt x="13654" y="26679"/>
                    <a:pt x="13794" y="26687"/>
                    <a:pt x="13950" y="26687"/>
                  </a:cubicBezTo>
                  <a:cubicBezTo>
                    <a:pt x="15115" y="26687"/>
                    <a:pt x="17209" y="26279"/>
                    <a:pt x="17776" y="25807"/>
                  </a:cubicBezTo>
                  <a:cubicBezTo>
                    <a:pt x="16883" y="25545"/>
                    <a:pt x="14895" y="24949"/>
                    <a:pt x="14073" y="23818"/>
                  </a:cubicBezTo>
                  <a:cubicBezTo>
                    <a:pt x="13585" y="23140"/>
                    <a:pt x="13359" y="22306"/>
                    <a:pt x="13454" y="21485"/>
                  </a:cubicBezTo>
                  <a:lnTo>
                    <a:pt x="13454" y="21485"/>
                  </a:lnTo>
                  <a:cubicBezTo>
                    <a:pt x="14180" y="22616"/>
                    <a:pt x="15311" y="23425"/>
                    <a:pt x="16371" y="24247"/>
                  </a:cubicBezTo>
                  <a:cubicBezTo>
                    <a:pt x="17157" y="24854"/>
                    <a:pt x="18050" y="25473"/>
                    <a:pt x="19098" y="25521"/>
                  </a:cubicBezTo>
                  <a:cubicBezTo>
                    <a:pt x="19124" y="25522"/>
                    <a:pt x="19151" y="25522"/>
                    <a:pt x="19177" y="25522"/>
                  </a:cubicBezTo>
                  <a:cubicBezTo>
                    <a:pt x="20179" y="25522"/>
                    <a:pt x="21043" y="24871"/>
                    <a:pt x="21693" y="24140"/>
                  </a:cubicBezTo>
                  <a:cubicBezTo>
                    <a:pt x="22098" y="23687"/>
                    <a:pt x="22431" y="23199"/>
                    <a:pt x="22717" y="22663"/>
                  </a:cubicBezTo>
                  <a:cubicBezTo>
                    <a:pt x="22943" y="22270"/>
                    <a:pt x="23074" y="21818"/>
                    <a:pt x="23122" y="21366"/>
                  </a:cubicBezTo>
                  <a:cubicBezTo>
                    <a:pt x="23241" y="21376"/>
                    <a:pt x="23361" y="21381"/>
                    <a:pt x="23480" y="21381"/>
                  </a:cubicBezTo>
                  <a:cubicBezTo>
                    <a:pt x="23899" y="21381"/>
                    <a:pt x="24319" y="21317"/>
                    <a:pt x="24717" y="21187"/>
                  </a:cubicBezTo>
                  <a:cubicBezTo>
                    <a:pt x="26134" y="20711"/>
                    <a:pt x="26432" y="19258"/>
                    <a:pt x="26801" y="17996"/>
                  </a:cubicBezTo>
                  <a:cubicBezTo>
                    <a:pt x="26846" y="17839"/>
                    <a:pt x="26986" y="17023"/>
                    <a:pt x="26872" y="17023"/>
                  </a:cubicBezTo>
                  <a:cubicBezTo>
                    <a:pt x="26865" y="17023"/>
                    <a:pt x="26857" y="17026"/>
                    <a:pt x="26849" y="17032"/>
                  </a:cubicBezTo>
                  <a:cubicBezTo>
                    <a:pt x="26301" y="17437"/>
                    <a:pt x="25646" y="17675"/>
                    <a:pt x="24967" y="17722"/>
                  </a:cubicBezTo>
                  <a:cubicBezTo>
                    <a:pt x="24324" y="17770"/>
                    <a:pt x="23491" y="17841"/>
                    <a:pt x="22848" y="17841"/>
                  </a:cubicBezTo>
                  <a:cubicBezTo>
                    <a:pt x="21586" y="17841"/>
                    <a:pt x="20336" y="17770"/>
                    <a:pt x="19098" y="17639"/>
                  </a:cubicBezTo>
                  <a:cubicBezTo>
                    <a:pt x="18550" y="17579"/>
                    <a:pt x="17883" y="17437"/>
                    <a:pt x="17490" y="17032"/>
                  </a:cubicBezTo>
                  <a:cubicBezTo>
                    <a:pt x="17264" y="16794"/>
                    <a:pt x="17562" y="16663"/>
                    <a:pt x="17764" y="16579"/>
                  </a:cubicBezTo>
                  <a:cubicBezTo>
                    <a:pt x="18478" y="16305"/>
                    <a:pt x="19336" y="16282"/>
                    <a:pt x="20098" y="16246"/>
                  </a:cubicBezTo>
                  <a:cubicBezTo>
                    <a:pt x="21765" y="16174"/>
                    <a:pt x="23491" y="16329"/>
                    <a:pt x="25122" y="15924"/>
                  </a:cubicBezTo>
                  <a:cubicBezTo>
                    <a:pt x="26027" y="15710"/>
                    <a:pt x="26956" y="15293"/>
                    <a:pt x="27218" y="14377"/>
                  </a:cubicBezTo>
                  <a:cubicBezTo>
                    <a:pt x="27408" y="13674"/>
                    <a:pt x="27527" y="11484"/>
                    <a:pt x="27527" y="11483"/>
                  </a:cubicBezTo>
                  <a:lnTo>
                    <a:pt x="27527" y="11483"/>
                  </a:lnTo>
                  <a:cubicBezTo>
                    <a:pt x="27420" y="11531"/>
                    <a:pt x="27325" y="11591"/>
                    <a:pt x="27230" y="11686"/>
                  </a:cubicBezTo>
                  <a:lnTo>
                    <a:pt x="27230" y="11674"/>
                  </a:lnTo>
                  <a:cubicBezTo>
                    <a:pt x="26908" y="11924"/>
                    <a:pt x="26182" y="12162"/>
                    <a:pt x="25860" y="12329"/>
                  </a:cubicBezTo>
                  <a:cubicBezTo>
                    <a:pt x="25182" y="12674"/>
                    <a:pt x="23896" y="12936"/>
                    <a:pt x="23431" y="13067"/>
                  </a:cubicBezTo>
                  <a:cubicBezTo>
                    <a:pt x="22038" y="13436"/>
                    <a:pt x="21610" y="13305"/>
                    <a:pt x="20157" y="13448"/>
                  </a:cubicBezTo>
                  <a:cubicBezTo>
                    <a:pt x="20048" y="13461"/>
                    <a:pt x="19945" y="13466"/>
                    <a:pt x="19844" y="13466"/>
                  </a:cubicBezTo>
                  <a:cubicBezTo>
                    <a:pt x="19374" y="13466"/>
                    <a:pt x="18979" y="13344"/>
                    <a:pt x="18478" y="13246"/>
                  </a:cubicBezTo>
                  <a:cubicBezTo>
                    <a:pt x="18205" y="13186"/>
                    <a:pt x="17895" y="13091"/>
                    <a:pt x="17728" y="12876"/>
                  </a:cubicBezTo>
                  <a:cubicBezTo>
                    <a:pt x="17526" y="12603"/>
                    <a:pt x="17812" y="12317"/>
                    <a:pt x="18026" y="12174"/>
                  </a:cubicBezTo>
                  <a:cubicBezTo>
                    <a:pt x="18443" y="11888"/>
                    <a:pt x="18967" y="11769"/>
                    <a:pt x="19443" y="11638"/>
                  </a:cubicBezTo>
                  <a:cubicBezTo>
                    <a:pt x="20157" y="11460"/>
                    <a:pt x="20883" y="11352"/>
                    <a:pt x="21610" y="11293"/>
                  </a:cubicBezTo>
                  <a:cubicBezTo>
                    <a:pt x="22312" y="11233"/>
                    <a:pt x="23015" y="11126"/>
                    <a:pt x="23705" y="10971"/>
                  </a:cubicBezTo>
                  <a:cubicBezTo>
                    <a:pt x="24372" y="10793"/>
                    <a:pt x="25003" y="10531"/>
                    <a:pt x="25598" y="10198"/>
                  </a:cubicBezTo>
                  <a:cubicBezTo>
                    <a:pt x="26670" y="9602"/>
                    <a:pt x="27634" y="8626"/>
                    <a:pt x="27515" y="7304"/>
                  </a:cubicBezTo>
                  <a:cubicBezTo>
                    <a:pt x="27491" y="7233"/>
                    <a:pt x="27468" y="7161"/>
                    <a:pt x="27444" y="7102"/>
                  </a:cubicBezTo>
                  <a:cubicBezTo>
                    <a:pt x="27420" y="7042"/>
                    <a:pt x="27110" y="6340"/>
                    <a:pt x="26968" y="6054"/>
                  </a:cubicBezTo>
                  <a:lnTo>
                    <a:pt x="26884" y="5911"/>
                  </a:lnTo>
                  <a:lnTo>
                    <a:pt x="26753" y="6030"/>
                  </a:lnTo>
                  <a:cubicBezTo>
                    <a:pt x="26456" y="6316"/>
                    <a:pt x="26146" y="6566"/>
                    <a:pt x="25825" y="6816"/>
                  </a:cubicBezTo>
                  <a:cubicBezTo>
                    <a:pt x="25134" y="7352"/>
                    <a:pt x="24384" y="7828"/>
                    <a:pt x="23610" y="8245"/>
                  </a:cubicBezTo>
                  <a:cubicBezTo>
                    <a:pt x="23181" y="8447"/>
                    <a:pt x="22693" y="8685"/>
                    <a:pt x="22217" y="8709"/>
                  </a:cubicBezTo>
                  <a:cubicBezTo>
                    <a:pt x="22190" y="8711"/>
                    <a:pt x="22163" y="8712"/>
                    <a:pt x="22136" y="8712"/>
                  </a:cubicBezTo>
                  <a:cubicBezTo>
                    <a:pt x="21790" y="8712"/>
                    <a:pt x="21370" y="8569"/>
                    <a:pt x="21348" y="8162"/>
                  </a:cubicBezTo>
                  <a:cubicBezTo>
                    <a:pt x="21324" y="7757"/>
                    <a:pt x="21705" y="7435"/>
                    <a:pt x="21991" y="7221"/>
                  </a:cubicBezTo>
                  <a:cubicBezTo>
                    <a:pt x="22372" y="6935"/>
                    <a:pt x="22777" y="6697"/>
                    <a:pt x="23181" y="6471"/>
                  </a:cubicBezTo>
                  <a:cubicBezTo>
                    <a:pt x="24158" y="5935"/>
                    <a:pt x="25694" y="5649"/>
                    <a:pt x="25860" y="4554"/>
                  </a:cubicBezTo>
                  <a:cubicBezTo>
                    <a:pt x="25967" y="3923"/>
                    <a:pt x="25575" y="3637"/>
                    <a:pt x="25396" y="2828"/>
                  </a:cubicBezTo>
                  <a:cubicBezTo>
                    <a:pt x="25265" y="2244"/>
                    <a:pt x="25170" y="1649"/>
                    <a:pt x="25122" y="1054"/>
                  </a:cubicBezTo>
                  <a:cubicBezTo>
                    <a:pt x="24953" y="1065"/>
                    <a:pt x="24784" y="1070"/>
                    <a:pt x="24617" y="1070"/>
                  </a:cubicBezTo>
                  <a:cubicBezTo>
                    <a:pt x="24243" y="1070"/>
                    <a:pt x="23873" y="1043"/>
                    <a:pt x="23503" y="994"/>
                  </a:cubicBezTo>
                  <a:cubicBezTo>
                    <a:pt x="23093" y="923"/>
                    <a:pt x="22725" y="748"/>
                    <a:pt x="22402" y="748"/>
                  </a:cubicBezTo>
                  <a:cubicBezTo>
                    <a:pt x="22237" y="748"/>
                    <a:pt x="22084" y="794"/>
                    <a:pt x="21943" y="923"/>
                  </a:cubicBezTo>
                  <a:cubicBezTo>
                    <a:pt x="21788" y="1077"/>
                    <a:pt x="21645" y="1244"/>
                    <a:pt x="21538" y="1435"/>
                  </a:cubicBezTo>
                  <a:cubicBezTo>
                    <a:pt x="21312" y="1816"/>
                    <a:pt x="21145" y="2220"/>
                    <a:pt x="21038" y="2649"/>
                  </a:cubicBezTo>
                  <a:cubicBezTo>
                    <a:pt x="20895" y="3399"/>
                    <a:pt x="20776" y="3947"/>
                    <a:pt x="20383" y="4614"/>
                  </a:cubicBezTo>
                  <a:cubicBezTo>
                    <a:pt x="20322" y="4715"/>
                    <a:pt x="20078" y="4905"/>
                    <a:pt x="19949" y="4905"/>
                  </a:cubicBezTo>
                  <a:cubicBezTo>
                    <a:pt x="19927" y="4905"/>
                    <a:pt x="19909" y="4899"/>
                    <a:pt x="19895" y="4887"/>
                  </a:cubicBezTo>
                  <a:cubicBezTo>
                    <a:pt x="19205" y="4399"/>
                    <a:pt x="19598" y="3209"/>
                    <a:pt x="19812" y="2578"/>
                  </a:cubicBezTo>
                  <a:cubicBezTo>
                    <a:pt x="20062" y="1863"/>
                    <a:pt x="20383" y="1185"/>
                    <a:pt x="20800" y="554"/>
                  </a:cubicBezTo>
                  <a:lnTo>
                    <a:pt x="20895" y="399"/>
                  </a:lnTo>
                  <a:cubicBezTo>
                    <a:pt x="20716" y="367"/>
                    <a:pt x="20535" y="352"/>
                    <a:pt x="20353" y="352"/>
                  </a:cubicBezTo>
                  <a:cubicBezTo>
                    <a:pt x="20124" y="352"/>
                    <a:pt x="19895" y="376"/>
                    <a:pt x="19669" y="423"/>
                  </a:cubicBezTo>
                  <a:cubicBezTo>
                    <a:pt x="18717" y="685"/>
                    <a:pt x="18205" y="1827"/>
                    <a:pt x="17943" y="2685"/>
                  </a:cubicBezTo>
                  <a:cubicBezTo>
                    <a:pt x="17526" y="3994"/>
                    <a:pt x="17728" y="5399"/>
                    <a:pt x="17431" y="6721"/>
                  </a:cubicBezTo>
                  <a:cubicBezTo>
                    <a:pt x="17371" y="7054"/>
                    <a:pt x="17264" y="7364"/>
                    <a:pt x="17121" y="7662"/>
                  </a:cubicBezTo>
                  <a:cubicBezTo>
                    <a:pt x="17062" y="7816"/>
                    <a:pt x="16931" y="7935"/>
                    <a:pt x="16788" y="7983"/>
                  </a:cubicBezTo>
                  <a:cubicBezTo>
                    <a:pt x="16772" y="7986"/>
                    <a:pt x="16756" y="7988"/>
                    <a:pt x="16741" y="7988"/>
                  </a:cubicBezTo>
                  <a:cubicBezTo>
                    <a:pt x="16579" y="7988"/>
                    <a:pt x="16424" y="7828"/>
                    <a:pt x="16359" y="7697"/>
                  </a:cubicBezTo>
                  <a:cubicBezTo>
                    <a:pt x="16061" y="7138"/>
                    <a:pt x="16288" y="6352"/>
                    <a:pt x="16311" y="5757"/>
                  </a:cubicBezTo>
                  <a:cubicBezTo>
                    <a:pt x="16383" y="4233"/>
                    <a:pt x="16181" y="2709"/>
                    <a:pt x="16383" y="1208"/>
                  </a:cubicBezTo>
                  <a:cubicBezTo>
                    <a:pt x="16419" y="994"/>
                    <a:pt x="16454" y="780"/>
                    <a:pt x="16502" y="577"/>
                  </a:cubicBezTo>
                  <a:cubicBezTo>
                    <a:pt x="16526" y="434"/>
                    <a:pt x="16562" y="304"/>
                    <a:pt x="16621" y="184"/>
                  </a:cubicBezTo>
                  <a:cubicBezTo>
                    <a:pt x="16702" y="43"/>
                    <a:pt x="16682" y="0"/>
                    <a:pt x="16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3" name="Google Shape;713;p22">
              <a:extLst>
                <a:ext uri="{FF2B5EF4-FFF2-40B4-BE49-F238E27FC236}">
                  <a16:creationId xmlns:a16="http://schemas.microsoft.com/office/drawing/2014/main" id="{536F20EE-B2E0-DFAA-0E49-122CDF48F1E1}"/>
                </a:ext>
              </a:extLst>
            </p:cNvPr>
            <p:cNvSpPr/>
            <p:nvPr/>
          </p:nvSpPr>
          <p:spPr>
            <a:xfrm>
              <a:off x="3644015" y="2206960"/>
              <a:ext cx="701226" cy="832049"/>
            </a:xfrm>
            <a:custGeom>
              <a:avLst/>
              <a:gdLst/>
              <a:ahLst/>
              <a:cxnLst/>
              <a:rect l="l" t="t" r="r" b="b"/>
              <a:pathLst>
                <a:path w="18873" h="22394" extrusionOk="0">
                  <a:moveTo>
                    <a:pt x="18798" y="0"/>
                  </a:moveTo>
                  <a:cubicBezTo>
                    <a:pt x="18778" y="0"/>
                    <a:pt x="18759" y="11"/>
                    <a:pt x="18746" y="36"/>
                  </a:cubicBezTo>
                  <a:cubicBezTo>
                    <a:pt x="18258" y="1012"/>
                    <a:pt x="17460" y="1679"/>
                    <a:pt x="16639" y="2381"/>
                  </a:cubicBezTo>
                  <a:cubicBezTo>
                    <a:pt x="16020" y="2929"/>
                    <a:pt x="15436" y="3512"/>
                    <a:pt x="14900" y="4143"/>
                  </a:cubicBezTo>
                  <a:cubicBezTo>
                    <a:pt x="14888" y="3941"/>
                    <a:pt x="14853" y="3739"/>
                    <a:pt x="14841" y="3536"/>
                  </a:cubicBezTo>
                  <a:cubicBezTo>
                    <a:pt x="14793" y="2988"/>
                    <a:pt x="14746" y="2441"/>
                    <a:pt x="14698" y="1905"/>
                  </a:cubicBezTo>
                  <a:cubicBezTo>
                    <a:pt x="14698" y="1857"/>
                    <a:pt x="14686" y="1798"/>
                    <a:pt x="14686" y="1750"/>
                  </a:cubicBezTo>
                  <a:cubicBezTo>
                    <a:pt x="14519" y="1810"/>
                    <a:pt x="14234" y="4179"/>
                    <a:pt x="14281" y="4858"/>
                  </a:cubicBezTo>
                  <a:lnTo>
                    <a:pt x="14222" y="4917"/>
                  </a:lnTo>
                  <a:cubicBezTo>
                    <a:pt x="13400" y="5846"/>
                    <a:pt x="12567" y="6798"/>
                    <a:pt x="11757" y="7763"/>
                  </a:cubicBezTo>
                  <a:cubicBezTo>
                    <a:pt x="11733" y="7191"/>
                    <a:pt x="11567" y="6572"/>
                    <a:pt x="11471" y="6048"/>
                  </a:cubicBezTo>
                  <a:cubicBezTo>
                    <a:pt x="11317" y="5263"/>
                    <a:pt x="11102" y="4489"/>
                    <a:pt x="10924" y="3715"/>
                  </a:cubicBezTo>
                  <a:cubicBezTo>
                    <a:pt x="10828" y="3310"/>
                    <a:pt x="10745" y="2917"/>
                    <a:pt x="10686" y="2524"/>
                  </a:cubicBezTo>
                  <a:cubicBezTo>
                    <a:pt x="10650" y="2703"/>
                    <a:pt x="10638" y="2893"/>
                    <a:pt x="10626" y="3072"/>
                  </a:cubicBezTo>
                  <a:cubicBezTo>
                    <a:pt x="10626" y="3941"/>
                    <a:pt x="10709" y="4810"/>
                    <a:pt x="10840" y="5679"/>
                  </a:cubicBezTo>
                  <a:cubicBezTo>
                    <a:pt x="11043" y="6584"/>
                    <a:pt x="10876" y="7584"/>
                    <a:pt x="11186" y="8453"/>
                  </a:cubicBezTo>
                  <a:cubicBezTo>
                    <a:pt x="10638" y="9120"/>
                    <a:pt x="10114" y="9799"/>
                    <a:pt x="9614" y="10477"/>
                  </a:cubicBezTo>
                  <a:cubicBezTo>
                    <a:pt x="9388" y="10787"/>
                    <a:pt x="9150" y="11097"/>
                    <a:pt x="8912" y="11406"/>
                  </a:cubicBezTo>
                  <a:cubicBezTo>
                    <a:pt x="8661" y="10585"/>
                    <a:pt x="8054" y="9799"/>
                    <a:pt x="7769" y="9025"/>
                  </a:cubicBezTo>
                  <a:cubicBezTo>
                    <a:pt x="7376" y="7918"/>
                    <a:pt x="7042" y="6787"/>
                    <a:pt x="6721" y="5655"/>
                  </a:cubicBezTo>
                  <a:cubicBezTo>
                    <a:pt x="6554" y="5072"/>
                    <a:pt x="6364" y="4489"/>
                    <a:pt x="6197" y="3905"/>
                  </a:cubicBezTo>
                  <a:lnTo>
                    <a:pt x="6197" y="3905"/>
                  </a:lnTo>
                  <a:cubicBezTo>
                    <a:pt x="6209" y="4191"/>
                    <a:pt x="6233" y="4477"/>
                    <a:pt x="6256" y="4751"/>
                  </a:cubicBezTo>
                  <a:cubicBezTo>
                    <a:pt x="6280" y="5024"/>
                    <a:pt x="7316" y="9894"/>
                    <a:pt x="8471" y="11966"/>
                  </a:cubicBezTo>
                  <a:lnTo>
                    <a:pt x="7578" y="13085"/>
                  </a:lnTo>
                  <a:cubicBezTo>
                    <a:pt x="7197" y="12323"/>
                    <a:pt x="6435" y="11704"/>
                    <a:pt x="5828" y="11156"/>
                  </a:cubicBezTo>
                  <a:cubicBezTo>
                    <a:pt x="4875" y="10275"/>
                    <a:pt x="3935" y="9394"/>
                    <a:pt x="3066" y="8430"/>
                  </a:cubicBezTo>
                  <a:cubicBezTo>
                    <a:pt x="2589" y="7906"/>
                    <a:pt x="2149" y="7358"/>
                    <a:pt x="1732" y="6787"/>
                  </a:cubicBezTo>
                  <a:lnTo>
                    <a:pt x="1732" y="6787"/>
                  </a:lnTo>
                  <a:cubicBezTo>
                    <a:pt x="2113" y="7549"/>
                    <a:pt x="2089" y="7680"/>
                    <a:pt x="2506" y="8382"/>
                  </a:cubicBezTo>
                  <a:cubicBezTo>
                    <a:pt x="2565" y="8477"/>
                    <a:pt x="3256" y="9323"/>
                    <a:pt x="3268" y="9418"/>
                  </a:cubicBezTo>
                  <a:cubicBezTo>
                    <a:pt x="3720" y="9906"/>
                    <a:pt x="4042" y="10216"/>
                    <a:pt x="4518" y="10668"/>
                  </a:cubicBezTo>
                  <a:cubicBezTo>
                    <a:pt x="5018" y="11156"/>
                    <a:pt x="5542" y="11609"/>
                    <a:pt x="6042" y="12097"/>
                  </a:cubicBezTo>
                  <a:cubicBezTo>
                    <a:pt x="6495" y="12525"/>
                    <a:pt x="6852" y="13025"/>
                    <a:pt x="7280" y="13466"/>
                  </a:cubicBezTo>
                  <a:cubicBezTo>
                    <a:pt x="7018" y="13799"/>
                    <a:pt x="6768" y="14133"/>
                    <a:pt x="6518" y="14478"/>
                  </a:cubicBezTo>
                  <a:cubicBezTo>
                    <a:pt x="6018" y="13942"/>
                    <a:pt x="5232" y="13609"/>
                    <a:pt x="4601" y="13323"/>
                  </a:cubicBezTo>
                  <a:cubicBezTo>
                    <a:pt x="3756" y="12954"/>
                    <a:pt x="2899" y="12632"/>
                    <a:pt x="2018" y="12382"/>
                  </a:cubicBezTo>
                  <a:lnTo>
                    <a:pt x="1387" y="12192"/>
                  </a:lnTo>
                  <a:lnTo>
                    <a:pt x="1387" y="12192"/>
                  </a:lnTo>
                  <a:cubicBezTo>
                    <a:pt x="1434" y="12228"/>
                    <a:pt x="1482" y="12263"/>
                    <a:pt x="1518" y="12311"/>
                  </a:cubicBezTo>
                  <a:cubicBezTo>
                    <a:pt x="1720" y="12490"/>
                    <a:pt x="3089" y="13359"/>
                    <a:pt x="3732" y="13609"/>
                  </a:cubicBezTo>
                  <a:cubicBezTo>
                    <a:pt x="4220" y="13799"/>
                    <a:pt x="4697" y="14014"/>
                    <a:pt x="5161" y="14240"/>
                  </a:cubicBezTo>
                  <a:cubicBezTo>
                    <a:pt x="5530" y="14430"/>
                    <a:pt x="5864" y="14668"/>
                    <a:pt x="6245" y="14835"/>
                  </a:cubicBezTo>
                  <a:cubicBezTo>
                    <a:pt x="6102" y="15038"/>
                    <a:pt x="5959" y="15240"/>
                    <a:pt x="5816" y="15454"/>
                  </a:cubicBezTo>
                  <a:cubicBezTo>
                    <a:pt x="5564" y="15413"/>
                    <a:pt x="5307" y="15396"/>
                    <a:pt x="5047" y="15396"/>
                  </a:cubicBezTo>
                  <a:cubicBezTo>
                    <a:pt x="4189" y="15396"/>
                    <a:pt x="3302" y="15575"/>
                    <a:pt x="2470" y="15621"/>
                  </a:cubicBezTo>
                  <a:cubicBezTo>
                    <a:pt x="2208" y="15645"/>
                    <a:pt x="1934" y="15657"/>
                    <a:pt x="1661" y="15657"/>
                  </a:cubicBezTo>
                  <a:cubicBezTo>
                    <a:pt x="1855" y="15810"/>
                    <a:pt x="2796" y="15955"/>
                    <a:pt x="3359" y="15955"/>
                  </a:cubicBezTo>
                  <a:cubicBezTo>
                    <a:pt x="3452" y="15955"/>
                    <a:pt x="3534" y="15951"/>
                    <a:pt x="3601" y="15942"/>
                  </a:cubicBezTo>
                  <a:cubicBezTo>
                    <a:pt x="3836" y="15910"/>
                    <a:pt x="4093" y="15903"/>
                    <a:pt x="4354" y="15903"/>
                  </a:cubicBezTo>
                  <a:cubicBezTo>
                    <a:pt x="4545" y="15903"/>
                    <a:pt x="4737" y="15906"/>
                    <a:pt x="4925" y="15906"/>
                  </a:cubicBezTo>
                  <a:cubicBezTo>
                    <a:pt x="5132" y="15906"/>
                    <a:pt x="5333" y="15902"/>
                    <a:pt x="5518" y="15883"/>
                  </a:cubicBezTo>
                  <a:lnTo>
                    <a:pt x="5518" y="15883"/>
                  </a:lnTo>
                  <a:cubicBezTo>
                    <a:pt x="4304" y="17764"/>
                    <a:pt x="2018" y="20395"/>
                    <a:pt x="256" y="21812"/>
                  </a:cubicBezTo>
                  <a:cubicBezTo>
                    <a:pt x="1" y="22018"/>
                    <a:pt x="182" y="22393"/>
                    <a:pt x="446" y="22393"/>
                  </a:cubicBezTo>
                  <a:cubicBezTo>
                    <a:pt x="503" y="22393"/>
                    <a:pt x="564" y="22376"/>
                    <a:pt x="625" y="22336"/>
                  </a:cubicBezTo>
                  <a:cubicBezTo>
                    <a:pt x="2375" y="21122"/>
                    <a:pt x="4601" y="18431"/>
                    <a:pt x="5768" y="16681"/>
                  </a:cubicBezTo>
                  <a:cubicBezTo>
                    <a:pt x="5911" y="16454"/>
                    <a:pt x="6066" y="16228"/>
                    <a:pt x="6233" y="16014"/>
                  </a:cubicBezTo>
                  <a:cubicBezTo>
                    <a:pt x="6887" y="16752"/>
                    <a:pt x="7483" y="18990"/>
                    <a:pt x="7578" y="19181"/>
                  </a:cubicBezTo>
                  <a:lnTo>
                    <a:pt x="7721" y="19479"/>
                  </a:lnTo>
                  <a:cubicBezTo>
                    <a:pt x="7685" y="19050"/>
                    <a:pt x="7459" y="16895"/>
                    <a:pt x="6518" y="15621"/>
                  </a:cubicBezTo>
                  <a:cubicBezTo>
                    <a:pt x="6649" y="15442"/>
                    <a:pt x="6685" y="15347"/>
                    <a:pt x="6816" y="15169"/>
                  </a:cubicBezTo>
                  <a:cubicBezTo>
                    <a:pt x="7221" y="15192"/>
                    <a:pt x="7614" y="15288"/>
                    <a:pt x="7995" y="15454"/>
                  </a:cubicBezTo>
                  <a:cubicBezTo>
                    <a:pt x="8542" y="15740"/>
                    <a:pt x="9054" y="16085"/>
                    <a:pt x="9531" y="16490"/>
                  </a:cubicBezTo>
                  <a:cubicBezTo>
                    <a:pt x="10284" y="17108"/>
                    <a:pt x="11832" y="18373"/>
                    <a:pt x="12084" y="18373"/>
                  </a:cubicBezTo>
                  <a:cubicBezTo>
                    <a:pt x="12099" y="18373"/>
                    <a:pt x="12109" y="18369"/>
                    <a:pt x="12114" y="18359"/>
                  </a:cubicBezTo>
                  <a:cubicBezTo>
                    <a:pt x="11781" y="17966"/>
                    <a:pt x="11448" y="17562"/>
                    <a:pt x="11090" y="17193"/>
                  </a:cubicBezTo>
                  <a:cubicBezTo>
                    <a:pt x="10436" y="16490"/>
                    <a:pt x="9685" y="15883"/>
                    <a:pt x="8864" y="15395"/>
                  </a:cubicBezTo>
                  <a:cubicBezTo>
                    <a:pt x="8400" y="15121"/>
                    <a:pt x="7745" y="14788"/>
                    <a:pt x="7126" y="14752"/>
                  </a:cubicBezTo>
                  <a:cubicBezTo>
                    <a:pt x="7399" y="14383"/>
                    <a:pt x="7673" y="14014"/>
                    <a:pt x="7947" y="13645"/>
                  </a:cubicBezTo>
                  <a:cubicBezTo>
                    <a:pt x="9825" y="13723"/>
                    <a:pt x="13213" y="14850"/>
                    <a:pt x="13681" y="14850"/>
                  </a:cubicBezTo>
                  <a:cubicBezTo>
                    <a:pt x="13711" y="14850"/>
                    <a:pt x="13729" y="14845"/>
                    <a:pt x="13734" y="14835"/>
                  </a:cubicBezTo>
                  <a:lnTo>
                    <a:pt x="13376" y="14716"/>
                  </a:lnTo>
                  <a:cubicBezTo>
                    <a:pt x="11882" y="14187"/>
                    <a:pt x="10110" y="13248"/>
                    <a:pt x="8436" y="13248"/>
                  </a:cubicBezTo>
                  <a:cubicBezTo>
                    <a:pt x="8376" y="13248"/>
                    <a:pt x="8316" y="13249"/>
                    <a:pt x="8257" y="13252"/>
                  </a:cubicBezTo>
                  <a:cubicBezTo>
                    <a:pt x="8721" y="12632"/>
                    <a:pt x="9197" y="12013"/>
                    <a:pt x="9674" y="11394"/>
                  </a:cubicBezTo>
                  <a:lnTo>
                    <a:pt x="9697" y="11394"/>
                  </a:lnTo>
                  <a:cubicBezTo>
                    <a:pt x="11436" y="11037"/>
                    <a:pt x="15115" y="10989"/>
                    <a:pt x="15389" y="10882"/>
                  </a:cubicBezTo>
                  <a:lnTo>
                    <a:pt x="15234" y="10882"/>
                  </a:lnTo>
                  <a:cubicBezTo>
                    <a:pt x="14126" y="10835"/>
                    <a:pt x="13031" y="10704"/>
                    <a:pt x="11924" y="10620"/>
                  </a:cubicBezTo>
                  <a:cubicBezTo>
                    <a:pt x="11648" y="10597"/>
                    <a:pt x="11372" y="10577"/>
                    <a:pt x="11100" y="10577"/>
                  </a:cubicBezTo>
                  <a:cubicBezTo>
                    <a:pt x="10808" y="10577"/>
                    <a:pt x="10522" y="10600"/>
                    <a:pt x="10245" y="10668"/>
                  </a:cubicBezTo>
                  <a:cubicBezTo>
                    <a:pt x="11055" y="9620"/>
                    <a:pt x="12210" y="8346"/>
                    <a:pt x="13067" y="7322"/>
                  </a:cubicBezTo>
                  <a:cubicBezTo>
                    <a:pt x="14162" y="6929"/>
                    <a:pt x="16508" y="6286"/>
                    <a:pt x="16662" y="6156"/>
                  </a:cubicBezTo>
                  <a:lnTo>
                    <a:pt x="16662" y="6156"/>
                  </a:lnTo>
                  <a:cubicBezTo>
                    <a:pt x="15710" y="6203"/>
                    <a:pt x="14567" y="6239"/>
                    <a:pt x="13591" y="6548"/>
                  </a:cubicBezTo>
                  <a:cubicBezTo>
                    <a:pt x="13960" y="6132"/>
                    <a:pt x="14317" y="5715"/>
                    <a:pt x="14674" y="5298"/>
                  </a:cubicBezTo>
                  <a:cubicBezTo>
                    <a:pt x="15484" y="4370"/>
                    <a:pt x="16270" y="3453"/>
                    <a:pt x="17020" y="2500"/>
                  </a:cubicBezTo>
                  <a:cubicBezTo>
                    <a:pt x="17651" y="1691"/>
                    <a:pt x="18460" y="1048"/>
                    <a:pt x="18865" y="83"/>
                  </a:cubicBezTo>
                  <a:cubicBezTo>
                    <a:pt x="18873" y="37"/>
                    <a:pt x="18835" y="0"/>
                    <a:pt x="18798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4" name="Google Shape;714;p22">
              <a:extLst>
                <a:ext uri="{FF2B5EF4-FFF2-40B4-BE49-F238E27FC236}">
                  <a16:creationId xmlns:a16="http://schemas.microsoft.com/office/drawing/2014/main" id="{0FBD127A-0C5D-85DA-1694-149D464FB507}"/>
                </a:ext>
              </a:extLst>
            </p:cNvPr>
            <p:cNvSpPr/>
            <p:nvPr/>
          </p:nvSpPr>
          <p:spPr>
            <a:xfrm>
              <a:off x="599209" y="2398389"/>
              <a:ext cx="1054682" cy="1012660"/>
            </a:xfrm>
            <a:custGeom>
              <a:avLst/>
              <a:gdLst/>
              <a:ahLst/>
              <a:cxnLst/>
              <a:rect l="l" t="t" r="r" b="b"/>
              <a:pathLst>
                <a:path w="28386" h="27255" extrusionOk="0">
                  <a:moveTo>
                    <a:pt x="19563" y="2385"/>
                  </a:moveTo>
                  <a:cubicBezTo>
                    <a:pt x="19634" y="2408"/>
                    <a:pt x="19706" y="2432"/>
                    <a:pt x="19765" y="2456"/>
                  </a:cubicBezTo>
                  <a:lnTo>
                    <a:pt x="19777" y="2456"/>
                  </a:lnTo>
                  <a:cubicBezTo>
                    <a:pt x="20111" y="2611"/>
                    <a:pt x="20432" y="2968"/>
                    <a:pt x="20634" y="3170"/>
                  </a:cubicBezTo>
                  <a:cubicBezTo>
                    <a:pt x="20992" y="3504"/>
                    <a:pt x="21277" y="3909"/>
                    <a:pt x="21492" y="4349"/>
                  </a:cubicBezTo>
                  <a:cubicBezTo>
                    <a:pt x="21980" y="5468"/>
                    <a:pt x="22075" y="7028"/>
                    <a:pt x="21516" y="8135"/>
                  </a:cubicBezTo>
                  <a:cubicBezTo>
                    <a:pt x="21410" y="8338"/>
                    <a:pt x="21272" y="8540"/>
                    <a:pt x="21112" y="8540"/>
                  </a:cubicBezTo>
                  <a:cubicBezTo>
                    <a:pt x="21036" y="8540"/>
                    <a:pt x="20956" y="8496"/>
                    <a:pt x="20873" y="8385"/>
                  </a:cubicBezTo>
                  <a:cubicBezTo>
                    <a:pt x="20634" y="8064"/>
                    <a:pt x="20515" y="7647"/>
                    <a:pt x="20408" y="7278"/>
                  </a:cubicBezTo>
                  <a:cubicBezTo>
                    <a:pt x="20182" y="6421"/>
                    <a:pt x="20015" y="5552"/>
                    <a:pt x="19944" y="4671"/>
                  </a:cubicBezTo>
                  <a:cubicBezTo>
                    <a:pt x="19861" y="3909"/>
                    <a:pt x="19789" y="3123"/>
                    <a:pt x="19563" y="2385"/>
                  </a:cubicBezTo>
                  <a:close/>
                  <a:moveTo>
                    <a:pt x="14631" y="10936"/>
                  </a:moveTo>
                  <a:cubicBezTo>
                    <a:pt x="14760" y="10936"/>
                    <a:pt x="14886" y="11005"/>
                    <a:pt x="14955" y="11124"/>
                  </a:cubicBezTo>
                  <a:cubicBezTo>
                    <a:pt x="14955" y="11136"/>
                    <a:pt x="14967" y="11136"/>
                    <a:pt x="14979" y="11148"/>
                  </a:cubicBezTo>
                  <a:cubicBezTo>
                    <a:pt x="15062" y="11243"/>
                    <a:pt x="15134" y="11362"/>
                    <a:pt x="15169" y="11481"/>
                  </a:cubicBezTo>
                  <a:cubicBezTo>
                    <a:pt x="15205" y="11707"/>
                    <a:pt x="15122" y="11957"/>
                    <a:pt x="14884" y="12017"/>
                  </a:cubicBezTo>
                  <a:cubicBezTo>
                    <a:pt x="14835" y="12028"/>
                    <a:pt x="14787" y="12034"/>
                    <a:pt x="14739" y="12034"/>
                  </a:cubicBezTo>
                  <a:cubicBezTo>
                    <a:pt x="14451" y="12034"/>
                    <a:pt x="14200" y="11825"/>
                    <a:pt x="14169" y="11529"/>
                  </a:cubicBezTo>
                  <a:lnTo>
                    <a:pt x="14181" y="11529"/>
                  </a:lnTo>
                  <a:cubicBezTo>
                    <a:pt x="14169" y="11290"/>
                    <a:pt x="14312" y="11005"/>
                    <a:pt x="14550" y="10945"/>
                  </a:cubicBezTo>
                  <a:cubicBezTo>
                    <a:pt x="14577" y="10939"/>
                    <a:pt x="14604" y="10936"/>
                    <a:pt x="14631" y="10936"/>
                  </a:cubicBezTo>
                  <a:close/>
                  <a:moveTo>
                    <a:pt x="17563" y="10767"/>
                  </a:moveTo>
                  <a:cubicBezTo>
                    <a:pt x="17777" y="10790"/>
                    <a:pt x="17967" y="10874"/>
                    <a:pt x="18122" y="11005"/>
                  </a:cubicBezTo>
                  <a:lnTo>
                    <a:pt x="18158" y="11029"/>
                  </a:lnTo>
                  <a:cubicBezTo>
                    <a:pt x="18432" y="11255"/>
                    <a:pt x="18646" y="11683"/>
                    <a:pt x="18563" y="12052"/>
                  </a:cubicBezTo>
                  <a:cubicBezTo>
                    <a:pt x="18499" y="12308"/>
                    <a:pt x="18311" y="12601"/>
                    <a:pt x="18034" y="12601"/>
                  </a:cubicBezTo>
                  <a:cubicBezTo>
                    <a:pt x="18001" y="12601"/>
                    <a:pt x="17967" y="12597"/>
                    <a:pt x="17932" y="12588"/>
                  </a:cubicBezTo>
                  <a:cubicBezTo>
                    <a:pt x="17646" y="12517"/>
                    <a:pt x="17503" y="12207"/>
                    <a:pt x="17420" y="11957"/>
                  </a:cubicBezTo>
                  <a:cubicBezTo>
                    <a:pt x="17372" y="11779"/>
                    <a:pt x="17336" y="11588"/>
                    <a:pt x="17313" y="11410"/>
                  </a:cubicBezTo>
                  <a:cubicBezTo>
                    <a:pt x="17277" y="11267"/>
                    <a:pt x="17265" y="11124"/>
                    <a:pt x="17289" y="10981"/>
                  </a:cubicBezTo>
                  <a:cubicBezTo>
                    <a:pt x="17325" y="10850"/>
                    <a:pt x="17432" y="10767"/>
                    <a:pt x="17563" y="10767"/>
                  </a:cubicBezTo>
                  <a:close/>
                  <a:moveTo>
                    <a:pt x="20180" y="11092"/>
                  </a:moveTo>
                  <a:cubicBezTo>
                    <a:pt x="20291" y="11092"/>
                    <a:pt x="20400" y="11160"/>
                    <a:pt x="20444" y="11279"/>
                  </a:cubicBezTo>
                  <a:lnTo>
                    <a:pt x="20456" y="11267"/>
                  </a:lnTo>
                  <a:cubicBezTo>
                    <a:pt x="20765" y="11624"/>
                    <a:pt x="20742" y="12279"/>
                    <a:pt x="20551" y="12672"/>
                  </a:cubicBezTo>
                  <a:cubicBezTo>
                    <a:pt x="20490" y="12774"/>
                    <a:pt x="20390" y="12829"/>
                    <a:pt x="20289" y="12829"/>
                  </a:cubicBezTo>
                  <a:cubicBezTo>
                    <a:pt x="20213" y="12829"/>
                    <a:pt x="20136" y="12798"/>
                    <a:pt x="20075" y="12731"/>
                  </a:cubicBezTo>
                  <a:cubicBezTo>
                    <a:pt x="19753" y="12350"/>
                    <a:pt x="19587" y="11564"/>
                    <a:pt x="19992" y="11171"/>
                  </a:cubicBezTo>
                  <a:cubicBezTo>
                    <a:pt x="20046" y="11117"/>
                    <a:pt x="20113" y="11092"/>
                    <a:pt x="20180" y="11092"/>
                  </a:cubicBezTo>
                  <a:close/>
                  <a:moveTo>
                    <a:pt x="15878" y="14241"/>
                  </a:moveTo>
                  <a:cubicBezTo>
                    <a:pt x="15891" y="14241"/>
                    <a:pt x="15905" y="14242"/>
                    <a:pt x="15920" y="14243"/>
                  </a:cubicBezTo>
                  <a:cubicBezTo>
                    <a:pt x="16003" y="14243"/>
                    <a:pt x="16098" y="14255"/>
                    <a:pt x="16158" y="14362"/>
                  </a:cubicBezTo>
                  <a:cubicBezTo>
                    <a:pt x="16301" y="14708"/>
                    <a:pt x="16098" y="15148"/>
                    <a:pt x="15860" y="15410"/>
                  </a:cubicBezTo>
                  <a:cubicBezTo>
                    <a:pt x="15717" y="15553"/>
                    <a:pt x="15509" y="15660"/>
                    <a:pt x="15321" y="15660"/>
                  </a:cubicBezTo>
                  <a:cubicBezTo>
                    <a:pt x="15179" y="15660"/>
                    <a:pt x="15049" y="15599"/>
                    <a:pt x="14967" y="15446"/>
                  </a:cubicBezTo>
                  <a:cubicBezTo>
                    <a:pt x="14800" y="15172"/>
                    <a:pt x="15050" y="14839"/>
                    <a:pt x="15217" y="14636"/>
                  </a:cubicBezTo>
                  <a:cubicBezTo>
                    <a:pt x="15387" y="14444"/>
                    <a:pt x="15620" y="14241"/>
                    <a:pt x="15878" y="14241"/>
                  </a:cubicBezTo>
                  <a:close/>
                  <a:moveTo>
                    <a:pt x="20202" y="15522"/>
                  </a:moveTo>
                  <a:cubicBezTo>
                    <a:pt x="20263" y="15522"/>
                    <a:pt x="20322" y="15545"/>
                    <a:pt x="20367" y="15605"/>
                  </a:cubicBezTo>
                  <a:lnTo>
                    <a:pt x="20367" y="15605"/>
                  </a:lnTo>
                  <a:cubicBezTo>
                    <a:pt x="20381" y="15626"/>
                    <a:pt x="20402" y="15660"/>
                    <a:pt x="20408" y="15672"/>
                  </a:cubicBezTo>
                  <a:cubicBezTo>
                    <a:pt x="20432" y="15720"/>
                    <a:pt x="20444" y="15755"/>
                    <a:pt x="20456" y="15803"/>
                  </a:cubicBezTo>
                  <a:cubicBezTo>
                    <a:pt x="20480" y="15898"/>
                    <a:pt x="20503" y="15993"/>
                    <a:pt x="20503" y="16089"/>
                  </a:cubicBezTo>
                  <a:cubicBezTo>
                    <a:pt x="20527" y="16279"/>
                    <a:pt x="20515" y="16470"/>
                    <a:pt x="20480" y="16648"/>
                  </a:cubicBezTo>
                  <a:cubicBezTo>
                    <a:pt x="20425" y="16910"/>
                    <a:pt x="20191" y="17302"/>
                    <a:pt x="19887" y="17302"/>
                  </a:cubicBezTo>
                  <a:cubicBezTo>
                    <a:pt x="19859" y="17302"/>
                    <a:pt x="19830" y="17298"/>
                    <a:pt x="19801" y="17291"/>
                  </a:cubicBezTo>
                  <a:cubicBezTo>
                    <a:pt x="19206" y="17160"/>
                    <a:pt x="19622" y="16077"/>
                    <a:pt x="19884" y="15732"/>
                  </a:cubicBezTo>
                  <a:cubicBezTo>
                    <a:pt x="19925" y="15635"/>
                    <a:pt x="20069" y="15522"/>
                    <a:pt x="20202" y="15522"/>
                  </a:cubicBezTo>
                  <a:close/>
                  <a:moveTo>
                    <a:pt x="18191" y="15040"/>
                  </a:moveTo>
                  <a:cubicBezTo>
                    <a:pt x="18204" y="15040"/>
                    <a:pt x="18216" y="15041"/>
                    <a:pt x="18229" y="15041"/>
                  </a:cubicBezTo>
                  <a:cubicBezTo>
                    <a:pt x="18396" y="15041"/>
                    <a:pt x="18539" y="15184"/>
                    <a:pt x="18539" y="15362"/>
                  </a:cubicBezTo>
                  <a:cubicBezTo>
                    <a:pt x="18527" y="15446"/>
                    <a:pt x="18515" y="15529"/>
                    <a:pt x="18503" y="15612"/>
                  </a:cubicBezTo>
                  <a:cubicBezTo>
                    <a:pt x="18408" y="15982"/>
                    <a:pt x="18229" y="16339"/>
                    <a:pt x="18003" y="16660"/>
                  </a:cubicBezTo>
                  <a:cubicBezTo>
                    <a:pt x="17753" y="16994"/>
                    <a:pt x="17432" y="17279"/>
                    <a:pt x="17063" y="17482"/>
                  </a:cubicBezTo>
                  <a:cubicBezTo>
                    <a:pt x="17015" y="17507"/>
                    <a:pt x="16964" y="17519"/>
                    <a:pt x="16915" y="17519"/>
                  </a:cubicBezTo>
                  <a:cubicBezTo>
                    <a:pt x="16780" y="17519"/>
                    <a:pt x="16654" y="17431"/>
                    <a:pt x="16610" y="17291"/>
                  </a:cubicBezTo>
                  <a:cubicBezTo>
                    <a:pt x="16469" y="16410"/>
                    <a:pt x="17187" y="15040"/>
                    <a:pt x="18191" y="15040"/>
                  </a:cubicBezTo>
                  <a:close/>
                  <a:moveTo>
                    <a:pt x="16626" y="0"/>
                  </a:moveTo>
                  <a:cubicBezTo>
                    <a:pt x="16084" y="0"/>
                    <a:pt x="15526" y="83"/>
                    <a:pt x="14991" y="146"/>
                  </a:cubicBezTo>
                  <a:cubicBezTo>
                    <a:pt x="14812" y="158"/>
                    <a:pt x="13931" y="372"/>
                    <a:pt x="14086" y="468"/>
                  </a:cubicBezTo>
                  <a:cubicBezTo>
                    <a:pt x="14669" y="825"/>
                    <a:pt x="15134" y="1325"/>
                    <a:pt x="15443" y="1932"/>
                  </a:cubicBezTo>
                  <a:cubicBezTo>
                    <a:pt x="15741" y="2516"/>
                    <a:pt x="16122" y="3254"/>
                    <a:pt x="16372" y="3849"/>
                  </a:cubicBezTo>
                  <a:cubicBezTo>
                    <a:pt x="16848" y="5004"/>
                    <a:pt x="17265" y="6183"/>
                    <a:pt x="17622" y="7385"/>
                  </a:cubicBezTo>
                  <a:cubicBezTo>
                    <a:pt x="17789" y="7909"/>
                    <a:pt x="17908" y="8576"/>
                    <a:pt x="17682" y="9100"/>
                  </a:cubicBezTo>
                  <a:cubicBezTo>
                    <a:pt x="17639" y="9208"/>
                    <a:pt x="17578" y="9248"/>
                    <a:pt x="17512" y="9248"/>
                  </a:cubicBezTo>
                  <a:cubicBezTo>
                    <a:pt x="17395" y="9248"/>
                    <a:pt x="17261" y="9123"/>
                    <a:pt x="17170" y="9016"/>
                  </a:cubicBezTo>
                  <a:cubicBezTo>
                    <a:pt x="16634" y="8469"/>
                    <a:pt x="16277" y="7683"/>
                    <a:pt x="15955" y="6992"/>
                  </a:cubicBezTo>
                  <a:cubicBezTo>
                    <a:pt x="15241" y="5492"/>
                    <a:pt x="14729" y="3837"/>
                    <a:pt x="13729" y="2480"/>
                  </a:cubicBezTo>
                  <a:cubicBezTo>
                    <a:pt x="13211" y="1796"/>
                    <a:pt x="12539" y="1133"/>
                    <a:pt x="11687" y="1133"/>
                  </a:cubicBezTo>
                  <a:cubicBezTo>
                    <a:pt x="11619" y="1133"/>
                    <a:pt x="11549" y="1138"/>
                    <a:pt x="11479" y="1146"/>
                  </a:cubicBezTo>
                  <a:cubicBezTo>
                    <a:pt x="10764" y="1230"/>
                    <a:pt x="8692" y="1968"/>
                    <a:pt x="8692" y="1968"/>
                  </a:cubicBezTo>
                  <a:cubicBezTo>
                    <a:pt x="8776" y="2051"/>
                    <a:pt x="8883" y="2123"/>
                    <a:pt x="8990" y="2170"/>
                  </a:cubicBezTo>
                  <a:lnTo>
                    <a:pt x="8990" y="2182"/>
                  </a:lnTo>
                  <a:cubicBezTo>
                    <a:pt x="9347" y="2385"/>
                    <a:pt x="9847" y="2956"/>
                    <a:pt x="10121" y="3194"/>
                  </a:cubicBezTo>
                  <a:cubicBezTo>
                    <a:pt x="10717" y="3694"/>
                    <a:pt x="11443" y="4766"/>
                    <a:pt x="11740" y="5147"/>
                  </a:cubicBezTo>
                  <a:cubicBezTo>
                    <a:pt x="12622" y="6302"/>
                    <a:pt x="12657" y="6742"/>
                    <a:pt x="13348" y="8028"/>
                  </a:cubicBezTo>
                  <a:cubicBezTo>
                    <a:pt x="13645" y="8576"/>
                    <a:pt x="13681" y="9052"/>
                    <a:pt x="13812" y="9659"/>
                  </a:cubicBezTo>
                  <a:cubicBezTo>
                    <a:pt x="13860" y="9933"/>
                    <a:pt x="13896" y="10243"/>
                    <a:pt x="13753" y="10493"/>
                  </a:cubicBezTo>
                  <a:cubicBezTo>
                    <a:pt x="13683" y="10618"/>
                    <a:pt x="13575" y="10663"/>
                    <a:pt x="13458" y="10663"/>
                  </a:cubicBezTo>
                  <a:cubicBezTo>
                    <a:pt x="13296" y="10663"/>
                    <a:pt x="13115" y="10576"/>
                    <a:pt x="12991" y="10493"/>
                  </a:cubicBezTo>
                  <a:cubicBezTo>
                    <a:pt x="12574" y="10219"/>
                    <a:pt x="12264" y="9778"/>
                    <a:pt x="11955" y="9385"/>
                  </a:cubicBezTo>
                  <a:cubicBezTo>
                    <a:pt x="11514" y="8802"/>
                    <a:pt x="11133" y="8171"/>
                    <a:pt x="10800" y="7528"/>
                  </a:cubicBezTo>
                  <a:cubicBezTo>
                    <a:pt x="10478" y="6897"/>
                    <a:pt x="10109" y="6290"/>
                    <a:pt x="9693" y="5706"/>
                  </a:cubicBezTo>
                  <a:cubicBezTo>
                    <a:pt x="9276" y="5159"/>
                    <a:pt x="8800" y="4671"/>
                    <a:pt x="8252" y="4254"/>
                  </a:cubicBezTo>
                  <a:cubicBezTo>
                    <a:pt x="7577" y="3736"/>
                    <a:pt x="6772" y="3325"/>
                    <a:pt x="5950" y="3325"/>
                  </a:cubicBezTo>
                  <a:cubicBezTo>
                    <a:pt x="5582" y="3325"/>
                    <a:pt x="5211" y="3408"/>
                    <a:pt x="4847" y="3599"/>
                  </a:cubicBezTo>
                  <a:cubicBezTo>
                    <a:pt x="4787" y="3647"/>
                    <a:pt x="4740" y="3694"/>
                    <a:pt x="4680" y="3754"/>
                  </a:cubicBezTo>
                  <a:cubicBezTo>
                    <a:pt x="4644" y="3790"/>
                    <a:pt x="4120" y="4349"/>
                    <a:pt x="3906" y="4599"/>
                  </a:cubicBezTo>
                  <a:lnTo>
                    <a:pt x="3799" y="4718"/>
                  </a:lnTo>
                  <a:lnTo>
                    <a:pt x="3966" y="4790"/>
                  </a:lnTo>
                  <a:cubicBezTo>
                    <a:pt x="4335" y="4956"/>
                    <a:pt x="4704" y="5147"/>
                    <a:pt x="5049" y="5349"/>
                  </a:cubicBezTo>
                  <a:cubicBezTo>
                    <a:pt x="5811" y="5778"/>
                    <a:pt x="6537" y="6278"/>
                    <a:pt x="7216" y="6838"/>
                  </a:cubicBezTo>
                  <a:cubicBezTo>
                    <a:pt x="7573" y="7159"/>
                    <a:pt x="7966" y="7516"/>
                    <a:pt x="8181" y="7945"/>
                  </a:cubicBezTo>
                  <a:cubicBezTo>
                    <a:pt x="8347" y="8266"/>
                    <a:pt x="8407" y="8766"/>
                    <a:pt x="8002" y="8957"/>
                  </a:cubicBezTo>
                  <a:cubicBezTo>
                    <a:pt x="7913" y="9002"/>
                    <a:pt x="7818" y="9020"/>
                    <a:pt x="7722" y="9020"/>
                  </a:cubicBezTo>
                  <a:cubicBezTo>
                    <a:pt x="7433" y="9020"/>
                    <a:pt x="7127" y="8853"/>
                    <a:pt x="6895" y="8719"/>
                  </a:cubicBezTo>
                  <a:cubicBezTo>
                    <a:pt x="6490" y="8481"/>
                    <a:pt x="6109" y="8207"/>
                    <a:pt x="5740" y="7909"/>
                  </a:cubicBezTo>
                  <a:cubicBezTo>
                    <a:pt x="4962" y="7293"/>
                    <a:pt x="4174" y="6158"/>
                    <a:pt x="3234" y="6158"/>
                  </a:cubicBezTo>
                  <a:cubicBezTo>
                    <a:pt x="3138" y="6158"/>
                    <a:pt x="3041" y="6169"/>
                    <a:pt x="2942" y="6195"/>
                  </a:cubicBezTo>
                  <a:cubicBezTo>
                    <a:pt x="2323" y="6338"/>
                    <a:pt x="2215" y="6802"/>
                    <a:pt x="1537" y="7278"/>
                  </a:cubicBezTo>
                  <a:cubicBezTo>
                    <a:pt x="1049" y="7635"/>
                    <a:pt x="537" y="7945"/>
                    <a:pt x="1" y="8231"/>
                  </a:cubicBezTo>
                  <a:cubicBezTo>
                    <a:pt x="239" y="8707"/>
                    <a:pt x="430" y="9219"/>
                    <a:pt x="561" y="9731"/>
                  </a:cubicBezTo>
                  <a:cubicBezTo>
                    <a:pt x="715" y="10350"/>
                    <a:pt x="596" y="10969"/>
                    <a:pt x="1096" y="11207"/>
                  </a:cubicBezTo>
                  <a:cubicBezTo>
                    <a:pt x="1299" y="11290"/>
                    <a:pt x="1513" y="11350"/>
                    <a:pt x="1727" y="11386"/>
                  </a:cubicBezTo>
                  <a:cubicBezTo>
                    <a:pt x="1926" y="11413"/>
                    <a:pt x="2124" y="11425"/>
                    <a:pt x="2323" y="11425"/>
                  </a:cubicBezTo>
                  <a:cubicBezTo>
                    <a:pt x="2565" y="11425"/>
                    <a:pt x="2807" y="11407"/>
                    <a:pt x="3049" y="11374"/>
                  </a:cubicBezTo>
                  <a:cubicBezTo>
                    <a:pt x="3583" y="11262"/>
                    <a:pt x="4024" y="11181"/>
                    <a:pt x="4520" y="11181"/>
                  </a:cubicBezTo>
                  <a:cubicBezTo>
                    <a:pt x="4709" y="11181"/>
                    <a:pt x="4907" y="11193"/>
                    <a:pt x="5121" y="11219"/>
                  </a:cubicBezTo>
                  <a:cubicBezTo>
                    <a:pt x="5252" y="11243"/>
                    <a:pt x="5585" y="11445"/>
                    <a:pt x="5561" y="11576"/>
                  </a:cubicBezTo>
                  <a:cubicBezTo>
                    <a:pt x="5371" y="12398"/>
                    <a:pt x="4132" y="12481"/>
                    <a:pt x="3454" y="12529"/>
                  </a:cubicBezTo>
                  <a:cubicBezTo>
                    <a:pt x="3244" y="12542"/>
                    <a:pt x="3034" y="12549"/>
                    <a:pt x="2824" y="12549"/>
                  </a:cubicBezTo>
                  <a:cubicBezTo>
                    <a:pt x="2284" y="12549"/>
                    <a:pt x="1747" y="12504"/>
                    <a:pt x="1215" y="12410"/>
                  </a:cubicBezTo>
                  <a:lnTo>
                    <a:pt x="1025" y="12374"/>
                  </a:lnTo>
                  <a:lnTo>
                    <a:pt x="1025" y="12374"/>
                  </a:lnTo>
                  <a:cubicBezTo>
                    <a:pt x="1120" y="12779"/>
                    <a:pt x="1287" y="13160"/>
                    <a:pt x="1525" y="13493"/>
                  </a:cubicBezTo>
                  <a:cubicBezTo>
                    <a:pt x="1990" y="14095"/>
                    <a:pt x="2832" y="14257"/>
                    <a:pt x="3602" y="14257"/>
                  </a:cubicBezTo>
                  <a:cubicBezTo>
                    <a:pt x="3838" y="14257"/>
                    <a:pt x="4066" y="14242"/>
                    <a:pt x="4275" y="14219"/>
                  </a:cubicBezTo>
                  <a:cubicBezTo>
                    <a:pt x="5644" y="14088"/>
                    <a:pt x="6859" y="13374"/>
                    <a:pt x="8204" y="13124"/>
                  </a:cubicBezTo>
                  <a:cubicBezTo>
                    <a:pt x="8443" y="13080"/>
                    <a:pt x="8688" y="13055"/>
                    <a:pt x="8934" y="13055"/>
                  </a:cubicBezTo>
                  <a:cubicBezTo>
                    <a:pt x="9020" y="13055"/>
                    <a:pt x="9106" y="13058"/>
                    <a:pt x="9193" y="13065"/>
                  </a:cubicBezTo>
                  <a:cubicBezTo>
                    <a:pt x="9205" y="13064"/>
                    <a:pt x="9217" y="13063"/>
                    <a:pt x="9229" y="13063"/>
                  </a:cubicBezTo>
                  <a:cubicBezTo>
                    <a:pt x="9381" y="13063"/>
                    <a:pt x="9521" y="13133"/>
                    <a:pt x="9609" y="13243"/>
                  </a:cubicBezTo>
                  <a:cubicBezTo>
                    <a:pt x="9716" y="13398"/>
                    <a:pt x="9609" y="13624"/>
                    <a:pt x="9514" y="13743"/>
                  </a:cubicBezTo>
                  <a:cubicBezTo>
                    <a:pt x="9109" y="14231"/>
                    <a:pt x="8300" y="14338"/>
                    <a:pt x="7740" y="14541"/>
                  </a:cubicBezTo>
                  <a:cubicBezTo>
                    <a:pt x="6311" y="15053"/>
                    <a:pt x="4978" y="15827"/>
                    <a:pt x="3513" y="16220"/>
                  </a:cubicBezTo>
                  <a:cubicBezTo>
                    <a:pt x="3299" y="16279"/>
                    <a:pt x="3097" y="16315"/>
                    <a:pt x="2882" y="16363"/>
                  </a:cubicBezTo>
                  <a:cubicBezTo>
                    <a:pt x="2751" y="16386"/>
                    <a:pt x="2608" y="16398"/>
                    <a:pt x="2477" y="16398"/>
                  </a:cubicBezTo>
                  <a:cubicBezTo>
                    <a:pt x="2446" y="16394"/>
                    <a:pt x="2420" y="16393"/>
                    <a:pt x="2398" y="16393"/>
                  </a:cubicBezTo>
                  <a:cubicBezTo>
                    <a:pt x="2151" y="16393"/>
                    <a:pt x="2450" y="16625"/>
                    <a:pt x="2549" y="16767"/>
                  </a:cubicBezTo>
                  <a:cubicBezTo>
                    <a:pt x="2632" y="16875"/>
                    <a:pt x="2692" y="16994"/>
                    <a:pt x="2751" y="17113"/>
                  </a:cubicBezTo>
                  <a:cubicBezTo>
                    <a:pt x="2930" y="17410"/>
                    <a:pt x="3108" y="17708"/>
                    <a:pt x="3311" y="17994"/>
                  </a:cubicBezTo>
                  <a:cubicBezTo>
                    <a:pt x="3609" y="18446"/>
                    <a:pt x="4049" y="18780"/>
                    <a:pt x="4561" y="18958"/>
                  </a:cubicBezTo>
                  <a:cubicBezTo>
                    <a:pt x="4812" y="19037"/>
                    <a:pt x="5066" y="19071"/>
                    <a:pt x="5321" y="19071"/>
                  </a:cubicBezTo>
                  <a:cubicBezTo>
                    <a:pt x="6300" y="19071"/>
                    <a:pt x="7285" y="18561"/>
                    <a:pt x="8097" y="18089"/>
                  </a:cubicBezTo>
                  <a:cubicBezTo>
                    <a:pt x="8835" y="17637"/>
                    <a:pt x="9514" y="17148"/>
                    <a:pt x="10216" y="16636"/>
                  </a:cubicBezTo>
                  <a:cubicBezTo>
                    <a:pt x="10943" y="16113"/>
                    <a:pt x="11729" y="15529"/>
                    <a:pt x="12598" y="15255"/>
                  </a:cubicBezTo>
                  <a:cubicBezTo>
                    <a:pt x="12707" y="15219"/>
                    <a:pt x="12853" y="15179"/>
                    <a:pt x="12991" y="15179"/>
                  </a:cubicBezTo>
                  <a:cubicBezTo>
                    <a:pt x="13124" y="15179"/>
                    <a:pt x="13248" y="15216"/>
                    <a:pt x="13324" y="15327"/>
                  </a:cubicBezTo>
                  <a:cubicBezTo>
                    <a:pt x="13526" y="15612"/>
                    <a:pt x="13407" y="15958"/>
                    <a:pt x="13241" y="16220"/>
                  </a:cubicBezTo>
                  <a:cubicBezTo>
                    <a:pt x="12764" y="16970"/>
                    <a:pt x="11871" y="17482"/>
                    <a:pt x="11133" y="17898"/>
                  </a:cubicBezTo>
                  <a:cubicBezTo>
                    <a:pt x="10383" y="18327"/>
                    <a:pt x="9562" y="18696"/>
                    <a:pt x="8764" y="19077"/>
                  </a:cubicBezTo>
                  <a:cubicBezTo>
                    <a:pt x="7665" y="19594"/>
                    <a:pt x="6508" y="20082"/>
                    <a:pt x="5274" y="20082"/>
                  </a:cubicBezTo>
                  <a:cubicBezTo>
                    <a:pt x="5145" y="20082"/>
                    <a:pt x="5014" y="20077"/>
                    <a:pt x="4882" y="20065"/>
                  </a:cubicBezTo>
                  <a:cubicBezTo>
                    <a:pt x="4871" y="20053"/>
                    <a:pt x="4859" y="20053"/>
                    <a:pt x="4835" y="20053"/>
                  </a:cubicBezTo>
                  <a:lnTo>
                    <a:pt x="4752" y="20053"/>
                  </a:lnTo>
                  <a:cubicBezTo>
                    <a:pt x="4537" y="20053"/>
                    <a:pt x="4323" y="20030"/>
                    <a:pt x="4120" y="19994"/>
                  </a:cubicBezTo>
                  <a:cubicBezTo>
                    <a:pt x="4120" y="19994"/>
                    <a:pt x="4120" y="19994"/>
                    <a:pt x="4119" y="19994"/>
                  </a:cubicBezTo>
                  <a:cubicBezTo>
                    <a:pt x="4049" y="19994"/>
                    <a:pt x="5352" y="22522"/>
                    <a:pt x="6442" y="23304"/>
                  </a:cubicBezTo>
                  <a:cubicBezTo>
                    <a:pt x="7004" y="23709"/>
                    <a:pt x="7626" y="23902"/>
                    <a:pt x="8258" y="23902"/>
                  </a:cubicBezTo>
                  <a:cubicBezTo>
                    <a:pt x="8779" y="23902"/>
                    <a:pt x="9306" y="23771"/>
                    <a:pt x="9812" y="23518"/>
                  </a:cubicBezTo>
                  <a:cubicBezTo>
                    <a:pt x="10883" y="22970"/>
                    <a:pt x="11717" y="22042"/>
                    <a:pt x="12538" y="21196"/>
                  </a:cubicBezTo>
                  <a:cubicBezTo>
                    <a:pt x="12943" y="20792"/>
                    <a:pt x="13372" y="20411"/>
                    <a:pt x="13800" y="20018"/>
                  </a:cubicBezTo>
                  <a:cubicBezTo>
                    <a:pt x="14277" y="19589"/>
                    <a:pt x="14741" y="19125"/>
                    <a:pt x="15348" y="18887"/>
                  </a:cubicBezTo>
                  <a:cubicBezTo>
                    <a:pt x="15503" y="18832"/>
                    <a:pt x="15638" y="18756"/>
                    <a:pt x="15805" y="18756"/>
                  </a:cubicBezTo>
                  <a:cubicBezTo>
                    <a:pt x="15855" y="18756"/>
                    <a:pt x="15909" y="18763"/>
                    <a:pt x="15967" y="18780"/>
                  </a:cubicBezTo>
                  <a:lnTo>
                    <a:pt x="15979" y="18780"/>
                  </a:lnTo>
                  <a:cubicBezTo>
                    <a:pt x="16051" y="18839"/>
                    <a:pt x="16074" y="18934"/>
                    <a:pt x="16039" y="19018"/>
                  </a:cubicBezTo>
                  <a:cubicBezTo>
                    <a:pt x="16015" y="19089"/>
                    <a:pt x="15991" y="19149"/>
                    <a:pt x="15943" y="19220"/>
                  </a:cubicBezTo>
                  <a:cubicBezTo>
                    <a:pt x="15801" y="19434"/>
                    <a:pt x="15634" y="19637"/>
                    <a:pt x="15455" y="19815"/>
                  </a:cubicBezTo>
                  <a:cubicBezTo>
                    <a:pt x="14967" y="20315"/>
                    <a:pt x="14515" y="20815"/>
                    <a:pt x="14074" y="21351"/>
                  </a:cubicBezTo>
                  <a:cubicBezTo>
                    <a:pt x="13574" y="22018"/>
                    <a:pt x="13014" y="22649"/>
                    <a:pt x="12419" y="23232"/>
                  </a:cubicBezTo>
                  <a:cubicBezTo>
                    <a:pt x="11901" y="23707"/>
                    <a:pt x="11237" y="24201"/>
                    <a:pt x="10514" y="24201"/>
                  </a:cubicBezTo>
                  <a:cubicBezTo>
                    <a:pt x="10439" y="24201"/>
                    <a:pt x="10364" y="24196"/>
                    <a:pt x="10288" y="24185"/>
                  </a:cubicBezTo>
                  <a:cubicBezTo>
                    <a:pt x="10240" y="24185"/>
                    <a:pt x="11693" y="26388"/>
                    <a:pt x="12895" y="26661"/>
                  </a:cubicBezTo>
                  <a:cubicBezTo>
                    <a:pt x="13100" y="26706"/>
                    <a:pt x="13302" y="26727"/>
                    <a:pt x="13499" y="26727"/>
                  </a:cubicBezTo>
                  <a:cubicBezTo>
                    <a:pt x="14462" y="26727"/>
                    <a:pt x="15329" y="26226"/>
                    <a:pt x="15991" y="25495"/>
                  </a:cubicBezTo>
                  <a:cubicBezTo>
                    <a:pt x="16717" y="24685"/>
                    <a:pt x="17074" y="23709"/>
                    <a:pt x="17384" y="22685"/>
                  </a:cubicBezTo>
                  <a:cubicBezTo>
                    <a:pt x="17539" y="22125"/>
                    <a:pt x="17741" y="21577"/>
                    <a:pt x="17979" y="21054"/>
                  </a:cubicBezTo>
                  <a:cubicBezTo>
                    <a:pt x="18170" y="20625"/>
                    <a:pt x="18444" y="20161"/>
                    <a:pt x="18896" y="19982"/>
                  </a:cubicBezTo>
                  <a:cubicBezTo>
                    <a:pt x="18969" y="19954"/>
                    <a:pt x="19035" y="19940"/>
                    <a:pt x="19094" y="19940"/>
                  </a:cubicBezTo>
                  <a:cubicBezTo>
                    <a:pt x="19885" y="19940"/>
                    <a:pt x="19583" y="22276"/>
                    <a:pt x="19527" y="22697"/>
                  </a:cubicBezTo>
                  <a:cubicBezTo>
                    <a:pt x="19456" y="23435"/>
                    <a:pt x="19277" y="24161"/>
                    <a:pt x="18991" y="24864"/>
                  </a:cubicBezTo>
                  <a:cubicBezTo>
                    <a:pt x="18563" y="25864"/>
                    <a:pt x="17801" y="26566"/>
                    <a:pt x="16920" y="27161"/>
                  </a:cubicBezTo>
                  <a:cubicBezTo>
                    <a:pt x="16895" y="27180"/>
                    <a:pt x="17521" y="27254"/>
                    <a:pt x="18275" y="27254"/>
                  </a:cubicBezTo>
                  <a:cubicBezTo>
                    <a:pt x="18964" y="27254"/>
                    <a:pt x="19760" y="27193"/>
                    <a:pt x="20265" y="26971"/>
                  </a:cubicBezTo>
                  <a:cubicBezTo>
                    <a:pt x="21123" y="26590"/>
                    <a:pt x="21908" y="25983"/>
                    <a:pt x="22289" y="25102"/>
                  </a:cubicBezTo>
                  <a:cubicBezTo>
                    <a:pt x="22670" y="24221"/>
                    <a:pt x="22516" y="23328"/>
                    <a:pt x="22313" y="22447"/>
                  </a:cubicBezTo>
                  <a:cubicBezTo>
                    <a:pt x="22147" y="21697"/>
                    <a:pt x="21837" y="20613"/>
                    <a:pt x="22218" y="19863"/>
                  </a:cubicBezTo>
                  <a:cubicBezTo>
                    <a:pt x="22242" y="19827"/>
                    <a:pt x="22254" y="19803"/>
                    <a:pt x="22266" y="19768"/>
                  </a:cubicBezTo>
                  <a:cubicBezTo>
                    <a:pt x="22389" y="19637"/>
                    <a:pt x="22514" y="19583"/>
                    <a:pt x="22633" y="19583"/>
                  </a:cubicBezTo>
                  <a:cubicBezTo>
                    <a:pt x="22905" y="19583"/>
                    <a:pt x="23143" y="19866"/>
                    <a:pt x="23242" y="20173"/>
                  </a:cubicBezTo>
                  <a:cubicBezTo>
                    <a:pt x="23349" y="20577"/>
                    <a:pt x="23397" y="20994"/>
                    <a:pt x="23385" y="21411"/>
                  </a:cubicBezTo>
                  <a:cubicBezTo>
                    <a:pt x="23397" y="21816"/>
                    <a:pt x="23349" y="22232"/>
                    <a:pt x="23266" y="22625"/>
                  </a:cubicBezTo>
                  <a:cubicBezTo>
                    <a:pt x="23135" y="23161"/>
                    <a:pt x="22849" y="23649"/>
                    <a:pt x="22694" y="24173"/>
                  </a:cubicBezTo>
                  <a:cubicBezTo>
                    <a:pt x="22693" y="24177"/>
                    <a:pt x="22696" y="24179"/>
                    <a:pt x="22702" y="24179"/>
                  </a:cubicBezTo>
                  <a:cubicBezTo>
                    <a:pt x="22842" y="24179"/>
                    <a:pt x="24760" y="23162"/>
                    <a:pt x="25171" y="22101"/>
                  </a:cubicBezTo>
                  <a:cubicBezTo>
                    <a:pt x="25599" y="21006"/>
                    <a:pt x="25945" y="19851"/>
                    <a:pt x="25897" y="18649"/>
                  </a:cubicBezTo>
                  <a:cubicBezTo>
                    <a:pt x="25873" y="17887"/>
                    <a:pt x="25790" y="17386"/>
                    <a:pt x="25337" y="16803"/>
                  </a:cubicBezTo>
                  <a:cubicBezTo>
                    <a:pt x="25040" y="16434"/>
                    <a:pt x="24706" y="16101"/>
                    <a:pt x="24313" y="15839"/>
                  </a:cubicBezTo>
                  <a:cubicBezTo>
                    <a:pt x="23415" y="15307"/>
                    <a:pt x="24030" y="14517"/>
                    <a:pt x="25495" y="14517"/>
                  </a:cubicBezTo>
                  <a:cubicBezTo>
                    <a:pt x="25506" y="14517"/>
                    <a:pt x="25517" y="14517"/>
                    <a:pt x="25528" y="14517"/>
                  </a:cubicBezTo>
                  <a:cubicBezTo>
                    <a:pt x="25534" y="14517"/>
                    <a:pt x="25540" y="14517"/>
                    <a:pt x="25546" y="14517"/>
                  </a:cubicBezTo>
                  <a:cubicBezTo>
                    <a:pt x="26560" y="14517"/>
                    <a:pt x="27269" y="13500"/>
                    <a:pt x="27695" y="12612"/>
                  </a:cubicBezTo>
                  <a:cubicBezTo>
                    <a:pt x="28159" y="11648"/>
                    <a:pt x="28385" y="10052"/>
                    <a:pt x="28112" y="9040"/>
                  </a:cubicBezTo>
                  <a:cubicBezTo>
                    <a:pt x="27850" y="8076"/>
                    <a:pt x="26433" y="5849"/>
                    <a:pt x="25683" y="5468"/>
                  </a:cubicBezTo>
                  <a:lnTo>
                    <a:pt x="25683" y="5468"/>
                  </a:lnTo>
                  <a:cubicBezTo>
                    <a:pt x="25790" y="6397"/>
                    <a:pt x="26004" y="8445"/>
                    <a:pt x="25278" y="9647"/>
                  </a:cubicBezTo>
                  <a:cubicBezTo>
                    <a:pt x="24849" y="10362"/>
                    <a:pt x="24159" y="10886"/>
                    <a:pt x="23349" y="11124"/>
                  </a:cubicBezTo>
                  <a:cubicBezTo>
                    <a:pt x="24123" y="10017"/>
                    <a:pt x="24433" y="8659"/>
                    <a:pt x="24778" y="7373"/>
                  </a:cubicBezTo>
                  <a:cubicBezTo>
                    <a:pt x="25040" y="6397"/>
                    <a:pt x="25266" y="5325"/>
                    <a:pt x="24909" y="4349"/>
                  </a:cubicBezTo>
                  <a:cubicBezTo>
                    <a:pt x="24540" y="3373"/>
                    <a:pt x="23587" y="2801"/>
                    <a:pt x="22635" y="2480"/>
                  </a:cubicBezTo>
                  <a:cubicBezTo>
                    <a:pt x="22063" y="2289"/>
                    <a:pt x="21480" y="2158"/>
                    <a:pt x="20884" y="2111"/>
                  </a:cubicBezTo>
                  <a:cubicBezTo>
                    <a:pt x="20753" y="2094"/>
                    <a:pt x="20622" y="2086"/>
                    <a:pt x="20492" y="2086"/>
                  </a:cubicBezTo>
                  <a:cubicBezTo>
                    <a:pt x="20161" y="2086"/>
                    <a:pt x="19835" y="2139"/>
                    <a:pt x="19527" y="2242"/>
                  </a:cubicBezTo>
                  <a:cubicBezTo>
                    <a:pt x="19360" y="1730"/>
                    <a:pt x="19099" y="1242"/>
                    <a:pt x="18753" y="837"/>
                  </a:cubicBezTo>
                  <a:cubicBezTo>
                    <a:pt x="18161" y="175"/>
                    <a:pt x="17411" y="0"/>
                    <a:pt x="16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5" name="Google Shape;715;p22">
              <a:extLst>
                <a:ext uri="{FF2B5EF4-FFF2-40B4-BE49-F238E27FC236}">
                  <a16:creationId xmlns:a16="http://schemas.microsoft.com/office/drawing/2014/main" id="{32E71615-2FE3-CFA4-3BA3-867A76D30145}"/>
                </a:ext>
              </a:extLst>
            </p:cNvPr>
            <p:cNvSpPr/>
            <p:nvPr/>
          </p:nvSpPr>
          <p:spPr>
            <a:xfrm>
              <a:off x="714245" y="2701545"/>
              <a:ext cx="1037591" cy="526895"/>
            </a:xfrm>
            <a:custGeom>
              <a:avLst/>
              <a:gdLst/>
              <a:ahLst/>
              <a:cxnLst/>
              <a:rect l="l" t="t" r="r" b="b"/>
              <a:pathLst>
                <a:path w="27926" h="14181" extrusionOk="0">
                  <a:moveTo>
                    <a:pt x="15658" y="0"/>
                  </a:moveTo>
                  <a:cubicBezTo>
                    <a:pt x="15658" y="0"/>
                    <a:pt x="15658" y="0"/>
                    <a:pt x="15657" y="0"/>
                  </a:cubicBezTo>
                  <a:cubicBezTo>
                    <a:pt x="15669" y="119"/>
                    <a:pt x="15669" y="238"/>
                    <a:pt x="15681" y="369"/>
                  </a:cubicBezTo>
                  <a:cubicBezTo>
                    <a:pt x="15776" y="2000"/>
                    <a:pt x="15574" y="4084"/>
                    <a:pt x="16300" y="5668"/>
                  </a:cubicBezTo>
                  <a:cubicBezTo>
                    <a:pt x="15550" y="5465"/>
                    <a:pt x="14800" y="5263"/>
                    <a:pt x="14050" y="5072"/>
                  </a:cubicBezTo>
                  <a:cubicBezTo>
                    <a:pt x="14050" y="5060"/>
                    <a:pt x="14038" y="5048"/>
                    <a:pt x="14038" y="5048"/>
                  </a:cubicBezTo>
                  <a:cubicBezTo>
                    <a:pt x="13026" y="3584"/>
                    <a:pt x="11573" y="214"/>
                    <a:pt x="11359" y="0"/>
                  </a:cubicBezTo>
                  <a:lnTo>
                    <a:pt x="11359" y="0"/>
                  </a:lnTo>
                  <a:lnTo>
                    <a:pt x="11407" y="143"/>
                  </a:lnTo>
                  <a:cubicBezTo>
                    <a:pt x="11800" y="1191"/>
                    <a:pt x="12097" y="2250"/>
                    <a:pt x="12454" y="3298"/>
                  </a:cubicBezTo>
                  <a:cubicBezTo>
                    <a:pt x="12633" y="3834"/>
                    <a:pt x="12824" y="4382"/>
                    <a:pt x="13157" y="4834"/>
                  </a:cubicBezTo>
                  <a:cubicBezTo>
                    <a:pt x="11871" y="4489"/>
                    <a:pt x="10252" y="3905"/>
                    <a:pt x="8990" y="3512"/>
                  </a:cubicBezTo>
                  <a:cubicBezTo>
                    <a:pt x="8204" y="2655"/>
                    <a:pt x="6704" y="750"/>
                    <a:pt x="6513" y="655"/>
                  </a:cubicBezTo>
                  <a:lnTo>
                    <a:pt x="6513" y="655"/>
                  </a:lnTo>
                  <a:cubicBezTo>
                    <a:pt x="6930" y="1512"/>
                    <a:pt x="7406" y="2548"/>
                    <a:pt x="8061" y="3334"/>
                  </a:cubicBezTo>
                  <a:cubicBezTo>
                    <a:pt x="7537" y="3155"/>
                    <a:pt x="7013" y="2989"/>
                    <a:pt x="6489" y="2810"/>
                  </a:cubicBezTo>
                  <a:cubicBezTo>
                    <a:pt x="5335" y="2429"/>
                    <a:pt x="4180" y="2060"/>
                    <a:pt x="3001" y="1727"/>
                  </a:cubicBezTo>
                  <a:cubicBezTo>
                    <a:pt x="2024" y="1456"/>
                    <a:pt x="1129" y="964"/>
                    <a:pt x="108" y="964"/>
                  </a:cubicBezTo>
                  <a:cubicBezTo>
                    <a:pt x="96" y="964"/>
                    <a:pt x="84" y="964"/>
                    <a:pt x="72" y="965"/>
                  </a:cubicBezTo>
                  <a:cubicBezTo>
                    <a:pt x="1" y="976"/>
                    <a:pt x="1" y="1072"/>
                    <a:pt x="72" y="1084"/>
                  </a:cubicBezTo>
                  <a:cubicBezTo>
                    <a:pt x="1167" y="1155"/>
                    <a:pt x="2084" y="1643"/>
                    <a:pt x="3049" y="2131"/>
                  </a:cubicBezTo>
                  <a:cubicBezTo>
                    <a:pt x="3799" y="2489"/>
                    <a:pt x="4561" y="2798"/>
                    <a:pt x="5346" y="3048"/>
                  </a:cubicBezTo>
                  <a:cubicBezTo>
                    <a:pt x="5156" y="3143"/>
                    <a:pt x="4989" y="3251"/>
                    <a:pt x="4811" y="3346"/>
                  </a:cubicBezTo>
                  <a:cubicBezTo>
                    <a:pt x="4323" y="3596"/>
                    <a:pt x="3834" y="3858"/>
                    <a:pt x="3346" y="4108"/>
                  </a:cubicBezTo>
                  <a:lnTo>
                    <a:pt x="3215" y="4179"/>
                  </a:lnTo>
                  <a:cubicBezTo>
                    <a:pt x="3226" y="4191"/>
                    <a:pt x="3254" y="4196"/>
                    <a:pt x="3296" y="4196"/>
                  </a:cubicBezTo>
                  <a:cubicBezTo>
                    <a:pt x="3730" y="4196"/>
                    <a:pt x="5686" y="3629"/>
                    <a:pt x="6239" y="3358"/>
                  </a:cubicBezTo>
                  <a:lnTo>
                    <a:pt x="6311" y="3382"/>
                  </a:lnTo>
                  <a:cubicBezTo>
                    <a:pt x="7501" y="3786"/>
                    <a:pt x="8692" y="4191"/>
                    <a:pt x="9895" y="4560"/>
                  </a:cubicBezTo>
                  <a:cubicBezTo>
                    <a:pt x="9371" y="4798"/>
                    <a:pt x="8859" y="5191"/>
                    <a:pt x="8418" y="5489"/>
                  </a:cubicBezTo>
                  <a:cubicBezTo>
                    <a:pt x="7752" y="5941"/>
                    <a:pt x="7120" y="6430"/>
                    <a:pt x="6478" y="6894"/>
                  </a:cubicBezTo>
                  <a:cubicBezTo>
                    <a:pt x="6144" y="7132"/>
                    <a:pt x="5811" y="7358"/>
                    <a:pt x="5477" y="7573"/>
                  </a:cubicBezTo>
                  <a:cubicBezTo>
                    <a:pt x="5656" y="7525"/>
                    <a:pt x="5835" y="7477"/>
                    <a:pt x="6013" y="7418"/>
                  </a:cubicBezTo>
                  <a:cubicBezTo>
                    <a:pt x="6811" y="7072"/>
                    <a:pt x="7585" y="6668"/>
                    <a:pt x="8323" y="6203"/>
                  </a:cubicBezTo>
                  <a:cubicBezTo>
                    <a:pt x="9085" y="5668"/>
                    <a:pt x="10073" y="5441"/>
                    <a:pt x="10764" y="4822"/>
                  </a:cubicBezTo>
                  <a:cubicBezTo>
                    <a:pt x="11573" y="5072"/>
                    <a:pt x="12395" y="5298"/>
                    <a:pt x="13228" y="5501"/>
                  </a:cubicBezTo>
                  <a:cubicBezTo>
                    <a:pt x="13609" y="5584"/>
                    <a:pt x="13978" y="5691"/>
                    <a:pt x="14359" y="5798"/>
                  </a:cubicBezTo>
                  <a:cubicBezTo>
                    <a:pt x="13693" y="6334"/>
                    <a:pt x="13205" y="7203"/>
                    <a:pt x="12597" y="7763"/>
                  </a:cubicBezTo>
                  <a:cubicBezTo>
                    <a:pt x="11728" y="8549"/>
                    <a:pt x="10811" y="9287"/>
                    <a:pt x="9895" y="10025"/>
                  </a:cubicBezTo>
                  <a:cubicBezTo>
                    <a:pt x="9418" y="10406"/>
                    <a:pt x="8954" y="10799"/>
                    <a:pt x="8478" y="11192"/>
                  </a:cubicBezTo>
                  <a:cubicBezTo>
                    <a:pt x="8740" y="11061"/>
                    <a:pt x="8990" y="10930"/>
                    <a:pt x="9240" y="10811"/>
                  </a:cubicBezTo>
                  <a:cubicBezTo>
                    <a:pt x="9478" y="10680"/>
                    <a:pt x="13586" y="7834"/>
                    <a:pt x="15038" y="5977"/>
                  </a:cubicBezTo>
                  <a:lnTo>
                    <a:pt x="16419" y="6358"/>
                  </a:lnTo>
                  <a:cubicBezTo>
                    <a:pt x="15860" y="7013"/>
                    <a:pt x="15586" y="7954"/>
                    <a:pt x="15312" y="8716"/>
                  </a:cubicBezTo>
                  <a:cubicBezTo>
                    <a:pt x="14871" y="9942"/>
                    <a:pt x="14419" y="11144"/>
                    <a:pt x="13859" y="12323"/>
                  </a:cubicBezTo>
                  <a:cubicBezTo>
                    <a:pt x="13562" y="12954"/>
                    <a:pt x="13228" y="13585"/>
                    <a:pt x="12859" y="14180"/>
                  </a:cubicBezTo>
                  <a:cubicBezTo>
                    <a:pt x="13419" y="13538"/>
                    <a:pt x="13538" y="13502"/>
                    <a:pt x="14026" y="12847"/>
                  </a:cubicBezTo>
                  <a:cubicBezTo>
                    <a:pt x="14086" y="12764"/>
                    <a:pt x="14621" y="11811"/>
                    <a:pt x="14693" y="11752"/>
                  </a:cubicBezTo>
                  <a:cubicBezTo>
                    <a:pt x="14967" y="11144"/>
                    <a:pt x="15133" y="10728"/>
                    <a:pt x="15372" y="10120"/>
                  </a:cubicBezTo>
                  <a:cubicBezTo>
                    <a:pt x="15610" y="9466"/>
                    <a:pt x="15836" y="8811"/>
                    <a:pt x="16086" y="8168"/>
                  </a:cubicBezTo>
                  <a:cubicBezTo>
                    <a:pt x="16312" y="7584"/>
                    <a:pt x="16634" y="7061"/>
                    <a:pt x="16872" y="6489"/>
                  </a:cubicBezTo>
                  <a:cubicBezTo>
                    <a:pt x="17277" y="6596"/>
                    <a:pt x="17693" y="6703"/>
                    <a:pt x="18098" y="6811"/>
                  </a:cubicBezTo>
                  <a:cubicBezTo>
                    <a:pt x="17800" y="7477"/>
                    <a:pt x="17800" y="8323"/>
                    <a:pt x="17777" y="9013"/>
                  </a:cubicBezTo>
                  <a:cubicBezTo>
                    <a:pt x="17753" y="9930"/>
                    <a:pt x="17800" y="10847"/>
                    <a:pt x="17908" y="11764"/>
                  </a:cubicBezTo>
                  <a:cubicBezTo>
                    <a:pt x="17931" y="11978"/>
                    <a:pt x="17955" y="12192"/>
                    <a:pt x="17967" y="12418"/>
                  </a:cubicBezTo>
                  <a:cubicBezTo>
                    <a:pt x="17991" y="12359"/>
                    <a:pt x="18003" y="12299"/>
                    <a:pt x="18027" y="12252"/>
                  </a:cubicBezTo>
                  <a:cubicBezTo>
                    <a:pt x="18110" y="11990"/>
                    <a:pt x="18396" y="10406"/>
                    <a:pt x="18372" y="9704"/>
                  </a:cubicBezTo>
                  <a:cubicBezTo>
                    <a:pt x="18360" y="9192"/>
                    <a:pt x="18372" y="8668"/>
                    <a:pt x="18408" y="8144"/>
                  </a:cubicBezTo>
                  <a:cubicBezTo>
                    <a:pt x="18443" y="7739"/>
                    <a:pt x="18527" y="7322"/>
                    <a:pt x="18539" y="6918"/>
                  </a:cubicBezTo>
                  <a:cubicBezTo>
                    <a:pt x="18789" y="6977"/>
                    <a:pt x="19027" y="7025"/>
                    <a:pt x="19265" y="7072"/>
                  </a:cubicBezTo>
                  <a:cubicBezTo>
                    <a:pt x="19527" y="8144"/>
                    <a:pt x="20241" y="9120"/>
                    <a:pt x="20717" y="10097"/>
                  </a:cubicBezTo>
                  <a:cubicBezTo>
                    <a:pt x="20836" y="10335"/>
                    <a:pt x="20956" y="10573"/>
                    <a:pt x="21063" y="10835"/>
                  </a:cubicBezTo>
                  <a:cubicBezTo>
                    <a:pt x="21134" y="10561"/>
                    <a:pt x="20825" y="9347"/>
                    <a:pt x="20575" y="8930"/>
                  </a:cubicBezTo>
                  <a:cubicBezTo>
                    <a:pt x="20277" y="8418"/>
                    <a:pt x="20063" y="7703"/>
                    <a:pt x="19789" y="7180"/>
                  </a:cubicBezTo>
                  <a:lnTo>
                    <a:pt x="19789" y="7180"/>
                  </a:lnTo>
                  <a:cubicBezTo>
                    <a:pt x="22003" y="7584"/>
                    <a:pt x="25313" y="8668"/>
                    <a:pt x="27290" y="9751"/>
                  </a:cubicBezTo>
                  <a:cubicBezTo>
                    <a:pt x="27347" y="9784"/>
                    <a:pt x="27403" y="9798"/>
                    <a:pt x="27456" y="9798"/>
                  </a:cubicBezTo>
                  <a:cubicBezTo>
                    <a:pt x="27736" y="9798"/>
                    <a:pt x="27925" y="9408"/>
                    <a:pt x="27635" y="9227"/>
                  </a:cubicBezTo>
                  <a:cubicBezTo>
                    <a:pt x="25837" y="8061"/>
                    <a:pt x="22491" y="7049"/>
                    <a:pt x="20432" y="6644"/>
                  </a:cubicBezTo>
                  <a:cubicBezTo>
                    <a:pt x="20158" y="6584"/>
                    <a:pt x="19896" y="6525"/>
                    <a:pt x="19634" y="6477"/>
                  </a:cubicBezTo>
                  <a:cubicBezTo>
                    <a:pt x="20063" y="5584"/>
                    <a:pt x="21896" y="4167"/>
                    <a:pt x="22027" y="4001"/>
                  </a:cubicBezTo>
                  <a:lnTo>
                    <a:pt x="22253" y="3751"/>
                  </a:lnTo>
                  <a:lnTo>
                    <a:pt x="22253" y="3751"/>
                  </a:lnTo>
                  <a:cubicBezTo>
                    <a:pt x="21872" y="3941"/>
                    <a:pt x="19979" y="4989"/>
                    <a:pt x="19158" y="6346"/>
                  </a:cubicBezTo>
                  <a:cubicBezTo>
                    <a:pt x="18943" y="6299"/>
                    <a:pt x="18848" y="6299"/>
                    <a:pt x="18634" y="6251"/>
                  </a:cubicBezTo>
                  <a:cubicBezTo>
                    <a:pt x="18503" y="5870"/>
                    <a:pt x="18431" y="5465"/>
                    <a:pt x="18443" y="5060"/>
                  </a:cubicBezTo>
                  <a:cubicBezTo>
                    <a:pt x="18491" y="4441"/>
                    <a:pt x="18610" y="3834"/>
                    <a:pt x="18812" y="3239"/>
                  </a:cubicBezTo>
                  <a:cubicBezTo>
                    <a:pt x="19098" y="2250"/>
                    <a:pt x="19717" y="167"/>
                    <a:pt x="19527" y="131"/>
                  </a:cubicBezTo>
                  <a:lnTo>
                    <a:pt x="19527" y="131"/>
                  </a:lnTo>
                  <a:cubicBezTo>
                    <a:pt x="19301" y="595"/>
                    <a:pt x="19062" y="1060"/>
                    <a:pt x="18848" y="1524"/>
                  </a:cubicBezTo>
                  <a:cubicBezTo>
                    <a:pt x="18455" y="2405"/>
                    <a:pt x="18181" y="3322"/>
                    <a:pt x="18050" y="4274"/>
                  </a:cubicBezTo>
                  <a:cubicBezTo>
                    <a:pt x="17979" y="4810"/>
                    <a:pt x="17919" y="5537"/>
                    <a:pt x="18122" y="6120"/>
                  </a:cubicBezTo>
                  <a:cubicBezTo>
                    <a:pt x="17681" y="6013"/>
                    <a:pt x="17229" y="5906"/>
                    <a:pt x="16788" y="5787"/>
                  </a:cubicBezTo>
                  <a:cubicBezTo>
                    <a:pt x="16087" y="3920"/>
                    <a:pt x="15825" y="0"/>
                    <a:pt x="15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6" name="Google Shape;716;p22">
              <a:extLst>
                <a:ext uri="{FF2B5EF4-FFF2-40B4-BE49-F238E27FC236}">
                  <a16:creationId xmlns:a16="http://schemas.microsoft.com/office/drawing/2014/main" id="{5F264989-3FA4-3AEE-C7FE-0CA652D64DFB}"/>
                </a:ext>
              </a:extLst>
            </p:cNvPr>
            <p:cNvSpPr/>
            <p:nvPr/>
          </p:nvSpPr>
          <p:spPr>
            <a:xfrm>
              <a:off x="3791525" y="3536035"/>
              <a:ext cx="795860" cy="768031"/>
            </a:xfrm>
            <a:custGeom>
              <a:avLst/>
              <a:gdLst/>
              <a:ahLst/>
              <a:cxnLst/>
              <a:rect l="l" t="t" r="r" b="b"/>
              <a:pathLst>
                <a:path w="21420" h="20671" extrusionOk="0">
                  <a:moveTo>
                    <a:pt x="6215" y="8747"/>
                  </a:moveTo>
                  <a:lnTo>
                    <a:pt x="6215" y="8747"/>
                  </a:lnTo>
                  <a:cubicBezTo>
                    <a:pt x="6217" y="8749"/>
                    <a:pt x="6218" y="8751"/>
                    <a:pt x="6219" y="8753"/>
                  </a:cubicBezTo>
                  <a:lnTo>
                    <a:pt x="6219" y="8753"/>
                  </a:lnTo>
                  <a:cubicBezTo>
                    <a:pt x="6218" y="8752"/>
                    <a:pt x="6217" y="8750"/>
                    <a:pt x="6215" y="8747"/>
                  </a:cubicBezTo>
                  <a:close/>
                  <a:moveTo>
                    <a:pt x="6617" y="7487"/>
                  </a:moveTo>
                  <a:cubicBezTo>
                    <a:pt x="6641" y="7487"/>
                    <a:pt x="6666" y="7490"/>
                    <a:pt x="6692" y="7497"/>
                  </a:cubicBezTo>
                  <a:cubicBezTo>
                    <a:pt x="7144" y="7616"/>
                    <a:pt x="6787" y="8414"/>
                    <a:pt x="6585" y="8676"/>
                  </a:cubicBezTo>
                  <a:cubicBezTo>
                    <a:pt x="6553" y="8746"/>
                    <a:pt x="6445" y="8827"/>
                    <a:pt x="6348" y="8827"/>
                  </a:cubicBezTo>
                  <a:cubicBezTo>
                    <a:pt x="6298" y="8827"/>
                    <a:pt x="6252" y="8806"/>
                    <a:pt x="6219" y="8753"/>
                  </a:cubicBezTo>
                  <a:lnTo>
                    <a:pt x="6219" y="8753"/>
                  </a:lnTo>
                  <a:cubicBezTo>
                    <a:pt x="6225" y="8764"/>
                    <a:pt x="6227" y="8768"/>
                    <a:pt x="6227" y="8768"/>
                  </a:cubicBezTo>
                  <a:cubicBezTo>
                    <a:pt x="6225" y="8768"/>
                    <a:pt x="6192" y="8718"/>
                    <a:pt x="6192" y="8700"/>
                  </a:cubicBezTo>
                  <a:cubicBezTo>
                    <a:pt x="6168" y="8664"/>
                    <a:pt x="6156" y="8640"/>
                    <a:pt x="6156" y="8604"/>
                  </a:cubicBezTo>
                  <a:cubicBezTo>
                    <a:pt x="6132" y="8533"/>
                    <a:pt x="6132" y="8462"/>
                    <a:pt x="6120" y="8390"/>
                  </a:cubicBezTo>
                  <a:cubicBezTo>
                    <a:pt x="6120" y="8247"/>
                    <a:pt x="6120" y="8093"/>
                    <a:pt x="6156" y="7962"/>
                  </a:cubicBezTo>
                  <a:cubicBezTo>
                    <a:pt x="6210" y="7768"/>
                    <a:pt x="6390" y="7487"/>
                    <a:pt x="6617" y="7487"/>
                  </a:cubicBezTo>
                  <a:close/>
                  <a:moveTo>
                    <a:pt x="8883" y="7412"/>
                  </a:moveTo>
                  <a:cubicBezTo>
                    <a:pt x="8988" y="7412"/>
                    <a:pt x="9082" y="7485"/>
                    <a:pt x="9109" y="7592"/>
                  </a:cubicBezTo>
                  <a:cubicBezTo>
                    <a:pt x="9190" y="8252"/>
                    <a:pt x="8629" y="9250"/>
                    <a:pt x="7887" y="9250"/>
                  </a:cubicBezTo>
                  <a:cubicBezTo>
                    <a:pt x="7866" y="9250"/>
                    <a:pt x="7844" y="9249"/>
                    <a:pt x="7823" y="9247"/>
                  </a:cubicBezTo>
                  <a:cubicBezTo>
                    <a:pt x="7692" y="9247"/>
                    <a:pt x="7597" y="9128"/>
                    <a:pt x="7609" y="8997"/>
                  </a:cubicBezTo>
                  <a:lnTo>
                    <a:pt x="7597" y="8997"/>
                  </a:lnTo>
                  <a:cubicBezTo>
                    <a:pt x="7609" y="8938"/>
                    <a:pt x="7620" y="8866"/>
                    <a:pt x="7632" y="8807"/>
                  </a:cubicBezTo>
                  <a:cubicBezTo>
                    <a:pt x="7716" y="8521"/>
                    <a:pt x="7859" y="8259"/>
                    <a:pt x="8037" y="8033"/>
                  </a:cubicBezTo>
                  <a:cubicBezTo>
                    <a:pt x="8240" y="7783"/>
                    <a:pt x="8490" y="7581"/>
                    <a:pt x="8775" y="7438"/>
                  </a:cubicBezTo>
                  <a:cubicBezTo>
                    <a:pt x="8811" y="7420"/>
                    <a:pt x="8847" y="7412"/>
                    <a:pt x="8883" y="7412"/>
                  </a:cubicBezTo>
                  <a:close/>
                  <a:moveTo>
                    <a:pt x="10021" y="8863"/>
                  </a:moveTo>
                  <a:cubicBezTo>
                    <a:pt x="10132" y="8863"/>
                    <a:pt x="10236" y="8911"/>
                    <a:pt x="10299" y="9033"/>
                  </a:cubicBezTo>
                  <a:cubicBezTo>
                    <a:pt x="10418" y="9247"/>
                    <a:pt x="10216" y="9486"/>
                    <a:pt x="10085" y="9640"/>
                  </a:cubicBezTo>
                  <a:cubicBezTo>
                    <a:pt x="9963" y="9773"/>
                    <a:pt x="9779" y="9917"/>
                    <a:pt x="9591" y="9917"/>
                  </a:cubicBezTo>
                  <a:cubicBezTo>
                    <a:pt x="9577" y="9917"/>
                    <a:pt x="9563" y="9916"/>
                    <a:pt x="9549" y="9914"/>
                  </a:cubicBezTo>
                  <a:cubicBezTo>
                    <a:pt x="9478" y="9914"/>
                    <a:pt x="9418" y="9902"/>
                    <a:pt x="9383" y="9819"/>
                  </a:cubicBezTo>
                  <a:lnTo>
                    <a:pt x="9371" y="9819"/>
                  </a:lnTo>
                  <a:cubicBezTo>
                    <a:pt x="9275" y="9557"/>
                    <a:pt x="9442" y="9224"/>
                    <a:pt x="9633" y="9045"/>
                  </a:cubicBezTo>
                  <a:cubicBezTo>
                    <a:pt x="9732" y="8939"/>
                    <a:pt x="9883" y="8863"/>
                    <a:pt x="10021" y="8863"/>
                  </a:cubicBezTo>
                  <a:close/>
                  <a:moveTo>
                    <a:pt x="6195" y="10866"/>
                  </a:moveTo>
                  <a:cubicBezTo>
                    <a:pt x="6256" y="10866"/>
                    <a:pt x="6315" y="10890"/>
                    <a:pt x="6358" y="10938"/>
                  </a:cubicBezTo>
                  <a:cubicBezTo>
                    <a:pt x="6585" y="11236"/>
                    <a:pt x="6704" y="11843"/>
                    <a:pt x="6370" y="12129"/>
                  </a:cubicBezTo>
                  <a:cubicBezTo>
                    <a:pt x="6332" y="12162"/>
                    <a:pt x="6285" y="12178"/>
                    <a:pt x="6238" y="12178"/>
                  </a:cubicBezTo>
                  <a:cubicBezTo>
                    <a:pt x="6153" y="12178"/>
                    <a:pt x="6068" y="12126"/>
                    <a:pt x="6037" y="12033"/>
                  </a:cubicBezTo>
                  <a:cubicBezTo>
                    <a:pt x="5811" y="11760"/>
                    <a:pt x="5846" y="11260"/>
                    <a:pt x="6001" y="10974"/>
                  </a:cubicBezTo>
                  <a:cubicBezTo>
                    <a:pt x="6047" y="10902"/>
                    <a:pt x="6122" y="10866"/>
                    <a:pt x="6195" y="10866"/>
                  </a:cubicBezTo>
                  <a:close/>
                  <a:moveTo>
                    <a:pt x="10361" y="11618"/>
                  </a:moveTo>
                  <a:cubicBezTo>
                    <a:pt x="10584" y="11618"/>
                    <a:pt x="10777" y="11792"/>
                    <a:pt x="10787" y="12022"/>
                  </a:cubicBezTo>
                  <a:cubicBezTo>
                    <a:pt x="10799" y="12212"/>
                    <a:pt x="10668" y="12391"/>
                    <a:pt x="10490" y="12450"/>
                  </a:cubicBezTo>
                  <a:cubicBezTo>
                    <a:pt x="10472" y="12454"/>
                    <a:pt x="10454" y="12455"/>
                    <a:pt x="10437" y="12455"/>
                  </a:cubicBezTo>
                  <a:cubicBezTo>
                    <a:pt x="10334" y="12455"/>
                    <a:pt x="10231" y="12399"/>
                    <a:pt x="10180" y="12307"/>
                  </a:cubicBezTo>
                  <a:cubicBezTo>
                    <a:pt x="10180" y="12307"/>
                    <a:pt x="10180" y="12284"/>
                    <a:pt x="10168" y="12284"/>
                  </a:cubicBezTo>
                  <a:cubicBezTo>
                    <a:pt x="10109" y="12212"/>
                    <a:pt x="10061" y="12117"/>
                    <a:pt x="10037" y="12022"/>
                  </a:cubicBezTo>
                  <a:cubicBezTo>
                    <a:pt x="9990" y="11843"/>
                    <a:pt x="10097" y="11676"/>
                    <a:pt x="10264" y="11629"/>
                  </a:cubicBezTo>
                  <a:cubicBezTo>
                    <a:pt x="10296" y="11621"/>
                    <a:pt x="10329" y="11618"/>
                    <a:pt x="10361" y="11618"/>
                  </a:cubicBezTo>
                  <a:close/>
                  <a:moveTo>
                    <a:pt x="7891" y="11092"/>
                  </a:moveTo>
                  <a:cubicBezTo>
                    <a:pt x="7919" y="11092"/>
                    <a:pt x="7948" y="11096"/>
                    <a:pt x="7978" y="11105"/>
                  </a:cubicBezTo>
                  <a:lnTo>
                    <a:pt x="7978" y="11117"/>
                  </a:lnTo>
                  <a:cubicBezTo>
                    <a:pt x="8192" y="11176"/>
                    <a:pt x="8287" y="11414"/>
                    <a:pt x="8347" y="11605"/>
                  </a:cubicBezTo>
                  <a:cubicBezTo>
                    <a:pt x="8382" y="11736"/>
                    <a:pt x="8394" y="11879"/>
                    <a:pt x="8406" y="12022"/>
                  </a:cubicBezTo>
                  <a:cubicBezTo>
                    <a:pt x="8430" y="12129"/>
                    <a:pt x="8442" y="12236"/>
                    <a:pt x="8418" y="12343"/>
                  </a:cubicBezTo>
                  <a:cubicBezTo>
                    <a:pt x="8382" y="12438"/>
                    <a:pt x="8299" y="12498"/>
                    <a:pt x="8204" y="12498"/>
                  </a:cubicBezTo>
                  <a:cubicBezTo>
                    <a:pt x="8049" y="12474"/>
                    <a:pt x="7906" y="12414"/>
                    <a:pt x="7787" y="12307"/>
                  </a:cubicBezTo>
                  <a:lnTo>
                    <a:pt x="7763" y="12284"/>
                  </a:lnTo>
                  <a:cubicBezTo>
                    <a:pt x="7549" y="12093"/>
                    <a:pt x="7442" y="11795"/>
                    <a:pt x="7489" y="11498"/>
                  </a:cubicBezTo>
                  <a:cubicBezTo>
                    <a:pt x="7531" y="11309"/>
                    <a:pt x="7684" y="11092"/>
                    <a:pt x="7891" y="11092"/>
                  </a:cubicBezTo>
                  <a:close/>
                  <a:moveTo>
                    <a:pt x="5446" y="14078"/>
                  </a:moveTo>
                  <a:cubicBezTo>
                    <a:pt x="5506" y="14078"/>
                    <a:pt x="5568" y="14117"/>
                    <a:pt x="5632" y="14212"/>
                  </a:cubicBezTo>
                  <a:cubicBezTo>
                    <a:pt x="5787" y="14474"/>
                    <a:pt x="5894" y="14760"/>
                    <a:pt x="5954" y="15058"/>
                  </a:cubicBezTo>
                  <a:cubicBezTo>
                    <a:pt x="6096" y="15713"/>
                    <a:pt x="6192" y="16379"/>
                    <a:pt x="6227" y="17046"/>
                  </a:cubicBezTo>
                  <a:cubicBezTo>
                    <a:pt x="6251" y="17629"/>
                    <a:pt x="6323" y="18213"/>
                    <a:pt x="6454" y="18784"/>
                  </a:cubicBezTo>
                  <a:cubicBezTo>
                    <a:pt x="6394" y="18772"/>
                    <a:pt x="6346" y="18749"/>
                    <a:pt x="6299" y="18713"/>
                  </a:cubicBezTo>
                  <a:lnTo>
                    <a:pt x="6299" y="18725"/>
                  </a:lnTo>
                  <a:cubicBezTo>
                    <a:pt x="6061" y="18570"/>
                    <a:pt x="5846" y="18380"/>
                    <a:pt x="5668" y="18153"/>
                  </a:cubicBezTo>
                  <a:cubicBezTo>
                    <a:pt x="5406" y="17891"/>
                    <a:pt x="5203" y="17582"/>
                    <a:pt x="5049" y="17248"/>
                  </a:cubicBezTo>
                  <a:cubicBezTo>
                    <a:pt x="4715" y="16379"/>
                    <a:pt x="4691" y="15201"/>
                    <a:pt x="5144" y="14379"/>
                  </a:cubicBezTo>
                  <a:cubicBezTo>
                    <a:pt x="5223" y="14229"/>
                    <a:pt x="5329" y="14078"/>
                    <a:pt x="5446" y="14078"/>
                  </a:cubicBezTo>
                  <a:close/>
                  <a:moveTo>
                    <a:pt x="7820" y="0"/>
                  </a:moveTo>
                  <a:cubicBezTo>
                    <a:pt x="7383" y="0"/>
                    <a:pt x="6931" y="39"/>
                    <a:pt x="6620" y="163"/>
                  </a:cubicBezTo>
                  <a:cubicBezTo>
                    <a:pt x="5965" y="425"/>
                    <a:pt x="5346" y="854"/>
                    <a:pt x="5037" y="1520"/>
                  </a:cubicBezTo>
                  <a:cubicBezTo>
                    <a:pt x="4715" y="2175"/>
                    <a:pt x="4811" y="2854"/>
                    <a:pt x="4942" y="3532"/>
                  </a:cubicBezTo>
                  <a:cubicBezTo>
                    <a:pt x="5049" y="4092"/>
                    <a:pt x="5251" y="4925"/>
                    <a:pt x="4942" y="5485"/>
                  </a:cubicBezTo>
                  <a:cubicBezTo>
                    <a:pt x="4930" y="5509"/>
                    <a:pt x="4918" y="5533"/>
                    <a:pt x="4906" y="5545"/>
                  </a:cubicBezTo>
                  <a:cubicBezTo>
                    <a:pt x="4810" y="5640"/>
                    <a:pt x="4716" y="5680"/>
                    <a:pt x="4628" y="5680"/>
                  </a:cubicBezTo>
                  <a:cubicBezTo>
                    <a:pt x="4419" y="5680"/>
                    <a:pt x="4246" y="5457"/>
                    <a:pt x="4180" y="5223"/>
                  </a:cubicBezTo>
                  <a:cubicBezTo>
                    <a:pt x="4096" y="4914"/>
                    <a:pt x="4072" y="4592"/>
                    <a:pt x="4108" y="4271"/>
                  </a:cubicBezTo>
                  <a:cubicBezTo>
                    <a:pt x="4108" y="3961"/>
                    <a:pt x="4144" y="3652"/>
                    <a:pt x="4227" y="3354"/>
                  </a:cubicBezTo>
                  <a:cubicBezTo>
                    <a:pt x="4346" y="2961"/>
                    <a:pt x="4572" y="2604"/>
                    <a:pt x="4703" y="2199"/>
                  </a:cubicBezTo>
                  <a:cubicBezTo>
                    <a:pt x="4704" y="2197"/>
                    <a:pt x="4703" y="2196"/>
                    <a:pt x="4699" y="2196"/>
                  </a:cubicBezTo>
                  <a:cubicBezTo>
                    <a:pt x="4608" y="2196"/>
                    <a:pt x="3118" y="2909"/>
                    <a:pt x="2775" y="3699"/>
                  </a:cubicBezTo>
                  <a:cubicBezTo>
                    <a:pt x="2405" y="4521"/>
                    <a:pt x="2120" y="5390"/>
                    <a:pt x="2120" y="6283"/>
                  </a:cubicBezTo>
                  <a:cubicBezTo>
                    <a:pt x="2120" y="6866"/>
                    <a:pt x="2167" y="7247"/>
                    <a:pt x="2501" y="7700"/>
                  </a:cubicBezTo>
                  <a:cubicBezTo>
                    <a:pt x="2703" y="7985"/>
                    <a:pt x="2953" y="8247"/>
                    <a:pt x="3239" y="8462"/>
                  </a:cubicBezTo>
                  <a:cubicBezTo>
                    <a:pt x="3891" y="8874"/>
                    <a:pt x="3454" y="9429"/>
                    <a:pt x="2415" y="9429"/>
                  </a:cubicBezTo>
                  <a:cubicBezTo>
                    <a:pt x="2373" y="9429"/>
                    <a:pt x="2330" y="9428"/>
                    <a:pt x="2286" y="9426"/>
                  </a:cubicBezTo>
                  <a:cubicBezTo>
                    <a:pt x="2269" y="9425"/>
                    <a:pt x="2251" y="9425"/>
                    <a:pt x="2233" y="9425"/>
                  </a:cubicBezTo>
                  <a:cubicBezTo>
                    <a:pt x="1487" y="9425"/>
                    <a:pt x="945" y="10156"/>
                    <a:pt x="596" y="10807"/>
                  </a:cubicBezTo>
                  <a:cubicBezTo>
                    <a:pt x="215" y="11522"/>
                    <a:pt x="0" y="12724"/>
                    <a:pt x="179" y="13510"/>
                  </a:cubicBezTo>
                  <a:cubicBezTo>
                    <a:pt x="346" y="14236"/>
                    <a:pt x="1358" y="15963"/>
                    <a:pt x="1917" y="16272"/>
                  </a:cubicBezTo>
                  <a:cubicBezTo>
                    <a:pt x="1858" y="15570"/>
                    <a:pt x="1763" y="14010"/>
                    <a:pt x="2346" y="13129"/>
                  </a:cubicBezTo>
                  <a:cubicBezTo>
                    <a:pt x="2691" y="12593"/>
                    <a:pt x="3215" y="12212"/>
                    <a:pt x="3834" y="12057"/>
                  </a:cubicBezTo>
                  <a:lnTo>
                    <a:pt x="3834" y="12057"/>
                  </a:lnTo>
                  <a:cubicBezTo>
                    <a:pt x="3215" y="12879"/>
                    <a:pt x="2953" y="13903"/>
                    <a:pt x="2644" y="14855"/>
                  </a:cubicBezTo>
                  <a:cubicBezTo>
                    <a:pt x="2417" y="15593"/>
                    <a:pt x="2215" y="16391"/>
                    <a:pt x="2465" y="17141"/>
                  </a:cubicBezTo>
                  <a:cubicBezTo>
                    <a:pt x="2715" y="17891"/>
                    <a:pt x="3418" y="18344"/>
                    <a:pt x="4132" y="18630"/>
                  </a:cubicBezTo>
                  <a:cubicBezTo>
                    <a:pt x="4549" y="18784"/>
                    <a:pt x="5001" y="18903"/>
                    <a:pt x="5442" y="18951"/>
                  </a:cubicBezTo>
                  <a:cubicBezTo>
                    <a:pt x="5568" y="18973"/>
                    <a:pt x="5696" y="18983"/>
                    <a:pt x="5825" y="18983"/>
                  </a:cubicBezTo>
                  <a:cubicBezTo>
                    <a:pt x="6046" y="18983"/>
                    <a:pt x="6266" y="18952"/>
                    <a:pt x="6477" y="18891"/>
                  </a:cubicBezTo>
                  <a:cubicBezTo>
                    <a:pt x="6585" y="19284"/>
                    <a:pt x="6775" y="19653"/>
                    <a:pt x="7037" y="19975"/>
                  </a:cubicBezTo>
                  <a:cubicBezTo>
                    <a:pt x="7490" y="20543"/>
                    <a:pt x="8110" y="20670"/>
                    <a:pt x="8762" y="20670"/>
                  </a:cubicBezTo>
                  <a:cubicBezTo>
                    <a:pt x="9122" y="20670"/>
                    <a:pt x="9491" y="20631"/>
                    <a:pt x="9847" y="20606"/>
                  </a:cubicBezTo>
                  <a:cubicBezTo>
                    <a:pt x="9978" y="20594"/>
                    <a:pt x="10657" y="20463"/>
                    <a:pt x="10537" y="20392"/>
                  </a:cubicBezTo>
                  <a:cubicBezTo>
                    <a:pt x="10109" y="20106"/>
                    <a:pt x="9775" y="19701"/>
                    <a:pt x="9561" y="19237"/>
                  </a:cubicBezTo>
                  <a:cubicBezTo>
                    <a:pt x="9359" y="18784"/>
                    <a:pt x="9085" y="18213"/>
                    <a:pt x="8918" y="17760"/>
                  </a:cubicBezTo>
                  <a:cubicBezTo>
                    <a:pt x="8585" y="16867"/>
                    <a:pt x="8299" y="15963"/>
                    <a:pt x="8061" y="15046"/>
                  </a:cubicBezTo>
                  <a:cubicBezTo>
                    <a:pt x="7954" y="14641"/>
                    <a:pt x="7882" y="14141"/>
                    <a:pt x="8061" y="13748"/>
                  </a:cubicBezTo>
                  <a:cubicBezTo>
                    <a:pt x="8098" y="13669"/>
                    <a:pt x="8145" y="13639"/>
                    <a:pt x="8193" y="13639"/>
                  </a:cubicBezTo>
                  <a:cubicBezTo>
                    <a:pt x="8284" y="13639"/>
                    <a:pt x="8384" y="13742"/>
                    <a:pt x="8454" y="13819"/>
                  </a:cubicBezTo>
                  <a:cubicBezTo>
                    <a:pt x="8835" y="14260"/>
                    <a:pt x="9085" y="14855"/>
                    <a:pt x="9311" y="15391"/>
                  </a:cubicBezTo>
                  <a:cubicBezTo>
                    <a:pt x="9811" y="16558"/>
                    <a:pt x="10145" y="17820"/>
                    <a:pt x="10871" y="18868"/>
                  </a:cubicBezTo>
                  <a:cubicBezTo>
                    <a:pt x="11244" y="19422"/>
                    <a:pt x="11746" y="19944"/>
                    <a:pt x="12418" y="19944"/>
                  </a:cubicBezTo>
                  <a:cubicBezTo>
                    <a:pt x="12453" y="19944"/>
                    <a:pt x="12489" y="19942"/>
                    <a:pt x="12526" y="19939"/>
                  </a:cubicBezTo>
                  <a:cubicBezTo>
                    <a:pt x="13073" y="19892"/>
                    <a:pt x="14657" y="19403"/>
                    <a:pt x="14657" y="19403"/>
                  </a:cubicBezTo>
                  <a:cubicBezTo>
                    <a:pt x="14597" y="19332"/>
                    <a:pt x="14526" y="19272"/>
                    <a:pt x="14443" y="19237"/>
                  </a:cubicBezTo>
                  <a:lnTo>
                    <a:pt x="14443" y="19225"/>
                  </a:lnTo>
                  <a:cubicBezTo>
                    <a:pt x="14181" y="19058"/>
                    <a:pt x="13812" y="18618"/>
                    <a:pt x="13609" y="18427"/>
                  </a:cubicBezTo>
                  <a:cubicBezTo>
                    <a:pt x="13181" y="18034"/>
                    <a:pt x="12657" y="17201"/>
                    <a:pt x="12442" y="16903"/>
                  </a:cubicBezTo>
                  <a:cubicBezTo>
                    <a:pt x="11811" y="16010"/>
                    <a:pt x="11788" y="15677"/>
                    <a:pt x="11299" y="14689"/>
                  </a:cubicBezTo>
                  <a:cubicBezTo>
                    <a:pt x="11097" y="14260"/>
                    <a:pt x="11085" y="13903"/>
                    <a:pt x="11002" y="13438"/>
                  </a:cubicBezTo>
                  <a:cubicBezTo>
                    <a:pt x="10954" y="13224"/>
                    <a:pt x="10978" y="12998"/>
                    <a:pt x="11073" y="12807"/>
                  </a:cubicBezTo>
                  <a:cubicBezTo>
                    <a:pt x="11125" y="12717"/>
                    <a:pt x="11202" y="12684"/>
                    <a:pt x="11286" y="12684"/>
                  </a:cubicBezTo>
                  <a:cubicBezTo>
                    <a:pt x="11411" y="12684"/>
                    <a:pt x="11552" y="12760"/>
                    <a:pt x="11645" y="12831"/>
                  </a:cubicBezTo>
                  <a:cubicBezTo>
                    <a:pt x="11954" y="13046"/>
                    <a:pt x="12181" y="13391"/>
                    <a:pt x="12395" y="13688"/>
                  </a:cubicBezTo>
                  <a:cubicBezTo>
                    <a:pt x="12716" y="14153"/>
                    <a:pt x="12978" y="14629"/>
                    <a:pt x="13216" y="15141"/>
                  </a:cubicBezTo>
                  <a:cubicBezTo>
                    <a:pt x="13443" y="15617"/>
                    <a:pt x="13705" y="16094"/>
                    <a:pt x="14002" y="16546"/>
                  </a:cubicBezTo>
                  <a:cubicBezTo>
                    <a:pt x="14300" y="16963"/>
                    <a:pt x="14657" y="17344"/>
                    <a:pt x="15050" y="17677"/>
                  </a:cubicBezTo>
                  <a:cubicBezTo>
                    <a:pt x="15563" y="18104"/>
                    <a:pt x="16192" y="18446"/>
                    <a:pt x="16841" y="18446"/>
                  </a:cubicBezTo>
                  <a:cubicBezTo>
                    <a:pt x="17096" y="18446"/>
                    <a:pt x="17355" y="18393"/>
                    <a:pt x="17610" y="18272"/>
                  </a:cubicBezTo>
                  <a:cubicBezTo>
                    <a:pt x="17657" y="18237"/>
                    <a:pt x="17693" y="18201"/>
                    <a:pt x="17741" y="18165"/>
                  </a:cubicBezTo>
                  <a:cubicBezTo>
                    <a:pt x="17776" y="18129"/>
                    <a:pt x="18181" y="17737"/>
                    <a:pt x="18348" y="17546"/>
                  </a:cubicBezTo>
                  <a:lnTo>
                    <a:pt x="18431" y="17451"/>
                  </a:lnTo>
                  <a:lnTo>
                    <a:pt x="18312" y="17403"/>
                  </a:lnTo>
                  <a:cubicBezTo>
                    <a:pt x="18038" y="17260"/>
                    <a:pt x="17765" y="17106"/>
                    <a:pt x="17503" y="16939"/>
                  </a:cubicBezTo>
                  <a:cubicBezTo>
                    <a:pt x="16943" y="16594"/>
                    <a:pt x="16407" y="16201"/>
                    <a:pt x="15907" y="15748"/>
                  </a:cubicBezTo>
                  <a:cubicBezTo>
                    <a:pt x="15669" y="15510"/>
                    <a:pt x="15371" y="15224"/>
                    <a:pt x="15217" y="14891"/>
                  </a:cubicBezTo>
                  <a:cubicBezTo>
                    <a:pt x="15109" y="14641"/>
                    <a:pt x="15074" y="14260"/>
                    <a:pt x="15383" y="14129"/>
                  </a:cubicBezTo>
                  <a:cubicBezTo>
                    <a:pt x="15444" y="14103"/>
                    <a:pt x="15507" y="14092"/>
                    <a:pt x="15571" y="14092"/>
                  </a:cubicBezTo>
                  <a:cubicBezTo>
                    <a:pt x="15799" y="14092"/>
                    <a:pt x="16040" y="14232"/>
                    <a:pt x="16217" y="14343"/>
                  </a:cubicBezTo>
                  <a:cubicBezTo>
                    <a:pt x="16514" y="14534"/>
                    <a:pt x="16800" y="14748"/>
                    <a:pt x="17062" y="14986"/>
                  </a:cubicBezTo>
                  <a:cubicBezTo>
                    <a:pt x="17654" y="15490"/>
                    <a:pt x="18216" y="16388"/>
                    <a:pt x="18942" y="16388"/>
                  </a:cubicBezTo>
                  <a:cubicBezTo>
                    <a:pt x="19005" y="16388"/>
                    <a:pt x="19069" y="16382"/>
                    <a:pt x="19134" y="16367"/>
                  </a:cubicBezTo>
                  <a:cubicBezTo>
                    <a:pt x="19610" y="16272"/>
                    <a:pt x="19705" y="15927"/>
                    <a:pt x="20229" y="15582"/>
                  </a:cubicBezTo>
                  <a:cubicBezTo>
                    <a:pt x="20610" y="15332"/>
                    <a:pt x="21003" y="15105"/>
                    <a:pt x="21420" y="14915"/>
                  </a:cubicBezTo>
                  <a:cubicBezTo>
                    <a:pt x="21253" y="14546"/>
                    <a:pt x="21110" y="14153"/>
                    <a:pt x="21027" y="13760"/>
                  </a:cubicBezTo>
                  <a:cubicBezTo>
                    <a:pt x="20932" y="13284"/>
                    <a:pt x="21039" y="12819"/>
                    <a:pt x="20658" y="12629"/>
                  </a:cubicBezTo>
                  <a:cubicBezTo>
                    <a:pt x="20503" y="12557"/>
                    <a:pt x="20348" y="12498"/>
                    <a:pt x="20182" y="12474"/>
                  </a:cubicBezTo>
                  <a:cubicBezTo>
                    <a:pt x="19994" y="12439"/>
                    <a:pt x="19803" y="12421"/>
                    <a:pt x="19610" y="12421"/>
                  </a:cubicBezTo>
                  <a:cubicBezTo>
                    <a:pt x="19472" y="12421"/>
                    <a:pt x="19332" y="12430"/>
                    <a:pt x="19193" y="12450"/>
                  </a:cubicBezTo>
                  <a:cubicBezTo>
                    <a:pt x="18830" y="12503"/>
                    <a:pt x="18529" y="12547"/>
                    <a:pt x="18207" y="12547"/>
                  </a:cubicBezTo>
                  <a:cubicBezTo>
                    <a:pt x="18024" y="12547"/>
                    <a:pt x="17834" y="12532"/>
                    <a:pt x="17622" y="12498"/>
                  </a:cubicBezTo>
                  <a:cubicBezTo>
                    <a:pt x="17515" y="12486"/>
                    <a:pt x="17276" y="12319"/>
                    <a:pt x="17300" y="12224"/>
                  </a:cubicBezTo>
                  <a:cubicBezTo>
                    <a:pt x="17467" y="11605"/>
                    <a:pt x="18407" y="11569"/>
                    <a:pt x="18919" y="11557"/>
                  </a:cubicBezTo>
                  <a:cubicBezTo>
                    <a:pt x="18976" y="11556"/>
                    <a:pt x="19033" y="11555"/>
                    <a:pt x="19089" y="11555"/>
                  </a:cubicBezTo>
                  <a:cubicBezTo>
                    <a:pt x="19604" y="11555"/>
                    <a:pt x="20117" y="11605"/>
                    <a:pt x="20610" y="11712"/>
                  </a:cubicBezTo>
                  <a:lnTo>
                    <a:pt x="20753" y="11748"/>
                  </a:lnTo>
                  <a:cubicBezTo>
                    <a:pt x="20693" y="11438"/>
                    <a:pt x="20574" y="11141"/>
                    <a:pt x="20408" y="10890"/>
                  </a:cubicBezTo>
                  <a:cubicBezTo>
                    <a:pt x="20040" y="10373"/>
                    <a:pt x="19323" y="10247"/>
                    <a:pt x="18702" y="10247"/>
                  </a:cubicBezTo>
                  <a:cubicBezTo>
                    <a:pt x="18579" y="10247"/>
                    <a:pt x="18460" y="10252"/>
                    <a:pt x="18348" y="10259"/>
                  </a:cubicBezTo>
                  <a:cubicBezTo>
                    <a:pt x="17300" y="10319"/>
                    <a:pt x="16360" y="10831"/>
                    <a:pt x="15348" y="10974"/>
                  </a:cubicBezTo>
                  <a:cubicBezTo>
                    <a:pt x="15186" y="10997"/>
                    <a:pt x="15025" y="11010"/>
                    <a:pt x="14863" y="11010"/>
                  </a:cubicBezTo>
                  <a:cubicBezTo>
                    <a:pt x="14775" y="11010"/>
                    <a:pt x="14686" y="11006"/>
                    <a:pt x="14597" y="10998"/>
                  </a:cubicBezTo>
                  <a:cubicBezTo>
                    <a:pt x="14478" y="10998"/>
                    <a:pt x="14359" y="10938"/>
                    <a:pt x="14288" y="10843"/>
                  </a:cubicBezTo>
                  <a:cubicBezTo>
                    <a:pt x="14216" y="10736"/>
                    <a:pt x="14300" y="10557"/>
                    <a:pt x="14371" y="10474"/>
                  </a:cubicBezTo>
                  <a:cubicBezTo>
                    <a:pt x="14693" y="10117"/>
                    <a:pt x="15312" y="10057"/>
                    <a:pt x="15740" y="9914"/>
                  </a:cubicBezTo>
                  <a:cubicBezTo>
                    <a:pt x="16836" y="9569"/>
                    <a:pt x="17860" y="9021"/>
                    <a:pt x="18991" y="8771"/>
                  </a:cubicBezTo>
                  <a:cubicBezTo>
                    <a:pt x="19146" y="8735"/>
                    <a:pt x="19300" y="8700"/>
                    <a:pt x="19467" y="8688"/>
                  </a:cubicBezTo>
                  <a:cubicBezTo>
                    <a:pt x="19537" y="8670"/>
                    <a:pt x="19613" y="8659"/>
                    <a:pt x="19691" y="8659"/>
                  </a:cubicBezTo>
                  <a:cubicBezTo>
                    <a:pt x="19719" y="8659"/>
                    <a:pt x="19748" y="8661"/>
                    <a:pt x="19777" y="8664"/>
                  </a:cubicBezTo>
                  <a:cubicBezTo>
                    <a:pt x="19805" y="8669"/>
                    <a:pt x="19827" y="8671"/>
                    <a:pt x="19846" y="8671"/>
                  </a:cubicBezTo>
                  <a:cubicBezTo>
                    <a:pt x="20015" y="8671"/>
                    <a:pt x="19804" y="8487"/>
                    <a:pt x="19729" y="8390"/>
                  </a:cubicBezTo>
                  <a:cubicBezTo>
                    <a:pt x="19670" y="8295"/>
                    <a:pt x="19634" y="8200"/>
                    <a:pt x="19586" y="8116"/>
                  </a:cubicBezTo>
                  <a:cubicBezTo>
                    <a:pt x="19455" y="7890"/>
                    <a:pt x="19336" y="7652"/>
                    <a:pt x="19193" y="7438"/>
                  </a:cubicBezTo>
                  <a:cubicBezTo>
                    <a:pt x="18979" y="7081"/>
                    <a:pt x="18646" y="6819"/>
                    <a:pt x="18265" y="6664"/>
                  </a:cubicBezTo>
                  <a:cubicBezTo>
                    <a:pt x="18053" y="6589"/>
                    <a:pt x="17837" y="6557"/>
                    <a:pt x="17619" y="6557"/>
                  </a:cubicBezTo>
                  <a:cubicBezTo>
                    <a:pt x="16904" y="6557"/>
                    <a:pt x="16176" y="6904"/>
                    <a:pt x="15574" y="7223"/>
                  </a:cubicBezTo>
                  <a:cubicBezTo>
                    <a:pt x="14990" y="7533"/>
                    <a:pt x="14467" y="7902"/>
                    <a:pt x="13931" y="8271"/>
                  </a:cubicBezTo>
                  <a:cubicBezTo>
                    <a:pt x="13359" y="8652"/>
                    <a:pt x="12752" y="9069"/>
                    <a:pt x="12085" y="9247"/>
                  </a:cubicBezTo>
                  <a:cubicBezTo>
                    <a:pt x="12007" y="9270"/>
                    <a:pt x="11907" y="9292"/>
                    <a:pt x="11811" y="9292"/>
                  </a:cubicBezTo>
                  <a:cubicBezTo>
                    <a:pt x="11703" y="9292"/>
                    <a:pt x="11601" y="9264"/>
                    <a:pt x="11538" y="9176"/>
                  </a:cubicBezTo>
                  <a:cubicBezTo>
                    <a:pt x="11383" y="8950"/>
                    <a:pt x="11490" y="8688"/>
                    <a:pt x="11633" y="8497"/>
                  </a:cubicBezTo>
                  <a:cubicBezTo>
                    <a:pt x="12002" y="7938"/>
                    <a:pt x="12692" y="7581"/>
                    <a:pt x="13264" y="7283"/>
                  </a:cubicBezTo>
                  <a:cubicBezTo>
                    <a:pt x="13835" y="6973"/>
                    <a:pt x="14478" y="6723"/>
                    <a:pt x="15086" y="6461"/>
                  </a:cubicBezTo>
                  <a:cubicBezTo>
                    <a:pt x="15894" y="6113"/>
                    <a:pt x="16739" y="5792"/>
                    <a:pt x="17618" y="5792"/>
                  </a:cubicBezTo>
                  <a:cubicBezTo>
                    <a:pt x="17761" y="5792"/>
                    <a:pt x="17905" y="5800"/>
                    <a:pt x="18050" y="5818"/>
                  </a:cubicBezTo>
                  <a:cubicBezTo>
                    <a:pt x="18062" y="5830"/>
                    <a:pt x="18074" y="5830"/>
                    <a:pt x="18086" y="5830"/>
                  </a:cubicBezTo>
                  <a:lnTo>
                    <a:pt x="18157" y="5830"/>
                  </a:lnTo>
                  <a:cubicBezTo>
                    <a:pt x="18312" y="5830"/>
                    <a:pt x="18479" y="5854"/>
                    <a:pt x="18634" y="5902"/>
                  </a:cubicBezTo>
                  <a:cubicBezTo>
                    <a:pt x="18634" y="5902"/>
                    <a:pt x="18634" y="5902"/>
                    <a:pt x="18634" y="5902"/>
                  </a:cubicBezTo>
                  <a:cubicBezTo>
                    <a:pt x="18676" y="5902"/>
                    <a:pt x="17774" y="3959"/>
                    <a:pt x="16967" y="3330"/>
                  </a:cubicBezTo>
                  <a:cubicBezTo>
                    <a:pt x="16536" y="2991"/>
                    <a:pt x="16014" y="2816"/>
                    <a:pt x="15486" y="2816"/>
                  </a:cubicBezTo>
                  <a:cubicBezTo>
                    <a:pt x="15123" y="2816"/>
                    <a:pt x="14758" y="2898"/>
                    <a:pt x="14419" y="3068"/>
                  </a:cubicBezTo>
                  <a:cubicBezTo>
                    <a:pt x="13597" y="3449"/>
                    <a:pt x="12931" y="4128"/>
                    <a:pt x="12288" y="4747"/>
                  </a:cubicBezTo>
                  <a:cubicBezTo>
                    <a:pt x="11978" y="5045"/>
                    <a:pt x="11633" y="5318"/>
                    <a:pt x="11299" y="5604"/>
                  </a:cubicBezTo>
                  <a:cubicBezTo>
                    <a:pt x="10930" y="5914"/>
                    <a:pt x="10561" y="6247"/>
                    <a:pt x="10097" y="6414"/>
                  </a:cubicBezTo>
                  <a:cubicBezTo>
                    <a:pt x="9994" y="6448"/>
                    <a:pt x="9897" y="6501"/>
                    <a:pt x="9779" y="6501"/>
                  </a:cubicBezTo>
                  <a:cubicBezTo>
                    <a:pt x="9734" y="6501"/>
                    <a:pt x="9686" y="6493"/>
                    <a:pt x="9633" y="6473"/>
                  </a:cubicBezTo>
                  <a:lnTo>
                    <a:pt x="9621" y="6473"/>
                  </a:lnTo>
                  <a:cubicBezTo>
                    <a:pt x="9573" y="6426"/>
                    <a:pt x="9549" y="6354"/>
                    <a:pt x="9585" y="6295"/>
                  </a:cubicBezTo>
                  <a:cubicBezTo>
                    <a:pt x="9597" y="6247"/>
                    <a:pt x="9621" y="6188"/>
                    <a:pt x="9656" y="6152"/>
                  </a:cubicBezTo>
                  <a:cubicBezTo>
                    <a:pt x="9775" y="5985"/>
                    <a:pt x="9906" y="5842"/>
                    <a:pt x="10049" y="5711"/>
                  </a:cubicBezTo>
                  <a:cubicBezTo>
                    <a:pt x="10430" y="5342"/>
                    <a:pt x="10799" y="4973"/>
                    <a:pt x="11133" y="4580"/>
                  </a:cubicBezTo>
                  <a:cubicBezTo>
                    <a:pt x="11538" y="4092"/>
                    <a:pt x="11978" y="3640"/>
                    <a:pt x="12442" y="3211"/>
                  </a:cubicBezTo>
                  <a:cubicBezTo>
                    <a:pt x="12839" y="2877"/>
                    <a:pt x="13326" y="2534"/>
                    <a:pt x="13857" y="2534"/>
                  </a:cubicBezTo>
                  <a:cubicBezTo>
                    <a:pt x="13932" y="2534"/>
                    <a:pt x="14009" y="2541"/>
                    <a:pt x="14086" y="2556"/>
                  </a:cubicBezTo>
                  <a:cubicBezTo>
                    <a:pt x="14109" y="2556"/>
                    <a:pt x="13085" y="842"/>
                    <a:pt x="12181" y="604"/>
                  </a:cubicBezTo>
                  <a:cubicBezTo>
                    <a:pt x="12002" y="559"/>
                    <a:pt x="11825" y="538"/>
                    <a:pt x="11652" y="538"/>
                  </a:cubicBezTo>
                  <a:cubicBezTo>
                    <a:pt x="10950" y="538"/>
                    <a:pt x="10305" y="883"/>
                    <a:pt x="9799" y="1389"/>
                  </a:cubicBezTo>
                  <a:cubicBezTo>
                    <a:pt x="9228" y="1985"/>
                    <a:pt x="8930" y="2711"/>
                    <a:pt x="8668" y="3473"/>
                  </a:cubicBezTo>
                  <a:cubicBezTo>
                    <a:pt x="8537" y="3902"/>
                    <a:pt x="8371" y="4306"/>
                    <a:pt x="8180" y="4711"/>
                  </a:cubicBezTo>
                  <a:cubicBezTo>
                    <a:pt x="8013" y="5021"/>
                    <a:pt x="7799" y="5366"/>
                    <a:pt x="7442" y="5485"/>
                  </a:cubicBezTo>
                  <a:cubicBezTo>
                    <a:pt x="7392" y="5503"/>
                    <a:pt x="7346" y="5511"/>
                    <a:pt x="7305" y="5511"/>
                  </a:cubicBezTo>
                  <a:cubicBezTo>
                    <a:pt x="6699" y="5511"/>
                    <a:pt x="7004" y="3737"/>
                    <a:pt x="7049" y="3425"/>
                  </a:cubicBezTo>
                  <a:cubicBezTo>
                    <a:pt x="7132" y="2854"/>
                    <a:pt x="7287" y="2306"/>
                    <a:pt x="7513" y="1794"/>
                  </a:cubicBezTo>
                  <a:cubicBezTo>
                    <a:pt x="7870" y="1044"/>
                    <a:pt x="8466" y="532"/>
                    <a:pt x="9156" y="115"/>
                  </a:cubicBezTo>
                  <a:cubicBezTo>
                    <a:pt x="9178" y="101"/>
                    <a:pt x="8519" y="0"/>
                    <a:pt x="7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7" name="Google Shape;717;p22">
              <a:extLst>
                <a:ext uri="{FF2B5EF4-FFF2-40B4-BE49-F238E27FC236}">
                  <a16:creationId xmlns:a16="http://schemas.microsoft.com/office/drawing/2014/main" id="{F593FF85-AF57-5711-6F67-33C6484EE57B}"/>
                </a:ext>
              </a:extLst>
            </p:cNvPr>
            <p:cNvSpPr/>
            <p:nvPr/>
          </p:nvSpPr>
          <p:spPr>
            <a:xfrm>
              <a:off x="3725461" y="3677005"/>
              <a:ext cx="776094" cy="400382"/>
            </a:xfrm>
            <a:custGeom>
              <a:avLst/>
              <a:gdLst/>
              <a:ahLst/>
              <a:cxnLst/>
              <a:rect l="l" t="t" r="r" b="b"/>
              <a:pathLst>
                <a:path w="20888" h="10776" extrusionOk="0">
                  <a:moveTo>
                    <a:pt x="11530" y="0"/>
                  </a:moveTo>
                  <a:cubicBezTo>
                    <a:pt x="11077" y="477"/>
                    <a:pt x="10994" y="489"/>
                    <a:pt x="10613" y="977"/>
                  </a:cubicBezTo>
                  <a:cubicBezTo>
                    <a:pt x="10553" y="1036"/>
                    <a:pt x="10137" y="1751"/>
                    <a:pt x="10077" y="1786"/>
                  </a:cubicBezTo>
                  <a:cubicBezTo>
                    <a:pt x="9851" y="2227"/>
                    <a:pt x="9708" y="2548"/>
                    <a:pt x="9517" y="3001"/>
                  </a:cubicBezTo>
                  <a:cubicBezTo>
                    <a:pt x="9315" y="3489"/>
                    <a:pt x="9125" y="3977"/>
                    <a:pt x="8922" y="4465"/>
                  </a:cubicBezTo>
                  <a:cubicBezTo>
                    <a:pt x="8732" y="4894"/>
                    <a:pt x="8470" y="5287"/>
                    <a:pt x="8279" y="5703"/>
                  </a:cubicBezTo>
                  <a:cubicBezTo>
                    <a:pt x="7970" y="5608"/>
                    <a:pt x="7672" y="5513"/>
                    <a:pt x="7362" y="5430"/>
                  </a:cubicBezTo>
                  <a:cubicBezTo>
                    <a:pt x="7601" y="4930"/>
                    <a:pt x="7636" y="4287"/>
                    <a:pt x="7672" y="3775"/>
                  </a:cubicBezTo>
                  <a:cubicBezTo>
                    <a:pt x="7708" y="3072"/>
                    <a:pt x="7708" y="2382"/>
                    <a:pt x="7648" y="1691"/>
                  </a:cubicBezTo>
                  <a:cubicBezTo>
                    <a:pt x="7636" y="1524"/>
                    <a:pt x="7624" y="1358"/>
                    <a:pt x="7612" y="1191"/>
                  </a:cubicBezTo>
                  <a:cubicBezTo>
                    <a:pt x="7601" y="1227"/>
                    <a:pt x="7589" y="1274"/>
                    <a:pt x="7577" y="1310"/>
                  </a:cubicBezTo>
                  <a:cubicBezTo>
                    <a:pt x="7398" y="1941"/>
                    <a:pt x="7279" y="2584"/>
                    <a:pt x="7231" y="3239"/>
                  </a:cubicBezTo>
                  <a:cubicBezTo>
                    <a:pt x="7231" y="3632"/>
                    <a:pt x="7208" y="4025"/>
                    <a:pt x="7160" y="4406"/>
                  </a:cubicBezTo>
                  <a:cubicBezTo>
                    <a:pt x="7124" y="4727"/>
                    <a:pt x="7041" y="5025"/>
                    <a:pt x="7029" y="5334"/>
                  </a:cubicBezTo>
                  <a:cubicBezTo>
                    <a:pt x="6839" y="5287"/>
                    <a:pt x="6660" y="5239"/>
                    <a:pt x="6481" y="5191"/>
                  </a:cubicBezTo>
                  <a:cubicBezTo>
                    <a:pt x="6315" y="4382"/>
                    <a:pt x="5803" y="3620"/>
                    <a:pt x="5469" y="2870"/>
                  </a:cubicBezTo>
                  <a:cubicBezTo>
                    <a:pt x="5386" y="2691"/>
                    <a:pt x="5303" y="2501"/>
                    <a:pt x="5231" y="2310"/>
                  </a:cubicBezTo>
                  <a:lnTo>
                    <a:pt x="5231" y="2310"/>
                  </a:lnTo>
                  <a:cubicBezTo>
                    <a:pt x="5160" y="2513"/>
                    <a:pt x="5374" y="3441"/>
                    <a:pt x="5541" y="3751"/>
                  </a:cubicBezTo>
                  <a:cubicBezTo>
                    <a:pt x="5755" y="4156"/>
                    <a:pt x="5898" y="4703"/>
                    <a:pt x="6088" y="5108"/>
                  </a:cubicBezTo>
                  <a:cubicBezTo>
                    <a:pt x="4422" y="4727"/>
                    <a:pt x="1957" y="3822"/>
                    <a:pt x="493" y="2941"/>
                  </a:cubicBezTo>
                  <a:cubicBezTo>
                    <a:pt x="449" y="2915"/>
                    <a:pt x="405" y="2904"/>
                    <a:pt x="363" y="2904"/>
                  </a:cubicBezTo>
                  <a:cubicBezTo>
                    <a:pt x="154" y="2904"/>
                    <a:pt x="0" y="3185"/>
                    <a:pt x="219" y="3334"/>
                  </a:cubicBezTo>
                  <a:cubicBezTo>
                    <a:pt x="1540" y="4263"/>
                    <a:pt x="4029" y="5120"/>
                    <a:pt x="5588" y="5489"/>
                  </a:cubicBezTo>
                  <a:cubicBezTo>
                    <a:pt x="5791" y="5537"/>
                    <a:pt x="5981" y="5584"/>
                    <a:pt x="6184" y="5632"/>
                  </a:cubicBezTo>
                  <a:cubicBezTo>
                    <a:pt x="5827" y="6299"/>
                    <a:pt x="4410" y="7311"/>
                    <a:pt x="4291" y="7430"/>
                  </a:cubicBezTo>
                  <a:lnTo>
                    <a:pt x="4124" y="7620"/>
                  </a:lnTo>
                  <a:cubicBezTo>
                    <a:pt x="4422" y="7489"/>
                    <a:pt x="5874" y="6751"/>
                    <a:pt x="6529" y="5751"/>
                  </a:cubicBezTo>
                  <a:cubicBezTo>
                    <a:pt x="6696" y="5787"/>
                    <a:pt x="6767" y="5787"/>
                    <a:pt x="6934" y="5834"/>
                  </a:cubicBezTo>
                  <a:cubicBezTo>
                    <a:pt x="7017" y="6120"/>
                    <a:pt x="7053" y="6430"/>
                    <a:pt x="7041" y="6739"/>
                  </a:cubicBezTo>
                  <a:cubicBezTo>
                    <a:pt x="6981" y="7204"/>
                    <a:pt x="6874" y="7656"/>
                    <a:pt x="6708" y="8097"/>
                  </a:cubicBezTo>
                  <a:cubicBezTo>
                    <a:pt x="6469" y="8847"/>
                    <a:pt x="5934" y="10406"/>
                    <a:pt x="6077" y="10430"/>
                  </a:cubicBezTo>
                  <a:cubicBezTo>
                    <a:pt x="6267" y="10085"/>
                    <a:pt x="6458" y="9752"/>
                    <a:pt x="6636" y="9394"/>
                  </a:cubicBezTo>
                  <a:cubicBezTo>
                    <a:pt x="6958" y="8740"/>
                    <a:pt x="7196" y="8049"/>
                    <a:pt x="7327" y="7335"/>
                  </a:cubicBezTo>
                  <a:cubicBezTo>
                    <a:pt x="7386" y="6942"/>
                    <a:pt x="7458" y="6382"/>
                    <a:pt x="7327" y="5942"/>
                  </a:cubicBezTo>
                  <a:lnTo>
                    <a:pt x="7327" y="5942"/>
                  </a:lnTo>
                  <a:cubicBezTo>
                    <a:pt x="7660" y="6037"/>
                    <a:pt x="7993" y="6132"/>
                    <a:pt x="8327" y="6239"/>
                  </a:cubicBezTo>
                  <a:cubicBezTo>
                    <a:pt x="8803" y="7668"/>
                    <a:pt x="8875" y="10645"/>
                    <a:pt x="9006" y="10645"/>
                  </a:cubicBezTo>
                  <a:lnTo>
                    <a:pt x="9006" y="10371"/>
                  </a:lnTo>
                  <a:cubicBezTo>
                    <a:pt x="8982" y="9132"/>
                    <a:pt x="9196" y="7549"/>
                    <a:pt x="8696" y="6346"/>
                  </a:cubicBezTo>
                  <a:lnTo>
                    <a:pt x="8696" y="6346"/>
                  </a:lnTo>
                  <a:cubicBezTo>
                    <a:pt x="9256" y="6513"/>
                    <a:pt x="9815" y="6692"/>
                    <a:pt x="10375" y="6858"/>
                  </a:cubicBezTo>
                  <a:cubicBezTo>
                    <a:pt x="10375" y="6870"/>
                    <a:pt x="10387" y="6870"/>
                    <a:pt x="10387" y="6882"/>
                  </a:cubicBezTo>
                  <a:cubicBezTo>
                    <a:pt x="11101" y="8013"/>
                    <a:pt x="12113" y="10597"/>
                    <a:pt x="12268" y="10776"/>
                  </a:cubicBezTo>
                  <a:lnTo>
                    <a:pt x="12232" y="10656"/>
                  </a:lnTo>
                  <a:cubicBezTo>
                    <a:pt x="11970" y="9859"/>
                    <a:pt x="11768" y="9049"/>
                    <a:pt x="11530" y="8251"/>
                  </a:cubicBezTo>
                  <a:cubicBezTo>
                    <a:pt x="11434" y="7823"/>
                    <a:pt x="11268" y="7430"/>
                    <a:pt x="11041" y="7061"/>
                  </a:cubicBezTo>
                  <a:lnTo>
                    <a:pt x="11041" y="7061"/>
                  </a:lnTo>
                  <a:cubicBezTo>
                    <a:pt x="12006" y="7358"/>
                    <a:pt x="13208" y="7835"/>
                    <a:pt x="14173" y="8168"/>
                  </a:cubicBezTo>
                  <a:cubicBezTo>
                    <a:pt x="14732" y="8847"/>
                    <a:pt x="15816" y="10335"/>
                    <a:pt x="15959" y="10406"/>
                  </a:cubicBezTo>
                  <a:cubicBezTo>
                    <a:pt x="15661" y="9740"/>
                    <a:pt x="15328" y="8942"/>
                    <a:pt x="14851" y="8335"/>
                  </a:cubicBezTo>
                  <a:lnTo>
                    <a:pt x="14851" y="8335"/>
                  </a:lnTo>
                  <a:cubicBezTo>
                    <a:pt x="15244" y="8478"/>
                    <a:pt x="15649" y="8620"/>
                    <a:pt x="16030" y="8763"/>
                  </a:cubicBezTo>
                  <a:cubicBezTo>
                    <a:pt x="16899" y="9097"/>
                    <a:pt x="17757" y="9406"/>
                    <a:pt x="18638" y="9692"/>
                  </a:cubicBezTo>
                  <a:cubicBezTo>
                    <a:pt x="19388" y="9918"/>
                    <a:pt x="20043" y="10323"/>
                    <a:pt x="20840" y="10347"/>
                  </a:cubicBezTo>
                  <a:cubicBezTo>
                    <a:pt x="20888" y="10335"/>
                    <a:pt x="20888" y="10264"/>
                    <a:pt x="20840" y="10264"/>
                  </a:cubicBezTo>
                  <a:cubicBezTo>
                    <a:pt x="20019" y="10168"/>
                    <a:pt x="19328" y="9775"/>
                    <a:pt x="18602" y="9382"/>
                  </a:cubicBezTo>
                  <a:cubicBezTo>
                    <a:pt x="18054" y="9097"/>
                    <a:pt x="17483" y="8835"/>
                    <a:pt x="16899" y="8620"/>
                  </a:cubicBezTo>
                  <a:cubicBezTo>
                    <a:pt x="17042" y="8561"/>
                    <a:pt x="17173" y="8478"/>
                    <a:pt x="17316" y="8418"/>
                  </a:cubicBezTo>
                  <a:cubicBezTo>
                    <a:pt x="17685" y="8239"/>
                    <a:pt x="18054" y="8061"/>
                    <a:pt x="18435" y="7882"/>
                  </a:cubicBezTo>
                  <a:lnTo>
                    <a:pt x="18542" y="7835"/>
                  </a:lnTo>
                  <a:cubicBezTo>
                    <a:pt x="18533" y="7823"/>
                    <a:pt x="18505" y="7818"/>
                    <a:pt x="18460" y="7818"/>
                  </a:cubicBezTo>
                  <a:cubicBezTo>
                    <a:pt x="18093" y="7818"/>
                    <a:pt x="16647" y="8179"/>
                    <a:pt x="16233" y="8370"/>
                  </a:cubicBezTo>
                  <a:lnTo>
                    <a:pt x="16173" y="8347"/>
                  </a:lnTo>
                  <a:cubicBezTo>
                    <a:pt x="15292" y="8001"/>
                    <a:pt x="14387" y="7668"/>
                    <a:pt x="13494" y="7347"/>
                  </a:cubicBezTo>
                  <a:cubicBezTo>
                    <a:pt x="13899" y="7168"/>
                    <a:pt x="14280" y="6942"/>
                    <a:pt x="14649" y="6692"/>
                  </a:cubicBezTo>
                  <a:cubicBezTo>
                    <a:pt x="15161" y="6370"/>
                    <a:pt x="15649" y="6013"/>
                    <a:pt x="16149" y="5692"/>
                  </a:cubicBezTo>
                  <a:cubicBezTo>
                    <a:pt x="16411" y="5513"/>
                    <a:pt x="16673" y="5358"/>
                    <a:pt x="16935" y="5203"/>
                  </a:cubicBezTo>
                  <a:lnTo>
                    <a:pt x="16935" y="5203"/>
                  </a:lnTo>
                  <a:cubicBezTo>
                    <a:pt x="16792" y="5227"/>
                    <a:pt x="16661" y="5263"/>
                    <a:pt x="16518" y="5311"/>
                  </a:cubicBezTo>
                  <a:cubicBezTo>
                    <a:pt x="15911" y="5549"/>
                    <a:pt x="15304" y="5823"/>
                    <a:pt x="14732" y="6156"/>
                  </a:cubicBezTo>
                  <a:cubicBezTo>
                    <a:pt x="14137" y="6537"/>
                    <a:pt x="13399" y="6680"/>
                    <a:pt x="12851" y="7132"/>
                  </a:cubicBezTo>
                  <a:cubicBezTo>
                    <a:pt x="12244" y="6918"/>
                    <a:pt x="11625" y="6727"/>
                    <a:pt x="11006" y="6549"/>
                  </a:cubicBezTo>
                  <a:cubicBezTo>
                    <a:pt x="10720" y="6477"/>
                    <a:pt x="10434" y="6382"/>
                    <a:pt x="10160" y="6299"/>
                  </a:cubicBezTo>
                  <a:cubicBezTo>
                    <a:pt x="10672" y="5906"/>
                    <a:pt x="11065" y="5263"/>
                    <a:pt x="11542" y="4870"/>
                  </a:cubicBezTo>
                  <a:cubicBezTo>
                    <a:pt x="12220" y="4287"/>
                    <a:pt x="12935" y="3751"/>
                    <a:pt x="13649" y="3227"/>
                  </a:cubicBezTo>
                  <a:cubicBezTo>
                    <a:pt x="14030" y="2953"/>
                    <a:pt x="14387" y="2667"/>
                    <a:pt x="14756" y="2382"/>
                  </a:cubicBezTo>
                  <a:lnTo>
                    <a:pt x="14756" y="2382"/>
                  </a:lnTo>
                  <a:cubicBezTo>
                    <a:pt x="14554" y="2477"/>
                    <a:pt x="14363" y="2572"/>
                    <a:pt x="14173" y="2655"/>
                  </a:cubicBezTo>
                  <a:cubicBezTo>
                    <a:pt x="13982" y="2739"/>
                    <a:pt x="10803" y="4775"/>
                    <a:pt x="9648" y="6144"/>
                  </a:cubicBezTo>
                  <a:lnTo>
                    <a:pt x="8613" y="5811"/>
                  </a:lnTo>
                  <a:cubicBezTo>
                    <a:pt x="9053" y="5334"/>
                    <a:pt x="9291" y="4632"/>
                    <a:pt x="9517" y="4060"/>
                  </a:cubicBezTo>
                  <a:cubicBezTo>
                    <a:pt x="9887" y="3156"/>
                    <a:pt x="10268" y="2251"/>
                    <a:pt x="10720" y="1382"/>
                  </a:cubicBezTo>
                  <a:cubicBezTo>
                    <a:pt x="10958" y="905"/>
                    <a:pt x="11232" y="441"/>
                    <a:pt x="1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8" name="Google Shape;718;p22">
              <a:extLst>
                <a:ext uri="{FF2B5EF4-FFF2-40B4-BE49-F238E27FC236}">
                  <a16:creationId xmlns:a16="http://schemas.microsoft.com/office/drawing/2014/main" id="{4F3555D5-14F2-2971-3108-5B238B683643}"/>
                </a:ext>
              </a:extLst>
            </p:cNvPr>
            <p:cNvSpPr/>
            <p:nvPr/>
          </p:nvSpPr>
          <p:spPr>
            <a:xfrm>
              <a:off x="3663670" y="2925337"/>
              <a:ext cx="951131" cy="365531"/>
            </a:xfrm>
            <a:custGeom>
              <a:avLst/>
              <a:gdLst/>
              <a:ahLst/>
              <a:cxnLst/>
              <a:rect l="l" t="t" r="r" b="b"/>
              <a:pathLst>
                <a:path w="25599" h="9838" extrusionOk="0">
                  <a:moveTo>
                    <a:pt x="11223" y="1"/>
                  </a:moveTo>
                  <a:cubicBezTo>
                    <a:pt x="6749" y="1"/>
                    <a:pt x="2924" y="1720"/>
                    <a:pt x="1" y="4705"/>
                  </a:cubicBezTo>
                  <a:cubicBezTo>
                    <a:pt x="1645" y="6904"/>
                    <a:pt x="6251" y="9838"/>
                    <a:pt x="12316" y="9838"/>
                  </a:cubicBezTo>
                  <a:cubicBezTo>
                    <a:pt x="16264" y="9838"/>
                    <a:pt x="20829" y="8595"/>
                    <a:pt x="25599" y="5098"/>
                  </a:cubicBezTo>
                  <a:cubicBezTo>
                    <a:pt x="20359" y="1568"/>
                    <a:pt x="15495" y="1"/>
                    <a:pt x="11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9" name="Google Shape;719;p22">
              <a:extLst>
                <a:ext uri="{FF2B5EF4-FFF2-40B4-BE49-F238E27FC236}">
                  <a16:creationId xmlns:a16="http://schemas.microsoft.com/office/drawing/2014/main" id="{D5696317-CAE7-5535-F08E-284E2DAC733B}"/>
                </a:ext>
              </a:extLst>
            </p:cNvPr>
            <p:cNvSpPr/>
            <p:nvPr/>
          </p:nvSpPr>
          <p:spPr>
            <a:xfrm>
              <a:off x="3663670" y="3080724"/>
              <a:ext cx="827739" cy="38864"/>
            </a:xfrm>
            <a:custGeom>
              <a:avLst/>
              <a:gdLst/>
              <a:ahLst/>
              <a:cxnLst/>
              <a:rect l="l" t="t" r="r" b="b"/>
              <a:pathLst>
                <a:path w="22278" h="1046" extrusionOk="0">
                  <a:moveTo>
                    <a:pt x="6457" y="1"/>
                  </a:moveTo>
                  <a:cubicBezTo>
                    <a:pt x="3102" y="1"/>
                    <a:pt x="830" y="168"/>
                    <a:pt x="1" y="523"/>
                  </a:cubicBezTo>
                  <a:cubicBezTo>
                    <a:pt x="982" y="894"/>
                    <a:pt x="3532" y="1045"/>
                    <a:pt x="7369" y="1045"/>
                  </a:cubicBezTo>
                  <a:cubicBezTo>
                    <a:pt x="11168" y="1045"/>
                    <a:pt x="16229" y="897"/>
                    <a:pt x="22277" y="666"/>
                  </a:cubicBezTo>
                  <a:cubicBezTo>
                    <a:pt x="15889" y="234"/>
                    <a:pt x="10418" y="1"/>
                    <a:pt x="6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0" name="Google Shape;720;p22">
              <a:extLst>
                <a:ext uri="{FF2B5EF4-FFF2-40B4-BE49-F238E27FC236}">
                  <a16:creationId xmlns:a16="http://schemas.microsoft.com/office/drawing/2014/main" id="{5415CC48-5555-6309-1FCF-FCB5CEE4FFB2}"/>
                </a:ext>
              </a:extLst>
            </p:cNvPr>
            <p:cNvSpPr/>
            <p:nvPr/>
          </p:nvSpPr>
          <p:spPr>
            <a:xfrm>
              <a:off x="3779561" y="3105432"/>
              <a:ext cx="58891" cy="85865"/>
            </a:xfrm>
            <a:custGeom>
              <a:avLst/>
              <a:gdLst/>
              <a:ahLst/>
              <a:cxnLst/>
              <a:rect l="l" t="t" r="r" b="b"/>
              <a:pathLst>
                <a:path w="1585" h="2311" extrusionOk="0">
                  <a:moveTo>
                    <a:pt x="1" y="1"/>
                  </a:moveTo>
                  <a:lnTo>
                    <a:pt x="1" y="1"/>
                  </a:lnTo>
                  <a:cubicBezTo>
                    <a:pt x="692" y="513"/>
                    <a:pt x="989" y="1632"/>
                    <a:pt x="513" y="2310"/>
                  </a:cubicBezTo>
                  <a:cubicBezTo>
                    <a:pt x="1584" y="1417"/>
                    <a:pt x="465" y="96"/>
                    <a:pt x="465" y="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1" name="Google Shape;721;p22">
              <a:extLst>
                <a:ext uri="{FF2B5EF4-FFF2-40B4-BE49-F238E27FC236}">
                  <a16:creationId xmlns:a16="http://schemas.microsoft.com/office/drawing/2014/main" id="{45AFE6FE-632A-4813-231D-7444516D52EF}"/>
                </a:ext>
              </a:extLst>
            </p:cNvPr>
            <p:cNvSpPr/>
            <p:nvPr/>
          </p:nvSpPr>
          <p:spPr>
            <a:xfrm>
              <a:off x="3888391" y="3106324"/>
              <a:ext cx="71709" cy="133647"/>
            </a:xfrm>
            <a:custGeom>
              <a:avLst/>
              <a:gdLst/>
              <a:ahLst/>
              <a:cxnLst/>
              <a:rect l="l" t="t" r="r" b="b"/>
              <a:pathLst>
                <a:path w="1930" h="3597" extrusionOk="0">
                  <a:moveTo>
                    <a:pt x="691" y="0"/>
                  </a:moveTo>
                  <a:lnTo>
                    <a:pt x="1" y="12"/>
                  </a:lnTo>
                  <a:cubicBezTo>
                    <a:pt x="906" y="1298"/>
                    <a:pt x="965" y="2763"/>
                    <a:pt x="549" y="3596"/>
                  </a:cubicBezTo>
                  <a:cubicBezTo>
                    <a:pt x="1930" y="1834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2" name="Google Shape;722;p22">
              <a:extLst>
                <a:ext uri="{FF2B5EF4-FFF2-40B4-BE49-F238E27FC236}">
                  <a16:creationId xmlns:a16="http://schemas.microsoft.com/office/drawing/2014/main" id="{243A45FE-842E-B27E-2A87-D57CD86B8631}"/>
                </a:ext>
              </a:extLst>
            </p:cNvPr>
            <p:cNvSpPr/>
            <p:nvPr/>
          </p:nvSpPr>
          <p:spPr>
            <a:xfrm>
              <a:off x="4026427" y="3104987"/>
              <a:ext cx="62420" cy="153970"/>
            </a:xfrm>
            <a:custGeom>
              <a:avLst/>
              <a:gdLst/>
              <a:ahLst/>
              <a:cxnLst/>
              <a:rect l="l" t="t" r="r" b="b"/>
              <a:pathLst>
                <a:path w="1680" h="4144" extrusionOk="0">
                  <a:moveTo>
                    <a:pt x="501" y="1"/>
                  </a:moveTo>
                  <a:cubicBezTo>
                    <a:pt x="334" y="1"/>
                    <a:pt x="167" y="13"/>
                    <a:pt x="1" y="48"/>
                  </a:cubicBezTo>
                  <a:cubicBezTo>
                    <a:pt x="1001" y="1167"/>
                    <a:pt x="1263" y="2763"/>
                    <a:pt x="691" y="4144"/>
                  </a:cubicBezTo>
                  <a:cubicBezTo>
                    <a:pt x="1679" y="2572"/>
                    <a:pt x="1227" y="739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3" name="Google Shape;723;p22">
              <a:extLst>
                <a:ext uri="{FF2B5EF4-FFF2-40B4-BE49-F238E27FC236}">
                  <a16:creationId xmlns:a16="http://schemas.microsoft.com/office/drawing/2014/main" id="{4FF3F050-CF15-FE4F-FCC4-D59F881F0B45}"/>
                </a:ext>
              </a:extLst>
            </p:cNvPr>
            <p:cNvSpPr/>
            <p:nvPr/>
          </p:nvSpPr>
          <p:spPr>
            <a:xfrm>
              <a:off x="4185678" y="3105841"/>
              <a:ext cx="60674" cy="143827"/>
            </a:xfrm>
            <a:custGeom>
              <a:avLst/>
              <a:gdLst/>
              <a:ahLst/>
              <a:cxnLst/>
              <a:rect l="l" t="t" r="r" b="b"/>
              <a:pathLst>
                <a:path w="1633" h="3871" extrusionOk="0">
                  <a:moveTo>
                    <a:pt x="372" y="1"/>
                  </a:moveTo>
                  <a:cubicBezTo>
                    <a:pt x="246" y="1"/>
                    <a:pt x="122" y="16"/>
                    <a:pt x="1" y="49"/>
                  </a:cubicBezTo>
                  <a:cubicBezTo>
                    <a:pt x="989" y="1478"/>
                    <a:pt x="1227" y="2228"/>
                    <a:pt x="715" y="3871"/>
                  </a:cubicBezTo>
                  <a:cubicBezTo>
                    <a:pt x="1632" y="2645"/>
                    <a:pt x="1203" y="561"/>
                    <a:pt x="668" y="25"/>
                  </a:cubicBezTo>
                  <a:cubicBezTo>
                    <a:pt x="569" y="10"/>
                    <a:pt x="470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4" name="Google Shape;724;p22">
              <a:extLst>
                <a:ext uri="{FF2B5EF4-FFF2-40B4-BE49-F238E27FC236}">
                  <a16:creationId xmlns:a16="http://schemas.microsoft.com/office/drawing/2014/main" id="{CA9D6B96-C6B2-C4EF-AFCA-949AB6DDC8CE}"/>
                </a:ext>
              </a:extLst>
            </p:cNvPr>
            <p:cNvSpPr/>
            <p:nvPr/>
          </p:nvSpPr>
          <p:spPr>
            <a:xfrm>
              <a:off x="4314871" y="3104095"/>
              <a:ext cx="42505" cy="98684"/>
            </a:xfrm>
            <a:custGeom>
              <a:avLst/>
              <a:gdLst/>
              <a:ahLst/>
              <a:cxnLst/>
              <a:rect l="l" t="t" r="r" b="b"/>
              <a:pathLst>
                <a:path w="1144" h="2656" extrusionOk="0">
                  <a:moveTo>
                    <a:pt x="1" y="1"/>
                  </a:moveTo>
                  <a:lnTo>
                    <a:pt x="1" y="1"/>
                  </a:lnTo>
                  <a:cubicBezTo>
                    <a:pt x="548" y="727"/>
                    <a:pt x="834" y="1739"/>
                    <a:pt x="596" y="2656"/>
                  </a:cubicBezTo>
                  <a:cubicBezTo>
                    <a:pt x="1144" y="1608"/>
                    <a:pt x="465" y="72"/>
                    <a:pt x="465" y="7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5" name="Google Shape;725;p22">
              <a:extLst>
                <a:ext uri="{FF2B5EF4-FFF2-40B4-BE49-F238E27FC236}">
                  <a16:creationId xmlns:a16="http://schemas.microsoft.com/office/drawing/2014/main" id="{7F65A435-66C7-2D44-3F3F-8C0FCD7A4912}"/>
                </a:ext>
              </a:extLst>
            </p:cNvPr>
            <p:cNvSpPr/>
            <p:nvPr/>
          </p:nvSpPr>
          <p:spPr>
            <a:xfrm>
              <a:off x="4425039" y="3105432"/>
              <a:ext cx="27012" cy="77468"/>
            </a:xfrm>
            <a:custGeom>
              <a:avLst/>
              <a:gdLst/>
              <a:ahLst/>
              <a:cxnLst/>
              <a:rect l="l" t="t" r="r" b="b"/>
              <a:pathLst>
                <a:path w="727" h="2085" extrusionOk="0">
                  <a:moveTo>
                    <a:pt x="0" y="1"/>
                  </a:moveTo>
                  <a:cubicBezTo>
                    <a:pt x="345" y="513"/>
                    <a:pt x="453" y="1382"/>
                    <a:pt x="238" y="2084"/>
                  </a:cubicBezTo>
                  <a:cubicBezTo>
                    <a:pt x="726" y="1334"/>
                    <a:pt x="286" y="1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6" name="Google Shape;726;p22">
              <a:extLst>
                <a:ext uri="{FF2B5EF4-FFF2-40B4-BE49-F238E27FC236}">
                  <a16:creationId xmlns:a16="http://schemas.microsoft.com/office/drawing/2014/main" id="{2D8B5DFB-08F4-A439-6C51-9354D677E54F}"/>
                </a:ext>
              </a:extLst>
            </p:cNvPr>
            <p:cNvSpPr/>
            <p:nvPr/>
          </p:nvSpPr>
          <p:spPr>
            <a:xfrm>
              <a:off x="3778706" y="3006783"/>
              <a:ext cx="59745" cy="85419"/>
            </a:xfrm>
            <a:custGeom>
              <a:avLst/>
              <a:gdLst/>
              <a:ahLst/>
              <a:cxnLst/>
              <a:rect l="l" t="t" r="r" b="b"/>
              <a:pathLst>
                <a:path w="1608" h="2299" extrusionOk="0">
                  <a:moveTo>
                    <a:pt x="548" y="0"/>
                  </a:moveTo>
                  <a:cubicBezTo>
                    <a:pt x="1012" y="679"/>
                    <a:pt x="703" y="1798"/>
                    <a:pt x="0" y="2298"/>
                  </a:cubicBezTo>
                  <a:lnTo>
                    <a:pt x="476" y="2215"/>
                  </a:lnTo>
                  <a:cubicBezTo>
                    <a:pt x="476" y="2215"/>
                    <a:pt x="1607" y="917"/>
                    <a:pt x="548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7" name="Google Shape;727;p22">
              <a:extLst>
                <a:ext uri="{FF2B5EF4-FFF2-40B4-BE49-F238E27FC236}">
                  <a16:creationId xmlns:a16="http://schemas.microsoft.com/office/drawing/2014/main" id="{9A522D0F-5704-9228-9334-2E581C287C58}"/>
                </a:ext>
              </a:extLst>
            </p:cNvPr>
            <p:cNvSpPr/>
            <p:nvPr/>
          </p:nvSpPr>
          <p:spPr>
            <a:xfrm>
              <a:off x="3887537" y="2959892"/>
              <a:ext cx="72564" cy="134055"/>
            </a:xfrm>
            <a:custGeom>
              <a:avLst/>
              <a:gdLst/>
              <a:ahLst/>
              <a:cxnLst/>
              <a:rect l="l" t="t" r="r" b="b"/>
              <a:pathLst>
                <a:path w="1953" h="3608" extrusionOk="0">
                  <a:moveTo>
                    <a:pt x="607" y="0"/>
                  </a:moveTo>
                  <a:lnTo>
                    <a:pt x="607" y="0"/>
                  </a:lnTo>
                  <a:cubicBezTo>
                    <a:pt x="1012" y="834"/>
                    <a:pt x="929" y="2310"/>
                    <a:pt x="0" y="3572"/>
                  </a:cubicBezTo>
                  <a:lnTo>
                    <a:pt x="691" y="3608"/>
                  </a:lnTo>
                  <a:cubicBezTo>
                    <a:pt x="691" y="3608"/>
                    <a:pt x="1953" y="1786"/>
                    <a:pt x="607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8" name="Google Shape;728;p22">
              <a:extLst>
                <a:ext uri="{FF2B5EF4-FFF2-40B4-BE49-F238E27FC236}">
                  <a16:creationId xmlns:a16="http://schemas.microsoft.com/office/drawing/2014/main" id="{3CCD7224-7B87-19AD-17A8-608B3DED1839}"/>
                </a:ext>
              </a:extLst>
            </p:cNvPr>
            <p:cNvSpPr/>
            <p:nvPr/>
          </p:nvSpPr>
          <p:spPr>
            <a:xfrm>
              <a:off x="4025535" y="2943060"/>
              <a:ext cx="63758" cy="153673"/>
            </a:xfrm>
            <a:custGeom>
              <a:avLst/>
              <a:gdLst/>
              <a:ahLst/>
              <a:cxnLst/>
              <a:rect l="l" t="t" r="r" b="b"/>
              <a:pathLst>
                <a:path w="1716" h="413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311" y="1394"/>
                    <a:pt x="1013" y="2978"/>
                    <a:pt x="1" y="4085"/>
                  </a:cubicBezTo>
                  <a:cubicBezTo>
                    <a:pt x="138" y="4114"/>
                    <a:pt x="275" y="4136"/>
                    <a:pt x="412" y="4136"/>
                  </a:cubicBezTo>
                  <a:cubicBezTo>
                    <a:pt x="442" y="4136"/>
                    <a:pt x="471" y="4135"/>
                    <a:pt x="501" y="4132"/>
                  </a:cubicBezTo>
                  <a:cubicBezTo>
                    <a:pt x="1239" y="3406"/>
                    <a:pt x="1715" y="1584"/>
                    <a:pt x="7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9" name="Google Shape;729;p22">
              <a:extLst>
                <a:ext uri="{FF2B5EF4-FFF2-40B4-BE49-F238E27FC236}">
                  <a16:creationId xmlns:a16="http://schemas.microsoft.com/office/drawing/2014/main" id="{8C3EA2D3-54BB-8E6C-1497-390D8097FB5D}"/>
                </a:ext>
              </a:extLst>
            </p:cNvPr>
            <p:cNvSpPr/>
            <p:nvPr/>
          </p:nvSpPr>
          <p:spPr>
            <a:xfrm>
              <a:off x="4184378" y="2955025"/>
              <a:ext cx="62383" cy="143678"/>
            </a:xfrm>
            <a:custGeom>
              <a:avLst/>
              <a:gdLst/>
              <a:ahLst/>
              <a:cxnLst/>
              <a:rect l="l" t="t" r="r" b="b"/>
              <a:pathLst>
                <a:path w="1679" h="3867" extrusionOk="0">
                  <a:moveTo>
                    <a:pt x="786" y="0"/>
                  </a:moveTo>
                  <a:cubicBezTo>
                    <a:pt x="1274" y="1643"/>
                    <a:pt x="1024" y="2394"/>
                    <a:pt x="0" y="3810"/>
                  </a:cubicBezTo>
                  <a:cubicBezTo>
                    <a:pt x="134" y="3848"/>
                    <a:pt x="273" y="3866"/>
                    <a:pt x="413" y="3866"/>
                  </a:cubicBezTo>
                  <a:cubicBezTo>
                    <a:pt x="497" y="3866"/>
                    <a:pt x="582" y="3860"/>
                    <a:pt x="667" y="3846"/>
                  </a:cubicBezTo>
                  <a:cubicBezTo>
                    <a:pt x="1215" y="3310"/>
                    <a:pt x="1679" y="1239"/>
                    <a:pt x="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0" name="Google Shape;730;p22">
              <a:extLst>
                <a:ext uri="{FF2B5EF4-FFF2-40B4-BE49-F238E27FC236}">
                  <a16:creationId xmlns:a16="http://schemas.microsoft.com/office/drawing/2014/main" id="{15C961D8-874C-7759-F006-F884E613B46A}"/>
                </a:ext>
              </a:extLst>
            </p:cNvPr>
            <p:cNvSpPr/>
            <p:nvPr/>
          </p:nvSpPr>
          <p:spPr>
            <a:xfrm>
              <a:off x="4313533" y="3003699"/>
              <a:ext cx="43843" cy="98684"/>
            </a:xfrm>
            <a:custGeom>
              <a:avLst/>
              <a:gdLst/>
              <a:ahLst/>
              <a:cxnLst/>
              <a:rect l="l" t="t" r="r" b="b"/>
              <a:pathLst>
                <a:path w="1180" h="2656" extrusionOk="0">
                  <a:moveTo>
                    <a:pt x="644" y="0"/>
                  </a:moveTo>
                  <a:cubicBezTo>
                    <a:pt x="882" y="929"/>
                    <a:pt x="572" y="1941"/>
                    <a:pt x="1" y="2655"/>
                  </a:cubicBezTo>
                  <a:lnTo>
                    <a:pt x="477" y="2596"/>
                  </a:lnTo>
                  <a:cubicBezTo>
                    <a:pt x="477" y="2596"/>
                    <a:pt x="1180" y="1072"/>
                    <a:pt x="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1" name="Google Shape;731;p22">
              <a:extLst>
                <a:ext uri="{FF2B5EF4-FFF2-40B4-BE49-F238E27FC236}">
                  <a16:creationId xmlns:a16="http://schemas.microsoft.com/office/drawing/2014/main" id="{8FEA6799-697E-72F4-B5B4-F0CC9B2CF09A}"/>
                </a:ext>
              </a:extLst>
            </p:cNvPr>
            <p:cNvSpPr/>
            <p:nvPr/>
          </p:nvSpPr>
          <p:spPr>
            <a:xfrm>
              <a:off x="4424147" y="3025807"/>
              <a:ext cx="27903" cy="77431"/>
            </a:xfrm>
            <a:custGeom>
              <a:avLst/>
              <a:gdLst/>
              <a:ahLst/>
              <a:cxnLst/>
              <a:rect l="l" t="t" r="r" b="b"/>
              <a:pathLst>
                <a:path w="751" h="2084" extrusionOk="0">
                  <a:moveTo>
                    <a:pt x="262" y="0"/>
                  </a:moveTo>
                  <a:cubicBezTo>
                    <a:pt x="465" y="691"/>
                    <a:pt x="346" y="1572"/>
                    <a:pt x="0" y="2072"/>
                  </a:cubicBezTo>
                  <a:lnTo>
                    <a:pt x="286" y="2084"/>
                  </a:lnTo>
                  <a:cubicBezTo>
                    <a:pt x="286" y="2084"/>
                    <a:pt x="750" y="739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2" name="Google Shape;732;p22">
              <a:extLst>
                <a:ext uri="{FF2B5EF4-FFF2-40B4-BE49-F238E27FC236}">
                  <a16:creationId xmlns:a16="http://schemas.microsoft.com/office/drawing/2014/main" id="{6DDCF832-2EBD-8CB7-776F-7684873387F9}"/>
                </a:ext>
              </a:extLst>
            </p:cNvPr>
            <p:cNvSpPr/>
            <p:nvPr/>
          </p:nvSpPr>
          <p:spPr>
            <a:xfrm>
              <a:off x="1177881" y="2025118"/>
              <a:ext cx="770223" cy="1093583"/>
            </a:xfrm>
            <a:custGeom>
              <a:avLst/>
              <a:gdLst/>
              <a:ahLst/>
              <a:cxnLst/>
              <a:rect l="l" t="t" r="r" b="b"/>
              <a:pathLst>
                <a:path w="20730" h="29433" extrusionOk="0">
                  <a:moveTo>
                    <a:pt x="465" y="1"/>
                  </a:moveTo>
                  <a:cubicBezTo>
                    <a:pt x="0" y="17443"/>
                    <a:pt x="7775" y="27159"/>
                    <a:pt x="18538" y="29433"/>
                  </a:cubicBezTo>
                  <a:cubicBezTo>
                    <a:pt x="20729" y="23706"/>
                    <a:pt x="19312" y="7359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3" name="Google Shape;733;p22">
              <a:extLst>
                <a:ext uri="{FF2B5EF4-FFF2-40B4-BE49-F238E27FC236}">
                  <a16:creationId xmlns:a16="http://schemas.microsoft.com/office/drawing/2014/main" id="{65BC7AEB-837B-323A-175C-513E4C1A81F6}"/>
                </a:ext>
              </a:extLst>
            </p:cNvPr>
            <p:cNvSpPr/>
            <p:nvPr/>
          </p:nvSpPr>
          <p:spPr>
            <a:xfrm>
              <a:off x="1273855" y="2171996"/>
              <a:ext cx="592845" cy="946709"/>
            </a:xfrm>
            <a:custGeom>
              <a:avLst/>
              <a:gdLst/>
              <a:ahLst/>
              <a:cxnLst/>
              <a:rect l="l" t="t" r="r" b="b"/>
              <a:pathLst>
                <a:path w="15956" h="25480" extrusionOk="0">
                  <a:moveTo>
                    <a:pt x="1" y="0"/>
                  </a:moveTo>
                  <a:lnTo>
                    <a:pt x="1" y="0"/>
                  </a:lnTo>
                  <a:cubicBezTo>
                    <a:pt x="7621" y="14014"/>
                    <a:pt x="13776" y="23980"/>
                    <a:pt x="15955" y="25480"/>
                  </a:cubicBezTo>
                  <a:cubicBezTo>
                    <a:pt x="15396" y="22717"/>
                    <a:pt x="9335" y="135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4" name="Google Shape;734;p22">
              <a:extLst>
                <a:ext uri="{FF2B5EF4-FFF2-40B4-BE49-F238E27FC236}">
                  <a16:creationId xmlns:a16="http://schemas.microsoft.com/office/drawing/2014/main" id="{E94B33F4-F839-FD2F-D107-61A048AEF9BF}"/>
                </a:ext>
              </a:extLst>
            </p:cNvPr>
            <p:cNvSpPr/>
            <p:nvPr/>
          </p:nvSpPr>
          <p:spPr>
            <a:xfrm>
              <a:off x="1780406" y="2895760"/>
              <a:ext cx="92479" cy="87166"/>
            </a:xfrm>
            <a:custGeom>
              <a:avLst/>
              <a:gdLst/>
              <a:ahLst/>
              <a:cxnLst/>
              <a:rect l="l" t="t" r="r" b="b"/>
              <a:pathLst>
                <a:path w="2489" h="2346" extrusionOk="0">
                  <a:moveTo>
                    <a:pt x="1915" y="1"/>
                  </a:moveTo>
                  <a:cubicBezTo>
                    <a:pt x="542" y="1"/>
                    <a:pt x="1" y="1738"/>
                    <a:pt x="1" y="1738"/>
                  </a:cubicBezTo>
                  <a:lnTo>
                    <a:pt x="239" y="2346"/>
                  </a:lnTo>
                  <a:cubicBezTo>
                    <a:pt x="320" y="1219"/>
                    <a:pt x="1341" y="93"/>
                    <a:pt x="2408" y="93"/>
                  </a:cubicBezTo>
                  <a:cubicBezTo>
                    <a:pt x="2435" y="93"/>
                    <a:pt x="2462" y="94"/>
                    <a:pt x="2489" y="95"/>
                  </a:cubicBezTo>
                  <a:cubicBezTo>
                    <a:pt x="2284" y="30"/>
                    <a:pt x="2093" y="1"/>
                    <a:pt x="191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5" name="Google Shape;735;p22">
              <a:extLst>
                <a:ext uri="{FF2B5EF4-FFF2-40B4-BE49-F238E27FC236}">
                  <a16:creationId xmlns:a16="http://schemas.microsoft.com/office/drawing/2014/main" id="{D92A3E11-E5D8-C307-5D21-8A24635DFE80}"/>
                </a:ext>
              </a:extLst>
            </p:cNvPr>
            <p:cNvSpPr/>
            <p:nvPr/>
          </p:nvSpPr>
          <p:spPr>
            <a:xfrm>
              <a:off x="1692829" y="2737475"/>
              <a:ext cx="156200" cy="120679"/>
            </a:xfrm>
            <a:custGeom>
              <a:avLst/>
              <a:gdLst/>
              <a:ahLst/>
              <a:cxnLst/>
              <a:rect l="l" t="t" r="r" b="b"/>
              <a:pathLst>
                <a:path w="4204" h="3248" extrusionOk="0">
                  <a:moveTo>
                    <a:pt x="3767" y="0"/>
                  </a:moveTo>
                  <a:cubicBezTo>
                    <a:pt x="1075" y="0"/>
                    <a:pt x="0" y="2462"/>
                    <a:pt x="0" y="2462"/>
                  </a:cubicBezTo>
                  <a:lnTo>
                    <a:pt x="512" y="3248"/>
                  </a:lnTo>
                  <a:cubicBezTo>
                    <a:pt x="1322" y="1283"/>
                    <a:pt x="2953" y="152"/>
                    <a:pt x="4203" y="21"/>
                  </a:cubicBezTo>
                  <a:cubicBezTo>
                    <a:pt x="4053" y="7"/>
                    <a:pt x="3908" y="0"/>
                    <a:pt x="3767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6" name="Google Shape;736;p22">
              <a:extLst>
                <a:ext uri="{FF2B5EF4-FFF2-40B4-BE49-F238E27FC236}">
                  <a16:creationId xmlns:a16="http://schemas.microsoft.com/office/drawing/2014/main" id="{5DE39C7C-AAF8-578F-1A12-5828AFFD57D5}"/>
                </a:ext>
              </a:extLst>
            </p:cNvPr>
            <p:cNvSpPr/>
            <p:nvPr/>
          </p:nvSpPr>
          <p:spPr>
            <a:xfrm>
              <a:off x="1596371" y="2561727"/>
              <a:ext cx="170356" cy="138960"/>
            </a:xfrm>
            <a:custGeom>
              <a:avLst/>
              <a:gdLst/>
              <a:ahLst/>
              <a:cxnLst/>
              <a:rect l="l" t="t" r="r" b="b"/>
              <a:pathLst>
                <a:path w="4585" h="3740" extrusionOk="0">
                  <a:moveTo>
                    <a:pt x="4585" y="1"/>
                  </a:moveTo>
                  <a:cubicBezTo>
                    <a:pt x="2084" y="1"/>
                    <a:pt x="322" y="1846"/>
                    <a:pt x="1" y="3204"/>
                  </a:cubicBezTo>
                  <a:cubicBezTo>
                    <a:pt x="120" y="3394"/>
                    <a:pt x="251" y="3585"/>
                    <a:pt x="417" y="3739"/>
                  </a:cubicBezTo>
                  <a:cubicBezTo>
                    <a:pt x="977" y="1799"/>
                    <a:pt x="2596" y="334"/>
                    <a:pt x="458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7" name="Google Shape;737;p22">
              <a:extLst>
                <a:ext uri="{FF2B5EF4-FFF2-40B4-BE49-F238E27FC236}">
                  <a16:creationId xmlns:a16="http://schemas.microsoft.com/office/drawing/2014/main" id="{3D83698B-9615-3DE3-8C73-8B1C5643144A}"/>
                </a:ext>
              </a:extLst>
            </p:cNvPr>
            <p:cNvSpPr/>
            <p:nvPr/>
          </p:nvSpPr>
          <p:spPr>
            <a:xfrm>
              <a:off x="1479143" y="2385793"/>
              <a:ext cx="161067" cy="133498"/>
            </a:xfrm>
            <a:custGeom>
              <a:avLst/>
              <a:gdLst/>
              <a:ahLst/>
              <a:cxnLst/>
              <a:rect l="l" t="t" r="r" b="b"/>
              <a:pathLst>
                <a:path w="4335" h="3593" extrusionOk="0">
                  <a:moveTo>
                    <a:pt x="4106" y="0"/>
                  </a:moveTo>
                  <a:cubicBezTo>
                    <a:pt x="2136" y="0"/>
                    <a:pt x="218" y="1880"/>
                    <a:pt x="0" y="2855"/>
                  </a:cubicBezTo>
                  <a:cubicBezTo>
                    <a:pt x="120" y="3128"/>
                    <a:pt x="286" y="3390"/>
                    <a:pt x="512" y="3593"/>
                  </a:cubicBezTo>
                  <a:cubicBezTo>
                    <a:pt x="1417" y="1426"/>
                    <a:pt x="2108" y="604"/>
                    <a:pt x="4334" y="9"/>
                  </a:cubicBezTo>
                  <a:cubicBezTo>
                    <a:pt x="4258" y="3"/>
                    <a:pt x="4182" y="0"/>
                    <a:pt x="4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8" name="Google Shape;738;p22">
              <a:extLst>
                <a:ext uri="{FF2B5EF4-FFF2-40B4-BE49-F238E27FC236}">
                  <a16:creationId xmlns:a16="http://schemas.microsoft.com/office/drawing/2014/main" id="{3408E827-66DE-5755-68E1-4E65F0CCF3AE}"/>
                </a:ext>
              </a:extLst>
            </p:cNvPr>
            <p:cNvSpPr/>
            <p:nvPr/>
          </p:nvSpPr>
          <p:spPr>
            <a:xfrm>
              <a:off x="1390674" y="2277706"/>
              <a:ext cx="106189" cy="96937"/>
            </a:xfrm>
            <a:custGeom>
              <a:avLst/>
              <a:gdLst/>
              <a:ahLst/>
              <a:cxnLst/>
              <a:rect l="l" t="t" r="r" b="b"/>
              <a:pathLst>
                <a:path w="2858" h="2609" extrusionOk="0">
                  <a:moveTo>
                    <a:pt x="2858" y="1"/>
                  </a:moveTo>
                  <a:lnTo>
                    <a:pt x="2858" y="1"/>
                  </a:lnTo>
                  <a:cubicBezTo>
                    <a:pt x="1262" y="132"/>
                    <a:pt x="0" y="2013"/>
                    <a:pt x="0" y="2013"/>
                  </a:cubicBezTo>
                  <a:lnTo>
                    <a:pt x="262" y="2608"/>
                  </a:lnTo>
                  <a:cubicBezTo>
                    <a:pt x="691" y="1454"/>
                    <a:pt x="1631" y="382"/>
                    <a:pt x="2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9" name="Google Shape;739;p22">
              <a:extLst>
                <a:ext uri="{FF2B5EF4-FFF2-40B4-BE49-F238E27FC236}">
                  <a16:creationId xmlns:a16="http://schemas.microsoft.com/office/drawing/2014/main" id="{32ED3CEB-6251-0DA6-F480-8D78B5243880}"/>
                </a:ext>
              </a:extLst>
            </p:cNvPr>
            <p:cNvSpPr/>
            <p:nvPr/>
          </p:nvSpPr>
          <p:spPr>
            <a:xfrm>
              <a:off x="1313687" y="2182140"/>
              <a:ext cx="89841" cy="65987"/>
            </a:xfrm>
            <a:custGeom>
              <a:avLst/>
              <a:gdLst/>
              <a:ahLst/>
              <a:cxnLst/>
              <a:rect l="l" t="t" r="r" b="b"/>
              <a:pathLst>
                <a:path w="2418" h="1776" extrusionOk="0">
                  <a:moveTo>
                    <a:pt x="2389" y="1"/>
                  </a:moveTo>
                  <a:cubicBezTo>
                    <a:pt x="1207" y="1"/>
                    <a:pt x="1" y="1454"/>
                    <a:pt x="1" y="1454"/>
                  </a:cubicBezTo>
                  <a:lnTo>
                    <a:pt x="227" y="1775"/>
                  </a:lnTo>
                  <a:cubicBezTo>
                    <a:pt x="560" y="1013"/>
                    <a:pt x="1477" y="263"/>
                    <a:pt x="2417" y="1"/>
                  </a:cubicBezTo>
                  <a:cubicBezTo>
                    <a:pt x="2408" y="1"/>
                    <a:pt x="2398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0" name="Google Shape;740;p22">
              <a:extLst>
                <a:ext uri="{FF2B5EF4-FFF2-40B4-BE49-F238E27FC236}">
                  <a16:creationId xmlns:a16="http://schemas.microsoft.com/office/drawing/2014/main" id="{2FE7D776-30F6-FD59-2DB1-71935195C02A}"/>
                </a:ext>
              </a:extLst>
            </p:cNvPr>
            <p:cNvSpPr/>
            <p:nvPr/>
          </p:nvSpPr>
          <p:spPr>
            <a:xfrm>
              <a:off x="1663178" y="2974792"/>
              <a:ext cx="111948" cy="57256"/>
            </a:xfrm>
            <a:custGeom>
              <a:avLst/>
              <a:gdLst/>
              <a:ahLst/>
              <a:cxnLst/>
              <a:rect l="l" t="t" r="r" b="b"/>
              <a:pathLst>
                <a:path w="3013" h="1541" extrusionOk="0">
                  <a:moveTo>
                    <a:pt x="2135" y="1"/>
                  </a:moveTo>
                  <a:cubicBezTo>
                    <a:pt x="1451" y="1"/>
                    <a:pt x="190" y="188"/>
                    <a:pt x="0" y="1540"/>
                  </a:cubicBezTo>
                  <a:cubicBezTo>
                    <a:pt x="319" y="788"/>
                    <a:pt x="1230" y="338"/>
                    <a:pt x="2122" y="338"/>
                  </a:cubicBezTo>
                  <a:cubicBezTo>
                    <a:pt x="2430" y="338"/>
                    <a:pt x="2735" y="391"/>
                    <a:pt x="3013" y="504"/>
                  </a:cubicBezTo>
                  <a:lnTo>
                    <a:pt x="2572" y="28"/>
                  </a:lnTo>
                  <a:cubicBezTo>
                    <a:pt x="2572" y="28"/>
                    <a:pt x="2396" y="1"/>
                    <a:pt x="213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1" name="Google Shape;741;p22">
              <a:extLst>
                <a:ext uri="{FF2B5EF4-FFF2-40B4-BE49-F238E27FC236}">
                  <a16:creationId xmlns:a16="http://schemas.microsoft.com/office/drawing/2014/main" id="{C05E6277-DDA5-B947-CEB2-AA91622CDFD6}"/>
                </a:ext>
              </a:extLst>
            </p:cNvPr>
            <p:cNvSpPr/>
            <p:nvPr/>
          </p:nvSpPr>
          <p:spPr>
            <a:xfrm>
              <a:off x="1529118" y="2839097"/>
              <a:ext cx="168164" cy="100467"/>
            </a:xfrm>
            <a:custGeom>
              <a:avLst/>
              <a:gdLst/>
              <a:ahLst/>
              <a:cxnLst/>
              <a:rect l="l" t="t" r="r" b="b"/>
              <a:pathLst>
                <a:path w="4526" h="2704" extrusionOk="0">
                  <a:moveTo>
                    <a:pt x="3976" y="0"/>
                  </a:moveTo>
                  <a:cubicBezTo>
                    <a:pt x="3549" y="0"/>
                    <a:pt x="982" y="110"/>
                    <a:pt x="1" y="2704"/>
                  </a:cubicBezTo>
                  <a:cubicBezTo>
                    <a:pt x="626" y="1699"/>
                    <a:pt x="2183" y="799"/>
                    <a:pt x="4133" y="799"/>
                  </a:cubicBezTo>
                  <a:cubicBezTo>
                    <a:pt x="4262" y="799"/>
                    <a:pt x="4393" y="802"/>
                    <a:pt x="4525" y="811"/>
                  </a:cubicBezTo>
                  <a:lnTo>
                    <a:pt x="4037" y="1"/>
                  </a:lnTo>
                  <a:cubicBezTo>
                    <a:pt x="4037" y="1"/>
                    <a:pt x="4016" y="0"/>
                    <a:pt x="3976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2" name="Google Shape;742;p22">
              <a:extLst>
                <a:ext uri="{FF2B5EF4-FFF2-40B4-BE49-F238E27FC236}">
                  <a16:creationId xmlns:a16="http://schemas.microsoft.com/office/drawing/2014/main" id="{20F87FD4-928A-0BBF-D04E-2FABD24080ED}"/>
                </a:ext>
              </a:extLst>
            </p:cNvPr>
            <p:cNvSpPr/>
            <p:nvPr/>
          </p:nvSpPr>
          <p:spPr>
            <a:xfrm>
              <a:off x="1406131" y="2685383"/>
              <a:ext cx="192946" cy="102882"/>
            </a:xfrm>
            <a:custGeom>
              <a:avLst/>
              <a:gdLst/>
              <a:ahLst/>
              <a:cxnLst/>
              <a:rect l="l" t="t" r="r" b="b"/>
              <a:pathLst>
                <a:path w="5193" h="2769" extrusionOk="0">
                  <a:moveTo>
                    <a:pt x="4271" y="1"/>
                  </a:moveTo>
                  <a:cubicBezTo>
                    <a:pt x="2885" y="1"/>
                    <a:pt x="954" y="843"/>
                    <a:pt x="1" y="2769"/>
                  </a:cubicBezTo>
                  <a:cubicBezTo>
                    <a:pt x="1005" y="1383"/>
                    <a:pt x="2594" y="590"/>
                    <a:pt x="4260" y="590"/>
                  </a:cubicBezTo>
                  <a:cubicBezTo>
                    <a:pt x="4569" y="590"/>
                    <a:pt x="4881" y="617"/>
                    <a:pt x="5192" y="673"/>
                  </a:cubicBezTo>
                  <a:cubicBezTo>
                    <a:pt x="5121" y="447"/>
                    <a:pt x="5025" y="245"/>
                    <a:pt x="4894" y="66"/>
                  </a:cubicBezTo>
                  <a:cubicBezTo>
                    <a:pt x="4705" y="23"/>
                    <a:pt x="4495" y="1"/>
                    <a:pt x="4271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3" name="Google Shape;743;p22">
              <a:extLst>
                <a:ext uri="{FF2B5EF4-FFF2-40B4-BE49-F238E27FC236}">
                  <a16:creationId xmlns:a16="http://schemas.microsoft.com/office/drawing/2014/main" id="{70453025-8304-68AC-80D5-90E571B73035}"/>
                </a:ext>
              </a:extLst>
            </p:cNvPr>
            <p:cNvSpPr/>
            <p:nvPr/>
          </p:nvSpPr>
          <p:spPr>
            <a:xfrm>
              <a:off x="1303952" y="2497707"/>
              <a:ext cx="181874" cy="99910"/>
            </a:xfrm>
            <a:custGeom>
              <a:avLst/>
              <a:gdLst/>
              <a:ahLst/>
              <a:cxnLst/>
              <a:rect l="l" t="t" r="r" b="b"/>
              <a:pathLst>
                <a:path w="4895" h="2689" extrusionOk="0">
                  <a:moveTo>
                    <a:pt x="4131" y="1"/>
                  </a:moveTo>
                  <a:cubicBezTo>
                    <a:pt x="2955" y="1"/>
                    <a:pt x="689" y="955"/>
                    <a:pt x="1" y="2688"/>
                  </a:cubicBezTo>
                  <a:cubicBezTo>
                    <a:pt x="1289" y="1209"/>
                    <a:pt x="2228" y="793"/>
                    <a:pt x="3897" y="793"/>
                  </a:cubicBezTo>
                  <a:cubicBezTo>
                    <a:pt x="4202" y="793"/>
                    <a:pt x="4533" y="807"/>
                    <a:pt x="4894" y="831"/>
                  </a:cubicBezTo>
                  <a:cubicBezTo>
                    <a:pt x="4823" y="533"/>
                    <a:pt x="4668" y="259"/>
                    <a:pt x="4465" y="33"/>
                  </a:cubicBezTo>
                  <a:cubicBezTo>
                    <a:pt x="4368" y="11"/>
                    <a:pt x="4256" y="1"/>
                    <a:pt x="4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4" name="Google Shape;744;p22">
              <a:extLst>
                <a:ext uri="{FF2B5EF4-FFF2-40B4-BE49-F238E27FC236}">
                  <a16:creationId xmlns:a16="http://schemas.microsoft.com/office/drawing/2014/main" id="{07936C91-E16B-C291-122B-598B8CAA2FD2}"/>
                </a:ext>
              </a:extLst>
            </p:cNvPr>
            <p:cNvSpPr/>
            <p:nvPr/>
          </p:nvSpPr>
          <p:spPr>
            <a:xfrm>
              <a:off x="1269879" y="2358669"/>
              <a:ext cx="129225" cy="62420"/>
            </a:xfrm>
            <a:custGeom>
              <a:avLst/>
              <a:gdLst/>
              <a:ahLst/>
              <a:cxnLst/>
              <a:rect l="l" t="t" r="r" b="b"/>
              <a:pathLst>
                <a:path w="3478" h="1680" extrusionOk="0">
                  <a:moveTo>
                    <a:pt x="3061" y="1"/>
                  </a:moveTo>
                  <a:cubicBezTo>
                    <a:pt x="3061" y="1"/>
                    <a:pt x="822" y="310"/>
                    <a:pt x="1" y="1680"/>
                  </a:cubicBezTo>
                  <a:cubicBezTo>
                    <a:pt x="772" y="867"/>
                    <a:pt x="1917" y="464"/>
                    <a:pt x="3013" y="464"/>
                  </a:cubicBezTo>
                  <a:cubicBezTo>
                    <a:pt x="3169" y="464"/>
                    <a:pt x="3324" y="473"/>
                    <a:pt x="3477" y="489"/>
                  </a:cubicBezTo>
                  <a:lnTo>
                    <a:pt x="30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5" name="Google Shape;745;p22">
              <a:extLst>
                <a:ext uri="{FF2B5EF4-FFF2-40B4-BE49-F238E27FC236}">
                  <a16:creationId xmlns:a16="http://schemas.microsoft.com/office/drawing/2014/main" id="{E6EB0E19-3B20-EDED-55D9-AF1D3482517F}"/>
                </a:ext>
              </a:extLst>
            </p:cNvPr>
            <p:cNvSpPr/>
            <p:nvPr/>
          </p:nvSpPr>
          <p:spPr>
            <a:xfrm>
              <a:off x="1224772" y="2238357"/>
              <a:ext cx="95154" cy="57107"/>
            </a:xfrm>
            <a:custGeom>
              <a:avLst/>
              <a:gdLst/>
              <a:ahLst/>
              <a:cxnLst/>
              <a:rect l="l" t="t" r="r" b="b"/>
              <a:pathLst>
                <a:path w="2561" h="1537" extrusionOk="0">
                  <a:moveTo>
                    <a:pt x="2370" y="0"/>
                  </a:moveTo>
                  <a:cubicBezTo>
                    <a:pt x="2370" y="0"/>
                    <a:pt x="500" y="441"/>
                    <a:pt x="0" y="1536"/>
                  </a:cubicBezTo>
                  <a:cubicBezTo>
                    <a:pt x="622" y="834"/>
                    <a:pt x="1656" y="332"/>
                    <a:pt x="2477" y="332"/>
                  </a:cubicBezTo>
                  <a:cubicBezTo>
                    <a:pt x="2505" y="332"/>
                    <a:pt x="2533" y="333"/>
                    <a:pt x="2560" y="334"/>
                  </a:cubicBezTo>
                  <a:lnTo>
                    <a:pt x="23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6" name="Google Shape;746;p22">
              <a:extLst>
                <a:ext uri="{FF2B5EF4-FFF2-40B4-BE49-F238E27FC236}">
                  <a16:creationId xmlns:a16="http://schemas.microsoft.com/office/drawing/2014/main" id="{9152C609-DCC8-CB76-AB59-77DFA003F9BB}"/>
                </a:ext>
              </a:extLst>
            </p:cNvPr>
            <p:cNvSpPr/>
            <p:nvPr/>
          </p:nvSpPr>
          <p:spPr>
            <a:xfrm>
              <a:off x="968617" y="3817753"/>
              <a:ext cx="883472" cy="636539"/>
            </a:xfrm>
            <a:custGeom>
              <a:avLst/>
              <a:gdLst/>
              <a:ahLst/>
              <a:cxnLst/>
              <a:rect l="l" t="t" r="r" b="b"/>
              <a:pathLst>
                <a:path w="23778" h="17132" extrusionOk="0">
                  <a:moveTo>
                    <a:pt x="20549" y="1"/>
                  </a:moveTo>
                  <a:cubicBezTo>
                    <a:pt x="14409" y="1"/>
                    <a:pt x="4308" y="3707"/>
                    <a:pt x="1" y="17132"/>
                  </a:cubicBezTo>
                  <a:cubicBezTo>
                    <a:pt x="14669" y="16608"/>
                    <a:pt x="22408" y="9571"/>
                    <a:pt x="23777" y="427"/>
                  </a:cubicBezTo>
                  <a:cubicBezTo>
                    <a:pt x="22931" y="161"/>
                    <a:pt x="21826" y="1"/>
                    <a:pt x="20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7" name="Google Shape;747;p22">
              <a:extLst>
                <a:ext uri="{FF2B5EF4-FFF2-40B4-BE49-F238E27FC236}">
                  <a16:creationId xmlns:a16="http://schemas.microsoft.com/office/drawing/2014/main" id="{E36F3FBE-3E1D-931B-11DD-81DE8A19A655}"/>
                </a:ext>
              </a:extLst>
            </p:cNvPr>
            <p:cNvSpPr/>
            <p:nvPr/>
          </p:nvSpPr>
          <p:spPr>
            <a:xfrm>
              <a:off x="1088074" y="3833618"/>
              <a:ext cx="764018" cy="546364"/>
            </a:xfrm>
            <a:custGeom>
              <a:avLst/>
              <a:gdLst/>
              <a:ahLst/>
              <a:cxnLst/>
              <a:rect l="l" t="t" r="r" b="b"/>
              <a:pathLst>
                <a:path w="20563" h="14705" extrusionOk="0">
                  <a:moveTo>
                    <a:pt x="20562" y="0"/>
                  </a:moveTo>
                  <a:cubicBezTo>
                    <a:pt x="18276" y="607"/>
                    <a:pt x="10871" y="6180"/>
                    <a:pt x="0" y="14704"/>
                  </a:cubicBezTo>
                  <a:cubicBezTo>
                    <a:pt x="11371" y="7584"/>
                    <a:pt x="19408" y="1905"/>
                    <a:pt x="20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8" name="Google Shape;748;p22">
              <a:extLst>
                <a:ext uri="{FF2B5EF4-FFF2-40B4-BE49-F238E27FC236}">
                  <a16:creationId xmlns:a16="http://schemas.microsoft.com/office/drawing/2014/main" id="{8856E546-037D-6E73-3171-02193856A6CF}"/>
                </a:ext>
              </a:extLst>
            </p:cNvPr>
            <p:cNvSpPr/>
            <p:nvPr/>
          </p:nvSpPr>
          <p:spPr>
            <a:xfrm>
              <a:off x="1652997" y="3839786"/>
              <a:ext cx="88949" cy="74384"/>
            </a:xfrm>
            <a:custGeom>
              <a:avLst/>
              <a:gdLst/>
              <a:ahLst/>
              <a:cxnLst/>
              <a:rect l="l" t="t" r="r" b="b"/>
              <a:pathLst>
                <a:path w="2394" h="2002" extrusionOk="0">
                  <a:moveTo>
                    <a:pt x="394" y="1"/>
                  </a:moveTo>
                  <a:cubicBezTo>
                    <a:pt x="1" y="1537"/>
                    <a:pt x="1906" y="2001"/>
                    <a:pt x="1906" y="2001"/>
                  </a:cubicBezTo>
                  <a:lnTo>
                    <a:pt x="2394" y="1775"/>
                  </a:lnTo>
                  <a:cubicBezTo>
                    <a:pt x="1417" y="1763"/>
                    <a:pt x="394" y="918"/>
                    <a:pt x="394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9" name="Google Shape;749;p22">
              <a:extLst>
                <a:ext uri="{FF2B5EF4-FFF2-40B4-BE49-F238E27FC236}">
                  <a16:creationId xmlns:a16="http://schemas.microsoft.com/office/drawing/2014/main" id="{E049DD5E-C806-B169-5AE9-FF80C0639F95}"/>
                </a:ext>
              </a:extLst>
            </p:cNvPr>
            <p:cNvSpPr/>
            <p:nvPr/>
          </p:nvSpPr>
          <p:spPr>
            <a:xfrm>
              <a:off x="1530456" y="3868099"/>
              <a:ext cx="111093" cy="126587"/>
            </a:xfrm>
            <a:custGeom>
              <a:avLst/>
              <a:gdLst/>
              <a:ahLst/>
              <a:cxnLst/>
              <a:rect l="l" t="t" r="r" b="b"/>
              <a:pathLst>
                <a:path w="2990" h="3407" extrusionOk="0">
                  <a:moveTo>
                    <a:pt x="84" y="1"/>
                  </a:moveTo>
                  <a:cubicBezTo>
                    <a:pt x="1" y="2549"/>
                    <a:pt x="2346" y="3406"/>
                    <a:pt x="2346" y="3406"/>
                  </a:cubicBezTo>
                  <a:lnTo>
                    <a:pt x="2989" y="2930"/>
                  </a:lnTo>
                  <a:cubicBezTo>
                    <a:pt x="1298" y="2346"/>
                    <a:pt x="251" y="1049"/>
                    <a:pt x="84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0" name="Google Shape;750;p22">
              <a:extLst>
                <a:ext uri="{FF2B5EF4-FFF2-40B4-BE49-F238E27FC236}">
                  <a16:creationId xmlns:a16="http://schemas.microsoft.com/office/drawing/2014/main" id="{38AC7B6D-7963-666C-C143-A9D76703E7ED}"/>
                </a:ext>
              </a:extLst>
            </p:cNvPr>
            <p:cNvSpPr/>
            <p:nvPr/>
          </p:nvSpPr>
          <p:spPr>
            <a:xfrm>
              <a:off x="1389337" y="3946424"/>
              <a:ext cx="124804" cy="136730"/>
            </a:xfrm>
            <a:custGeom>
              <a:avLst/>
              <a:gdLst/>
              <a:ahLst/>
              <a:cxnLst/>
              <a:rect l="l" t="t" r="r" b="b"/>
              <a:pathLst>
                <a:path w="3359" h="3680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2096"/>
                    <a:pt x="1775" y="3477"/>
                    <a:pt x="2929" y="3679"/>
                  </a:cubicBezTo>
                  <a:cubicBezTo>
                    <a:pt x="3096" y="3572"/>
                    <a:pt x="3239" y="3441"/>
                    <a:pt x="3358" y="3298"/>
                  </a:cubicBezTo>
                  <a:cubicBezTo>
                    <a:pt x="1703" y="2929"/>
                    <a:pt x="393" y="1655"/>
                    <a:pt x="0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1" name="Google Shape;751;p22">
              <a:extLst>
                <a:ext uri="{FF2B5EF4-FFF2-40B4-BE49-F238E27FC236}">
                  <a16:creationId xmlns:a16="http://schemas.microsoft.com/office/drawing/2014/main" id="{EF1EC1A4-0D63-AB8D-3A5D-76FC63723357}"/>
                </a:ext>
              </a:extLst>
            </p:cNvPr>
            <p:cNvSpPr/>
            <p:nvPr/>
          </p:nvSpPr>
          <p:spPr>
            <a:xfrm>
              <a:off x="1247771" y="4061422"/>
              <a:ext cx="119936" cy="130117"/>
            </a:xfrm>
            <a:custGeom>
              <a:avLst/>
              <a:gdLst/>
              <a:ahLst/>
              <a:cxnLst/>
              <a:rect l="l" t="t" r="r" b="b"/>
              <a:pathLst>
                <a:path w="3228" h="3502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1739"/>
                    <a:pt x="1775" y="3358"/>
                    <a:pt x="2632" y="3501"/>
                  </a:cubicBezTo>
                  <a:cubicBezTo>
                    <a:pt x="2870" y="3382"/>
                    <a:pt x="3072" y="3227"/>
                    <a:pt x="3227" y="3025"/>
                  </a:cubicBezTo>
                  <a:cubicBezTo>
                    <a:pt x="1358" y="2382"/>
                    <a:pt x="643" y="1846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2" name="Google Shape;752;p22">
              <a:extLst>
                <a:ext uri="{FF2B5EF4-FFF2-40B4-BE49-F238E27FC236}">
                  <a16:creationId xmlns:a16="http://schemas.microsoft.com/office/drawing/2014/main" id="{9706A3D8-15FC-8D24-F3C5-10979D7B09F4}"/>
                </a:ext>
              </a:extLst>
            </p:cNvPr>
            <p:cNvSpPr/>
            <p:nvPr/>
          </p:nvSpPr>
          <p:spPr>
            <a:xfrm>
              <a:off x="1165062" y="4187530"/>
              <a:ext cx="86274" cy="85419"/>
            </a:xfrm>
            <a:custGeom>
              <a:avLst/>
              <a:gdLst/>
              <a:ahLst/>
              <a:cxnLst/>
              <a:rect l="l" t="t" r="r" b="b"/>
              <a:pathLst>
                <a:path w="2322" h="2299" extrusionOk="0">
                  <a:moveTo>
                    <a:pt x="0" y="0"/>
                  </a:moveTo>
                  <a:lnTo>
                    <a:pt x="0" y="0"/>
                  </a:lnTo>
                  <a:cubicBezTo>
                    <a:pt x="202" y="1346"/>
                    <a:pt x="1845" y="2298"/>
                    <a:pt x="1845" y="2298"/>
                  </a:cubicBezTo>
                  <a:lnTo>
                    <a:pt x="2322" y="2048"/>
                  </a:lnTo>
                  <a:cubicBezTo>
                    <a:pt x="1334" y="1750"/>
                    <a:pt x="393" y="100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3" name="Google Shape;753;p22">
              <a:extLst>
                <a:ext uri="{FF2B5EF4-FFF2-40B4-BE49-F238E27FC236}">
                  <a16:creationId xmlns:a16="http://schemas.microsoft.com/office/drawing/2014/main" id="{5DF35088-C92B-3829-40CE-CB2CD348A826}"/>
                </a:ext>
              </a:extLst>
            </p:cNvPr>
            <p:cNvSpPr/>
            <p:nvPr/>
          </p:nvSpPr>
          <p:spPr>
            <a:xfrm>
              <a:off x="1089820" y="4270686"/>
              <a:ext cx="59337" cy="72601"/>
            </a:xfrm>
            <a:custGeom>
              <a:avLst/>
              <a:gdLst/>
              <a:ahLst/>
              <a:cxnLst/>
              <a:rect l="l" t="t" r="r" b="b"/>
              <a:pathLst>
                <a:path w="1597" h="1954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1013"/>
                    <a:pt x="1334" y="1953"/>
                    <a:pt x="1334" y="1953"/>
                  </a:cubicBezTo>
                  <a:lnTo>
                    <a:pt x="1596" y="1751"/>
                  </a:lnTo>
                  <a:cubicBezTo>
                    <a:pt x="942" y="1513"/>
                    <a:pt x="275" y="77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4" name="Google Shape;754;p22">
              <a:extLst>
                <a:ext uri="{FF2B5EF4-FFF2-40B4-BE49-F238E27FC236}">
                  <a16:creationId xmlns:a16="http://schemas.microsoft.com/office/drawing/2014/main" id="{E7EFF5FD-5535-0763-3905-FD381AD1BB1F}"/>
                </a:ext>
              </a:extLst>
            </p:cNvPr>
            <p:cNvSpPr/>
            <p:nvPr/>
          </p:nvSpPr>
          <p:spPr>
            <a:xfrm>
              <a:off x="1730877" y="3916774"/>
              <a:ext cx="58854" cy="92070"/>
            </a:xfrm>
            <a:custGeom>
              <a:avLst/>
              <a:gdLst/>
              <a:ahLst/>
              <a:cxnLst/>
              <a:rect l="l" t="t" r="r" b="b"/>
              <a:pathLst>
                <a:path w="1584" h="2478" extrusionOk="0">
                  <a:moveTo>
                    <a:pt x="560" y="1"/>
                  </a:moveTo>
                  <a:lnTo>
                    <a:pt x="179" y="393"/>
                  </a:lnTo>
                  <a:cubicBezTo>
                    <a:pt x="179" y="393"/>
                    <a:pt x="0" y="2358"/>
                    <a:pt x="1584" y="2477"/>
                  </a:cubicBezTo>
                  <a:cubicBezTo>
                    <a:pt x="703" y="2167"/>
                    <a:pt x="250" y="929"/>
                    <a:pt x="560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5" name="Google Shape;755;p22">
              <a:extLst>
                <a:ext uri="{FF2B5EF4-FFF2-40B4-BE49-F238E27FC236}">
                  <a16:creationId xmlns:a16="http://schemas.microsoft.com/office/drawing/2014/main" id="{2EA87118-85A5-9DF8-7FF6-27550F4BB80E}"/>
                </a:ext>
              </a:extLst>
            </p:cNvPr>
            <p:cNvSpPr/>
            <p:nvPr/>
          </p:nvSpPr>
          <p:spPr>
            <a:xfrm>
              <a:off x="1626914" y="3988894"/>
              <a:ext cx="92033" cy="137622"/>
            </a:xfrm>
            <a:custGeom>
              <a:avLst/>
              <a:gdLst/>
              <a:ahLst/>
              <a:cxnLst/>
              <a:rect l="l" t="t" r="r" b="b"/>
              <a:pathLst>
                <a:path w="2477" h="3704" extrusionOk="0">
                  <a:moveTo>
                    <a:pt x="655" y="0"/>
                  </a:moveTo>
                  <a:lnTo>
                    <a:pt x="0" y="453"/>
                  </a:lnTo>
                  <a:cubicBezTo>
                    <a:pt x="0" y="453"/>
                    <a:pt x="48" y="2953"/>
                    <a:pt x="2477" y="3703"/>
                  </a:cubicBezTo>
                  <a:cubicBezTo>
                    <a:pt x="1548" y="3203"/>
                    <a:pt x="655" y="1786"/>
                    <a:pt x="655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6" name="Google Shape;756;p22">
              <a:extLst>
                <a:ext uri="{FF2B5EF4-FFF2-40B4-BE49-F238E27FC236}">
                  <a16:creationId xmlns:a16="http://schemas.microsoft.com/office/drawing/2014/main" id="{561DA715-9819-32E1-596B-67E5D8C45FC0}"/>
                </a:ext>
              </a:extLst>
            </p:cNvPr>
            <p:cNvSpPr/>
            <p:nvPr/>
          </p:nvSpPr>
          <p:spPr>
            <a:xfrm>
              <a:off x="1497721" y="4079146"/>
              <a:ext cx="100913" cy="157946"/>
            </a:xfrm>
            <a:custGeom>
              <a:avLst/>
              <a:gdLst/>
              <a:ahLst/>
              <a:cxnLst/>
              <a:rect l="l" t="t" r="r" b="b"/>
              <a:pathLst>
                <a:path w="2716" h="4251" extrusionOk="0">
                  <a:moveTo>
                    <a:pt x="679" y="0"/>
                  </a:moveTo>
                  <a:cubicBezTo>
                    <a:pt x="501" y="72"/>
                    <a:pt x="334" y="167"/>
                    <a:pt x="179" y="286"/>
                  </a:cubicBezTo>
                  <a:cubicBezTo>
                    <a:pt x="1" y="1441"/>
                    <a:pt x="774" y="3441"/>
                    <a:pt x="2715" y="4251"/>
                  </a:cubicBezTo>
                  <a:cubicBezTo>
                    <a:pt x="1274" y="3346"/>
                    <a:pt x="477" y="1691"/>
                    <a:pt x="679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7" name="Google Shape;757;p22">
              <a:extLst>
                <a:ext uri="{FF2B5EF4-FFF2-40B4-BE49-F238E27FC236}">
                  <a16:creationId xmlns:a16="http://schemas.microsoft.com/office/drawing/2014/main" id="{14195440-76E8-95C6-87DB-7F7D185EAA49}"/>
                </a:ext>
              </a:extLst>
            </p:cNvPr>
            <p:cNvSpPr/>
            <p:nvPr/>
          </p:nvSpPr>
          <p:spPr>
            <a:xfrm>
              <a:off x="1346867" y="4183555"/>
              <a:ext cx="96900" cy="149549"/>
            </a:xfrm>
            <a:custGeom>
              <a:avLst/>
              <a:gdLst/>
              <a:ahLst/>
              <a:cxnLst/>
              <a:rect l="l" t="t" r="r" b="b"/>
              <a:pathLst>
                <a:path w="2608" h="4025" extrusionOk="0">
                  <a:moveTo>
                    <a:pt x="798" y="0"/>
                  </a:moveTo>
                  <a:cubicBezTo>
                    <a:pt x="548" y="83"/>
                    <a:pt x="334" y="226"/>
                    <a:pt x="155" y="417"/>
                  </a:cubicBezTo>
                  <a:cubicBezTo>
                    <a:pt x="0" y="1262"/>
                    <a:pt x="965" y="3477"/>
                    <a:pt x="2608" y="4024"/>
                  </a:cubicBezTo>
                  <a:cubicBezTo>
                    <a:pt x="1060" y="2834"/>
                    <a:pt x="798" y="1976"/>
                    <a:pt x="798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8" name="Google Shape;758;p22">
              <a:extLst>
                <a:ext uri="{FF2B5EF4-FFF2-40B4-BE49-F238E27FC236}">
                  <a16:creationId xmlns:a16="http://schemas.microsoft.com/office/drawing/2014/main" id="{14FB4F2F-4287-2843-9F3D-315221A0A911}"/>
                </a:ext>
              </a:extLst>
            </p:cNvPr>
            <p:cNvSpPr/>
            <p:nvPr/>
          </p:nvSpPr>
          <p:spPr>
            <a:xfrm>
              <a:off x="1238928" y="4264481"/>
              <a:ext cx="58408" cy="106226"/>
            </a:xfrm>
            <a:custGeom>
              <a:avLst/>
              <a:gdLst/>
              <a:ahLst/>
              <a:cxnLst/>
              <a:rect l="l" t="t" r="r" b="b"/>
              <a:pathLst>
                <a:path w="1572" h="2859" extrusionOk="0">
                  <a:moveTo>
                    <a:pt x="393" y="1"/>
                  </a:moveTo>
                  <a:lnTo>
                    <a:pt x="0" y="382"/>
                  </a:lnTo>
                  <a:cubicBezTo>
                    <a:pt x="0" y="382"/>
                    <a:pt x="381" y="2239"/>
                    <a:pt x="1572" y="2858"/>
                  </a:cubicBezTo>
                  <a:cubicBezTo>
                    <a:pt x="739" y="2168"/>
                    <a:pt x="346" y="1037"/>
                    <a:pt x="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9" name="Google Shape;759;p22">
              <a:extLst>
                <a:ext uri="{FF2B5EF4-FFF2-40B4-BE49-F238E27FC236}">
                  <a16:creationId xmlns:a16="http://schemas.microsoft.com/office/drawing/2014/main" id="{513CAA20-734E-D613-4ACD-AC97F131EFE5}"/>
                </a:ext>
              </a:extLst>
            </p:cNvPr>
            <p:cNvSpPr/>
            <p:nvPr/>
          </p:nvSpPr>
          <p:spPr>
            <a:xfrm>
              <a:off x="1141579" y="4337492"/>
              <a:ext cx="52686" cy="77431"/>
            </a:xfrm>
            <a:custGeom>
              <a:avLst/>
              <a:gdLst/>
              <a:ahLst/>
              <a:cxnLst/>
              <a:rect l="l" t="t" r="r" b="b"/>
              <a:pathLst>
                <a:path w="1418" h="2084" extrusionOk="0">
                  <a:moveTo>
                    <a:pt x="275" y="0"/>
                  </a:moveTo>
                  <a:lnTo>
                    <a:pt x="1" y="179"/>
                  </a:lnTo>
                  <a:cubicBezTo>
                    <a:pt x="1" y="179"/>
                    <a:pt x="477" y="1715"/>
                    <a:pt x="1418" y="2084"/>
                  </a:cubicBezTo>
                  <a:cubicBezTo>
                    <a:pt x="763" y="1584"/>
                    <a:pt x="287" y="703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0" name="Google Shape;760;p22">
              <a:extLst>
                <a:ext uri="{FF2B5EF4-FFF2-40B4-BE49-F238E27FC236}">
                  <a16:creationId xmlns:a16="http://schemas.microsoft.com/office/drawing/2014/main" id="{712CF924-B269-5B3A-5D9D-AA9608E32E4D}"/>
                </a:ext>
              </a:extLst>
            </p:cNvPr>
            <p:cNvSpPr/>
            <p:nvPr/>
          </p:nvSpPr>
          <p:spPr>
            <a:xfrm>
              <a:off x="670884" y="3474133"/>
              <a:ext cx="1328960" cy="539008"/>
            </a:xfrm>
            <a:custGeom>
              <a:avLst/>
              <a:gdLst/>
              <a:ahLst/>
              <a:cxnLst/>
              <a:rect l="l" t="t" r="r" b="b"/>
              <a:pathLst>
                <a:path w="35768" h="14507" extrusionOk="0">
                  <a:moveTo>
                    <a:pt x="15699" y="0"/>
                  </a:moveTo>
                  <a:cubicBezTo>
                    <a:pt x="11030" y="0"/>
                    <a:pt x="5738" y="1177"/>
                    <a:pt x="1" y="4234"/>
                  </a:cubicBezTo>
                  <a:cubicBezTo>
                    <a:pt x="7884" y="11370"/>
                    <a:pt x="15591" y="14507"/>
                    <a:pt x="22463" y="14507"/>
                  </a:cubicBezTo>
                  <a:cubicBezTo>
                    <a:pt x="27412" y="14507"/>
                    <a:pt x="31929" y="12880"/>
                    <a:pt x="35767" y="9949"/>
                  </a:cubicBezTo>
                  <a:cubicBezTo>
                    <a:pt x="33645" y="6034"/>
                    <a:pt x="26269" y="0"/>
                    <a:pt x="156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1" name="Google Shape;761;p22">
              <a:extLst>
                <a:ext uri="{FF2B5EF4-FFF2-40B4-BE49-F238E27FC236}">
                  <a16:creationId xmlns:a16="http://schemas.microsoft.com/office/drawing/2014/main" id="{3C10BCC0-0E61-C065-841B-0664C82E5FBC}"/>
                </a:ext>
              </a:extLst>
            </p:cNvPr>
            <p:cNvSpPr/>
            <p:nvPr/>
          </p:nvSpPr>
          <p:spPr>
            <a:xfrm>
              <a:off x="841654" y="3669054"/>
              <a:ext cx="1158196" cy="180276"/>
            </a:xfrm>
            <a:custGeom>
              <a:avLst/>
              <a:gdLst/>
              <a:ahLst/>
              <a:cxnLst/>
              <a:rect l="l" t="t" r="r" b="b"/>
              <a:pathLst>
                <a:path w="31172" h="4852" extrusionOk="0">
                  <a:moveTo>
                    <a:pt x="1" y="0"/>
                  </a:moveTo>
                  <a:lnTo>
                    <a:pt x="1" y="0"/>
                  </a:lnTo>
                  <a:cubicBezTo>
                    <a:pt x="14076" y="3012"/>
                    <a:pt x="25022" y="4851"/>
                    <a:pt x="29510" y="4851"/>
                  </a:cubicBezTo>
                  <a:cubicBezTo>
                    <a:pt x="30239" y="4851"/>
                    <a:pt x="30797" y="4803"/>
                    <a:pt x="31171" y="4703"/>
                  </a:cubicBezTo>
                  <a:cubicBezTo>
                    <a:pt x="28587" y="3274"/>
                    <a:pt x="17134" y="18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2" name="Google Shape;762;p22">
              <a:extLst>
                <a:ext uri="{FF2B5EF4-FFF2-40B4-BE49-F238E27FC236}">
                  <a16:creationId xmlns:a16="http://schemas.microsoft.com/office/drawing/2014/main" id="{B9DE2B43-85DD-F908-7518-CA07DBB9C072}"/>
                </a:ext>
              </a:extLst>
            </p:cNvPr>
            <p:cNvSpPr/>
            <p:nvPr/>
          </p:nvSpPr>
          <p:spPr>
            <a:xfrm>
              <a:off x="1766695" y="3689378"/>
              <a:ext cx="72155" cy="123912"/>
            </a:xfrm>
            <a:custGeom>
              <a:avLst/>
              <a:gdLst/>
              <a:ahLst/>
              <a:cxnLst/>
              <a:rect l="l" t="t" r="r" b="b"/>
              <a:pathLst>
                <a:path w="1942" h="3335" extrusionOk="0">
                  <a:moveTo>
                    <a:pt x="1691" y="1"/>
                  </a:moveTo>
                  <a:lnTo>
                    <a:pt x="1691" y="1"/>
                  </a:lnTo>
                  <a:cubicBezTo>
                    <a:pt x="1" y="1037"/>
                    <a:pt x="1298" y="3096"/>
                    <a:pt x="1298" y="3096"/>
                  </a:cubicBezTo>
                  <a:lnTo>
                    <a:pt x="1941" y="3335"/>
                  </a:lnTo>
                  <a:cubicBezTo>
                    <a:pt x="1072" y="2465"/>
                    <a:pt x="893" y="834"/>
                    <a:pt x="1691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3" name="Google Shape;763;p22">
              <a:extLst>
                <a:ext uri="{FF2B5EF4-FFF2-40B4-BE49-F238E27FC236}">
                  <a16:creationId xmlns:a16="http://schemas.microsoft.com/office/drawing/2014/main" id="{277AFC1F-EF80-0CC5-5C1E-481FE39657B2}"/>
                </a:ext>
              </a:extLst>
            </p:cNvPr>
            <p:cNvSpPr/>
            <p:nvPr/>
          </p:nvSpPr>
          <p:spPr>
            <a:xfrm>
              <a:off x="1599901" y="3598271"/>
              <a:ext cx="87203" cy="191125"/>
            </a:xfrm>
            <a:custGeom>
              <a:avLst/>
              <a:gdLst/>
              <a:ahLst/>
              <a:cxnLst/>
              <a:rect l="l" t="t" r="r" b="b"/>
              <a:pathLst>
                <a:path w="2347" h="5144" extrusionOk="0">
                  <a:moveTo>
                    <a:pt x="2287" y="0"/>
                  </a:moveTo>
                  <a:lnTo>
                    <a:pt x="2287" y="0"/>
                  </a:lnTo>
                  <a:cubicBezTo>
                    <a:pt x="1" y="2203"/>
                    <a:pt x="1358" y="5013"/>
                    <a:pt x="1358" y="5013"/>
                  </a:cubicBezTo>
                  <a:lnTo>
                    <a:pt x="2346" y="5144"/>
                  </a:lnTo>
                  <a:cubicBezTo>
                    <a:pt x="1334" y="3155"/>
                    <a:pt x="1537" y="1084"/>
                    <a:pt x="2287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4" name="Google Shape;764;p22">
              <a:extLst>
                <a:ext uri="{FF2B5EF4-FFF2-40B4-BE49-F238E27FC236}">
                  <a16:creationId xmlns:a16="http://schemas.microsoft.com/office/drawing/2014/main" id="{52084534-2BC1-395F-E32E-96FE9594434A}"/>
                </a:ext>
              </a:extLst>
            </p:cNvPr>
            <p:cNvSpPr/>
            <p:nvPr/>
          </p:nvSpPr>
          <p:spPr>
            <a:xfrm>
              <a:off x="1425155" y="3542946"/>
              <a:ext cx="68179" cy="218583"/>
            </a:xfrm>
            <a:custGeom>
              <a:avLst/>
              <a:gdLst/>
              <a:ahLst/>
              <a:cxnLst/>
              <a:rect l="l" t="t" r="r" b="b"/>
              <a:pathLst>
                <a:path w="1835" h="5883" extrusionOk="0">
                  <a:moveTo>
                    <a:pt x="1703" y="1"/>
                  </a:moveTo>
                  <a:lnTo>
                    <a:pt x="1703" y="1"/>
                  </a:lnTo>
                  <a:cubicBezTo>
                    <a:pt x="1" y="1989"/>
                    <a:pt x="263" y="4644"/>
                    <a:pt x="1120" y="5835"/>
                  </a:cubicBezTo>
                  <a:cubicBezTo>
                    <a:pt x="1271" y="5867"/>
                    <a:pt x="1432" y="5882"/>
                    <a:pt x="1594" y="5882"/>
                  </a:cubicBezTo>
                  <a:cubicBezTo>
                    <a:pt x="1674" y="5882"/>
                    <a:pt x="1755" y="5879"/>
                    <a:pt x="1834" y="5871"/>
                  </a:cubicBezTo>
                  <a:cubicBezTo>
                    <a:pt x="656" y="4097"/>
                    <a:pt x="608" y="1822"/>
                    <a:pt x="1703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5" name="Google Shape;765;p22">
              <a:extLst>
                <a:ext uri="{FF2B5EF4-FFF2-40B4-BE49-F238E27FC236}">
                  <a16:creationId xmlns:a16="http://schemas.microsoft.com/office/drawing/2014/main" id="{1C7BDD57-F672-57EE-F3EB-AB73EC8432D3}"/>
                </a:ext>
              </a:extLst>
            </p:cNvPr>
            <p:cNvSpPr/>
            <p:nvPr/>
          </p:nvSpPr>
          <p:spPr>
            <a:xfrm>
              <a:off x="1205748" y="3523476"/>
              <a:ext cx="65504" cy="204761"/>
            </a:xfrm>
            <a:custGeom>
              <a:avLst/>
              <a:gdLst/>
              <a:ahLst/>
              <a:cxnLst/>
              <a:rect l="l" t="t" r="r" b="b"/>
              <a:pathLst>
                <a:path w="1763" h="5511" extrusionOk="0">
                  <a:moveTo>
                    <a:pt x="1524" y="1"/>
                  </a:moveTo>
                  <a:lnTo>
                    <a:pt x="1524" y="1"/>
                  </a:lnTo>
                  <a:cubicBezTo>
                    <a:pt x="0" y="1537"/>
                    <a:pt x="179" y="4525"/>
                    <a:pt x="822" y="5394"/>
                  </a:cubicBezTo>
                  <a:cubicBezTo>
                    <a:pt x="1033" y="5470"/>
                    <a:pt x="1255" y="5510"/>
                    <a:pt x="1482" y="5510"/>
                  </a:cubicBezTo>
                  <a:cubicBezTo>
                    <a:pt x="1575" y="5510"/>
                    <a:pt x="1669" y="5504"/>
                    <a:pt x="1763" y="5490"/>
                  </a:cubicBezTo>
                  <a:cubicBezTo>
                    <a:pt x="655" y="3287"/>
                    <a:pt x="477" y="2192"/>
                    <a:pt x="1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6" name="Google Shape;766;p22">
              <a:extLst>
                <a:ext uri="{FF2B5EF4-FFF2-40B4-BE49-F238E27FC236}">
                  <a16:creationId xmlns:a16="http://schemas.microsoft.com/office/drawing/2014/main" id="{92C3B650-F488-C15A-375E-3A2D3F2D3086}"/>
                </a:ext>
              </a:extLst>
            </p:cNvPr>
            <p:cNvSpPr/>
            <p:nvPr/>
          </p:nvSpPr>
          <p:spPr>
            <a:xfrm>
              <a:off x="1041629" y="3563753"/>
              <a:ext cx="47818" cy="142935"/>
            </a:xfrm>
            <a:custGeom>
              <a:avLst/>
              <a:gdLst/>
              <a:ahLst/>
              <a:cxnLst/>
              <a:rect l="l" t="t" r="r" b="b"/>
              <a:pathLst>
                <a:path w="1287" h="3847" extrusionOk="0">
                  <a:moveTo>
                    <a:pt x="988" y="0"/>
                  </a:moveTo>
                  <a:lnTo>
                    <a:pt x="988" y="0"/>
                  </a:lnTo>
                  <a:cubicBezTo>
                    <a:pt x="0" y="1358"/>
                    <a:pt x="631" y="3644"/>
                    <a:pt x="631" y="3644"/>
                  </a:cubicBezTo>
                  <a:lnTo>
                    <a:pt x="1286" y="3846"/>
                  </a:lnTo>
                  <a:cubicBezTo>
                    <a:pt x="643" y="2715"/>
                    <a:pt x="453" y="1239"/>
                    <a:pt x="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7" name="Google Shape;767;p22">
              <a:extLst>
                <a:ext uri="{FF2B5EF4-FFF2-40B4-BE49-F238E27FC236}">
                  <a16:creationId xmlns:a16="http://schemas.microsoft.com/office/drawing/2014/main" id="{4ED9FAF1-EA6B-4141-8E53-E5A4085F639E}"/>
                </a:ext>
              </a:extLst>
            </p:cNvPr>
            <p:cNvSpPr/>
            <p:nvPr/>
          </p:nvSpPr>
          <p:spPr>
            <a:xfrm>
              <a:off x="907123" y="3572596"/>
              <a:ext cx="31433" cy="109756"/>
            </a:xfrm>
            <a:custGeom>
              <a:avLst/>
              <a:gdLst/>
              <a:ahLst/>
              <a:cxnLst/>
              <a:rect l="l" t="t" r="r" b="b"/>
              <a:pathLst>
                <a:path w="846" h="2954" extrusionOk="0">
                  <a:moveTo>
                    <a:pt x="846" y="1"/>
                  </a:moveTo>
                  <a:cubicBezTo>
                    <a:pt x="1" y="941"/>
                    <a:pt x="346" y="2918"/>
                    <a:pt x="346" y="2918"/>
                  </a:cubicBezTo>
                  <a:lnTo>
                    <a:pt x="751" y="2953"/>
                  </a:lnTo>
                  <a:cubicBezTo>
                    <a:pt x="370" y="2179"/>
                    <a:pt x="405" y="929"/>
                    <a:pt x="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8" name="Google Shape;768;p22">
              <a:extLst>
                <a:ext uri="{FF2B5EF4-FFF2-40B4-BE49-F238E27FC236}">
                  <a16:creationId xmlns:a16="http://schemas.microsoft.com/office/drawing/2014/main" id="{D047F2BC-C5DF-09EB-974D-1BA5A6AB4BB0}"/>
                </a:ext>
              </a:extLst>
            </p:cNvPr>
            <p:cNvSpPr/>
            <p:nvPr/>
          </p:nvSpPr>
          <p:spPr>
            <a:xfrm>
              <a:off x="1743250" y="3831389"/>
              <a:ext cx="94262" cy="115515"/>
            </a:xfrm>
            <a:custGeom>
              <a:avLst/>
              <a:gdLst/>
              <a:ahLst/>
              <a:cxnLst/>
              <a:rect l="l" t="t" r="r" b="b"/>
              <a:pathLst>
                <a:path w="2537" h="3109" extrusionOk="0">
                  <a:moveTo>
                    <a:pt x="2537" y="1"/>
                  </a:moveTo>
                  <a:lnTo>
                    <a:pt x="1858" y="24"/>
                  </a:lnTo>
                  <a:cubicBezTo>
                    <a:pt x="1858" y="24"/>
                    <a:pt x="0" y="1620"/>
                    <a:pt x="1298" y="3108"/>
                  </a:cubicBezTo>
                  <a:cubicBezTo>
                    <a:pt x="786" y="2072"/>
                    <a:pt x="1453" y="560"/>
                    <a:pt x="2537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9" name="Google Shape;769;p22">
              <a:extLst>
                <a:ext uri="{FF2B5EF4-FFF2-40B4-BE49-F238E27FC236}">
                  <a16:creationId xmlns:a16="http://schemas.microsoft.com/office/drawing/2014/main" id="{5A762E84-A23E-83A0-D0C5-7A02BC2011ED}"/>
                </a:ext>
              </a:extLst>
            </p:cNvPr>
            <p:cNvSpPr/>
            <p:nvPr/>
          </p:nvSpPr>
          <p:spPr>
            <a:xfrm>
              <a:off x="1569842" y="3802184"/>
              <a:ext cx="115478" cy="188041"/>
            </a:xfrm>
            <a:custGeom>
              <a:avLst/>
              <a:gdLst/>
              <a:ahLst/>
              <a:cxnLst/>
              <a:rect l="l" t="t" r="r" b="b"/>
              <a:pathLst>
                <a:path w="3108" h="5061" extrusionOk="0">
                  <a:moveTo>
                    <a:pt x="2131" y="1"/>
                  </a:moveTo>
                  <a:cubicBezTo>
                    <a:pt x="2131" y="1"/>
                    <a:pt x="0" y="2287"/>
                    <a:pt x="1524" y="5061"/>
                  </a:cubicBezTo>
                  <a:cubicBezTo>
                    <a:pt x="1131" y="3811"/>
                    <a:pt x="1548" y="1775"/>
                    <a:pt x="3108" y="179"/>
                  </a:cubicBezTo>
                  <a:lnTo>
                    <a:pt x="2131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0" name="Google Shape;770;p22">
              <a:extLst>
                <a:ext uri="{FF2B5EF4-FFF2-40B4-BE49-F238E27FC236}">
                  <a16:creationId xmlns:a16="http://schemas.microsoft.com/office/drawing/2014/main" id="{47AF7178-5381-0A86-4F59-DAF6068FE85F}"/>
                </a:ext>
              </a:extLst>
            </p:cNvPr>
            <p:cNvSpPr/>
            <p:nvPr/>
          </p:nvSpPr>
          <p:spPr>
            <a:xfrm>
              <a:off x="1384023" y="3771233"/>
              <a:ext cx="107972" cy="213270"/>
            </a:xfrm>
            <a:custGeom>
              <a:avLst/>
              <a:gdLst/>
              <a:ahLst/>
              <a:cxnLst/>
              <a:rect l="l" t="t" r="r" b="b"/>
              <a:pathLst>
                <a:path w="2906" h="5740" extrusionOk="0">
                  <a:moveTo>
                    <a:pt x="2215" y="0"/>
                  </a:moveTo>
                  <a:cubicBezTo>
                    <a:pt x="1036" y="870"/>
                    <a:pt x="1" y="3334"/>
                    <a:pt x="1036" y="5739"/>
                  </a:cubicBezTo>
                  <a:cubicBezTo>
                    <a:pt x="536" y="3679"/>
                    <a:pt x="1263" y="1512"/>
                    <a:pt x="2906" y="179"/>
                  </a:cubicBezTo>
                  <a:cubicBezTo>
                    <a:pt x="2680" y="84"/>
                    <a:pt x="2453" y="24"/>
                    <a:pt x="2215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1" name="Google Shape;771;p22">
              <a:extLst>
                <a:ext uri="{FF2B5EF4-FFF2-40B4-BE49-F238E27FC236}">
                  <a16:creationId xmlns:a16="http://schemas.microsoft.com/office/drawing/2014/main" id="{70D4435D-4B12-5565-AB5C-E90634BB77D4}"/>
                </a:ext>
              </a:extLst>
            </p:cNvPr>
            <p:cNvSpPr/>
            <p:nvPr/>
          </p:nvSpPr>
          <p:spPr>
            <a:xfrm>
              <a:off x="1163724" y="3736678"/>
              <a:ext cx="106635" cy="199151"/>
            </a:xfrm>
            <a:custGeom>
              <a:avLst/>
              <a:gdLst/>
              <a:ahLst/>
              <a:cxnLst/>
              <a:rect l="l" t="t" r="r" b="b"/>
              <a:pathLst>
                <a:path w="2870" h="5360" extrusionOk="0">
                  <a:moveTo>
                    <a:pt x="2021" y="0"/>
                  </a:moveTo>
                  <a:cubicBezTo>
                    <a:pt x="1994" y="0"/>
                    <a:pt x="1968" y="1"/>
                    <a:pt x="1941" y="2"/>
                  </a:cubicBezTo>
                  <a:cubicBezTo>
                    <a:pt x="1060" y="633"/>
                    <a:pt x="0" y="3443"/>
                    <a:pt x="1000" y="5360"/>
                  </a:cubicBezTo>
                  <a:cubicBezTo>
                    <a:pt x="643" y="2954"/>
                    <a:pt x="1143" y="1954"/>
                    <a:pt x="2870" y="192"/>
                  </a:cubicBezTo>
                  <a:cubicBezTo>
                    <a:pt x="2597" y="61"/>
                    <a:pt x="2314" y="0"/>
                    <a:pt x="2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2" name="Google Shape;772;p22">
              <a:extLst>
                <a:ext uri="{FF2B5EF4-FFF2-40B4-BE49-F238E27FC236}">
                  <a16:creationId xmlns:a16="http://schemas.microsoft.com/office/drawing/2014/main" id="{CDE17F64-2E73-5496-ED94-26503171B841}"/>
                </a:ext>
              </a:extLst>
            </p:cNvPr>
            <p:cNvSpPr/>
            <p:nvPr/>
          </p:nvSpPr>
          <p:spPr>
            <a:xfrm>
              <a:off x="1016845" y="3708848"/>
              <a:ext cx="73455" cy="133201"/>
            </a:xfrm>
            <a:custGeom>
              <a:avLst/>
              <a:gdLst/>
              <a:ahLst/>
              <a:cxnLst/>
              <a:rect l="l" t="t" r="r" b="b"/>
              <a:pathLst>
                <a:path w="1977" h="3585" extrusionOk="0">
                  <a:moveTo>
                    <a:pt x="1286" y="1"/>
                  </a:moveTo>
                  <a:cubicBezTo>
                    <a:pt x="1286" y="1"/>
                    <a:pt x="0" y="1989"/>
                    <a:pt x="536" y="3584"/>
                  </a:cubicBezTo>
                  <a:cubicBezTo>
                    <a:pt x="405" y="2251"/>
                    <a:pt x="1036" y="906"/>
                    <a:pt x="1977" y="13"/>
                  </a:cubicBezTo>
                  <a:lnTo>
                    <a:pt x="1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3" name="Google Shape;773;p22">
              <a:extLst>
                <a:ext uri="{FF2B5EF4-FFF2-40B4-BE49-F238E27FC236}">
                  <a16:creationId xmlns:a16="http://schemas.microsoft.com/office/drawing/2014/main" id="{383E54BC-BA2A-AC65-2B9A-AED6806BBEA4}"/>
                </a:ext>
              </a:extLst>
            </p:cNvPr>
            <p:cNvSpPr/>
            <p:nvPr/>
          </p:nvSpPr>
          <p:spPr>
            <a:xfrm>
              <a:off x="886761" y="3683619"/>
              <a:ext cx="48710" cy="108864"/>
            </a:xfrm>
            <a:custGeom>
              <a:avLst/>
              <a:gdLst/>
              <a:ahLst/>
              <a:cxnLst/>
              <a:rect l="l" t="t" r="r" b="b"/>
              <a:pathLst>
                <a:path w="1311" h="2930" extrusionOk="0">
                  <a:moveTo>
                    <a:pt x="918" y="1"/>
                  </a:moveTo>
                  <a:cubicBezTo>
                    <a:pt x="918" y="1"/>
                    <a:pt x="1" y="1787"/>
                    <a:pt x="525" y="2930"/>
                  </a:cubicBezTo>
                  <a:cubicBezTo>
                    <a:pt x="394" y="1918"/>
                    <a:pt x="715" y="715"/>
                    <a:pt x="1311" y="84"/>
                  </a:cubicBezTo>
                  <a:lnTo>
                    <a:pt x="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4" name="Google Shape;774;p22">
              <a:extLst>
                <a:ext uri="{FF2B5EF4-FFF2-40B4-BE49-F238E27FC236}">
                  <a16:creationId xmlns:a16="http://schemas.microsoft.com/office/drawing/2014/main" id="{AE873004-135E-54BD-9051-C51E113F24D7}"/>
                </a:ext>
              </a:extLst>
            </p:cNvPr>
            <p:cNvSpPr/>
            <p:nvPr/>
          </p:nvSpPr>
          <p:spPr>
            <a:xfrm>
              <a:off x="3661441" y="3440061"/>
              <a:ext cx="839257" cy="546922"/>
            </a:xfrm>
            <a:custGeom>
              <a:avLst/>
              <a:gdLst/>
              <a:ahLst/>
              <a:cxnLst/>
              <a:rect l="l" t="t" r="r" b="b"/>
              <a:pathLst>
                <a:path w="22588" h="14720" extrusionOk="0">
                  <a:moveTo>
                    <a:pt x="21827" y="1"/>
                  </a:moveTo>
                  <a:cubicBezTo>
                    <a:pt x="8841" y="1"/>
                    <a:pt x="1660" y="5999"/>
                    <a:pt x="1" y="14152"/>
                  </a:cubicBezTo>
                  <a:cubicBezTo>
                    <a:pt x="927" y="14498"/>
                    <a:pt x="2210" y="14719"/>
                    <a:pt x="3711" y="14719"/>
                  </a:cubicBezTo>
                  <a:cubicBezTo>
                    <a:pt x="9393" y="14719"/>
                    <a:pt x="18199" y="11553"/>
                    <a:pt x="22587" y="8"/>
                  </a:cubicBezTo>
                  <a:cubicBezTo>
                    <a:pt x="22331" y="3"/>
                    <a:pt x="22078" y="1"/>
                    <a:pt x="2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5" name="Google Shape;775;p22">
              <a:extLst>
                <a:ext uri="{FF2B5EF4-FFF2-40B4-BE49-F238E27FC236}">
                  <a16:creationId xmlns:a16="http://schemas.microsoft.com/office/drawing/2014/main" id="{FD97F32D-7DF9-110A-7B96-802C6F3C11DA}"/>
                </a:ext>
              </a:extLst>
            </p:cNvPr>
            <p:cNvSpPr/>
            <p:nvPr/>
          </p:nvSpPr>
          <p:spPr>
            <a:xfrm>
              <a:off x="3661441" y="3502260"/>
              <a:ext cx="726009" cy="463657"/>
            </a:xfrm>
            <a:custGeom>
              <a:avLst/>
              <a:gdLst/>
              <a:ahLst/>
              <a:cxnLst/>
              <a:rect l="l" t="t" r="r" b="b"/>
              <a:pathLst>
                <a:path w="19540" h="12479" extrusionOk="0">
                  <a:moveTo>
                    <a:pt x="19539" y="0"/>
                  </a:moveTo>
                  <a:lnTo>
                    <a:pt x="19539" y="0"/>
                  </a:lnTo>
                  <a:cubicBezTo>
                    <a:pt x="8788" y="5977"/>
                    <a:pt x="1144" y="10787"/>
                    <a:pt x="1" y="12478"/>
                  </a:cubicBezTo>
                  <a:cubicBezTo>
                    <a:pt x="2120" y="12038"/>
                    <a:pt x="9181" y="7287"/>
                    <a:pt x="19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6" name="Google Shape;776;p22">
              <a:extLst>
                <a:ext uri="{FF2B5EF4-FFF2-40B4-BE49-F238E27FC236}">
                  <a16:creationId xmlns:a16="http://schemas.microsoft.com/office/drawing/2014/main" id="{BAF64601-0F06-2B42-12C9-5BF3BFD6EB2B}"/>
                </a:ext>
              </a:extLst>
            </p:cNvPr>
            <p:cNvSpPr/>
            <p:nvPr/>
          </p:nvSpPr>
          <p:spPr>
            <a:xfrm>
              <a:off x="3765850" y="3898641"/>
              <a:ext cx="80998" cy="70817"/>
            </a:xfrm>
            <a:custGeom>
              <a:avLst/>
              <a:gdLst/>
              <a:ahLst/>
              <a:cxnLst/>
              <a:rect l="l" t="t" r="r" b="b"/>
              <a:pathLst>
                <a:path w="2180" h="1906" extrusionOk="0">
                  <a:moveTo>
                    <a:pt x="453" y="0"/>
                  </a:moveTo>
                  <a:lnTo>
                    <a:pt x="1" y="179"/>
                  </a:lnTo>
                  <a:cubicBezTo>
                    <a:pt x="894" y="239"/>
                    <a:pt x="1787" y="1060"/>
                    <a:pt x="1751" y="1905"/>
                  </a:cubicBezTo>
                  <a:cubicBezTo>
                    <a:pt x="2180" y="512"/>
                    <a:pt x="453" y="0"/>
                    <a:pt x="453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7" name="Google Shape;777;p22">
              <a:extLst>
                <a:ext uri="{FF2B5EF4-FFF2-40B4-BE49-F238E27FC236}">
                  <a16:creationId xmlns:a16="http://schemas.microsoft.com/office/drawing/2014/main" id="{B4B18882-B879-AB6D-672C-ECBCCD57DDEA}"/>
                </a:ext>
              </a:extLst>
            </p:cNvPr>
            <p:cNvSpPr/>
            <p:nvPr/>
          </p:nvSpPr>
          <p:spPr>
            <a:xfrm>
              <a:off x="3861416" y="3830051"/>
              <a:ext cx="100913" cy="119490"/>
            </a:xfrm>
            <a:custGeom>
              <a:avLst/>
              <a:gdLst/>
              <a:ahLst/>
              <a:cxnLst/>
              <a:rect l="l" t="t" r="r" b="b"/>
              <a:pathLst>
                <a:path w="2716" h="3216" extrusionOk="0">
                  <a:moveTo>
                    <a:pt x="608" y="1"/>
                  </a:moveTo>
                  <a:lnTo>
                    <a:pt x="1" y="406"/>
                  </a:lnTo>
                  <a:cubicBezTo>
                    <a:pt x="1525" y="1013"/>
                    <a:pt x="2406" y="2251"/>
                    <a:pt x="2513" y="3216"/>
                  </a:cubicBezTo>
                  <a:cubicBezTo>
                    <a:pt x="2715" y="894"/>
                    <a:pt x="608" y="1"/>
                    <a:pt x="608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8" name="Google Shape;778;p22">
              <a:extLst>
                <a:ext uri="{FF2B5EF4-FFF2-40B4-BE49-F238E27FC236}">
                  <a16:creationId xmlns:a16="http://schemas.microsoft.com/office/drawing/2014/main" id="{309AFD71-C5BC-B52A-3456-240A910CDF2E}"/>
                </a:ext>
              </a:extLst>
            </p:cNvPr>
            <p:cNvSpPr/>
            <p:nvPr/>
          </p:nvSpPr>
          <p:spPr>
            <a:xfrm>
              <a:off x="3982211" y="3754847"/>
              <a:ext cx="108418" cy="130117"/>
            </a:xfrm>
            <a:custGeom>
              <a:avLst/>
              <a:gdLst/>
              <a:ahLst/>
              <a:cxnLst/>
              <a:rect l="l" t="t" r="r" b="b"/>
              <a:pathLst>
                <a:path w="2918" h="3502" extrusionOk="0">
                  <a:moveTo>
                    <a:pt x="417" y="1"/>
                  </a:moveTo>
                  <a:cubicBezTo>
                    <a:pt x="262" y="84"/>
                    <a:pt x="119" y="191"/>
                    <a:pt x="0" y="322"/>
                  </a:cubicBezTo>
                  <a:cubicBezTo>
                    <a:pt x="1500" y="727"/>
                    <a:pt x="2631" y="1965"/>
                    <a:pt x="2917" y="3501"/>
                  </a:cubicBezTo>
                  <a:cubicBezTo>
                    <a:pt x="2893" y="1573"/>
                    <a:pt x="1464" y="227"/>
                    <a:pt x="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9" name="Google Shape;779;p22">
              <a:extLst>
                <a:ext uri="{FF2B5EF4-FFF2-40B4-BE49-F238E27FC236}">
                  <a16:creationId xmlns:a16="http://schemas.microsoft.com/office/drawing/2014/main" id="{F93D1370-4D1E-0C7D-0553-D8C180AF88C7}"/>
                </a:ext>
              </a:extLst>
            </p:cNvPr>
            <p:cNvSpPr/>
            <p:nvPr/>
          </p:nvSpPr>
          <p:spPr>
            <a:xfrm>
              <a:off x="4121547" y="3662849"/>
              <a:ext cx="107527" cy="123466"/>
            </a:xfrm>
            <a:custGeom>
              <a:avLst/>
              <a:gdLst/>
              <a:ahLst/>
              <a:cxnLst/>
              <a:rect l="l" t="t" r="r" b="b"/>
              <a:pathLst>
                <a:path w="2894" h="3323" extrusionOk="0">
                  <a:moveTo>
                    <a:pt x="560" y="0"/>
                  </a:moveTo>
                  <a:cubicBezTo>
                    <a:pt x="346" y="84"/>
                    <a:pt x="155" y="227"/>
                    <a:pt x="0" y="405"/>
                  </a:cubicBezTo>
                  <a:cubicBezTo>
                    <a:pt x="1679" y="1084"/>
                    <a:pt x="2310" y="1608"/>
                    <a:pt x="2787" y="3322"/>
                  </a:cubicBezTo>
                  <a:cubicBezTo>
                    <a:pt x="2894" y="1739"/>
                    <a:pt x="1334" y="167"/>
                    <a:pt x="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0" name="Google Shape;780;p22">
              <a:extLst>
                <a:ext uri="{FF2B5EF4-FFF2-40B4-BE49-F238E27FC236}">
                  <a16:creationId xmlns:a16="http://schemas.microsoft.com/office/drawing/2014/main" id="{50665A5F-6E70-08B8-E4A7-35DD3320BCC6}"/>
                </a:ext>
              </a:extLst>
            </p:cNvPr>
            <p:cNvSpPr/>
            <p:nvPr/>
          </p:nvSpPr>
          <p:spPr>
            <a:xfrm>
              <a:off x="4232161" y="3593404"/>
              <a:ext cx="75648" cy="81407"/>
            </a:xfrm>
            <a:custGeom>
              <a:avLst/>
              <a:gdLst/>
              <a:ahLst/>
              <a:cxnLst/>
              <a:rect l="l" t="t" r="r" b="b"/>
              <a:pathLst>
                <a:path w="2036" h="2191" extrusionOk="0">
                  <a:moveTo>
                    <a:pt x="452" y="0"/>
                  </a:moveTo>
                  <a:lnTo>
                    <a:pt x="0" y="214"/>
                  </a:lnTo>
                  <a:cubicBezTo>
                    <a:pt x="893" y="536"/>
                    <a:pt x="1726" y="1250"/>
                    <a:pt x="2036" y="2191"/>
                  </a:cubicBezTo>
                  <a:cubicBezTo>
                    <a:pt x="1917" y="965"/>
                    <a:pt x="452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1" name="Google Shape;781;p22">
              <a:extLst>
                <a:ext uri="{FF2B5EF4-FFF2-40B4-BE49-F238E27FC236}">
                  <a16:creationId xmlns:a16="http://schemas.microsoft.com/office/drawing/2014/main" id="{F6DC3CD9-CE1E-3AF4-3CD3-A3A2AD957C80}"/>
                </a:ext>
              </a:extLst>
            </p:cNvPr>
            <p:cNvSpPr/>
            <p:nvPr/>
          </p:nvSpPr>
          <p:spPr>
            <a:xfrm>
              <a:off x="4329473" y="3533657"/>
              <a:ext cx="51348" cy="68625"/>
            </a:xfrm>
            <a:custGeom>
              <a:avLst/>
              <a:gdLst/>
              <a:ahLst/>
              <a:cxnLst/>
              <a:rect l="l" t="t" r="r" b="b"/>
              <a:pathLst>
                <a:path w="1382" h="1847" extrusionOk="0">
                  <a:moveTo>
                    <a:pt x="239" y="1"/>
                  </a:moveTo>
                  <a:lnTo>
                    <a:pt x="0" y="167"/>
                  </a:lnTo>
                  <a:cubicBezTo>
                    <a:pt x="584" y="417"/>
                    <a:pt x="1167" y="1132"/>
                    <a:pt x="1370" y="1846"/>
                  </a:cubicBezTo>
                  <a:cubicBezTo>
                    <a:pt x="1382" y="929"/>
                    <a:pt x="239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2" name="Google Shape;782;p22">
              <a:extLst>
                <a:ext uri="{FF2B5EF4-FFF2-40B4-BE49-F238E27FC236}">
                  <a16:creationId xmlns:a16="http://schemas.microsoft.com/office/drawing/2014/main" id="{F2E5D5CB-DE01-59F0-84AF-9414D2312B86}"/>
                </a:ext>
              </a:extLst>
            </p:cNvPr>
            <p:cNvSpPr/>
            <p:nvPr/>
          </p:nvSpPr>
          <p:spPr>
            <a:xfrm>
              <a:off x="3726947" y="3808389"/>
              <a:ext cx="53540" cy="85865"/>
            </a:xfrm>
            <a:custGeom>
              <a:avLst/>
              <a:gdLst/>
              <a:ahLst/>
              <a:cxnLst/>
              <a:rect l="l" t="t" r="r" b="b"/>
              <a:pathLst>
                <a:path w="1441" h="2311" extrusionOk="0">
                  <a:moveTo>
                    <a:pt x="0" y="1"/>
                  </a:moveTo>
                  <a:cubicBezTo>
                    <a:pt x="786" y="322"/>
                    <a:pt x="1155" y="1477"/>
                    <a:pt x="822" y="2310"/>
                  </a:cubicBezTo>
                  <a:lnTo>
                    <a:pt x="1191" y="1977"/>
                  </a:lnTo>
                  <a:cubicBezTo>
                    <a:pt x="1191" y="1977"/>
                    <a:pt x="1441" y="191"/>
                    <a:pt x="0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3" name="Google Shape;783;p22">
              <a:extLst>
                <a:ext uri="{FF2B5EF4-FFF2-40B4-BE49-F238E27FC236}">
                  <a16:creationId xmlns:a16="http://schemas.microsoft.com/office/drawing/2014/main" id="{42DF9EEF-DFFC-868A-C56C-F15CA90DA126}"/>
                </a:ext>
              </a:extLst>
            </p:cNvPr>
            <p:cNvSpPr/>
            <p:nvPr/>
          </p:nvSpPr>
          <p:spPr>
            <a:xfrm>
              <a:off x="3797284" y="3704426"/>
              <a:ext cx="81407" cy="128779"/>
            </a:xfrm>
            <a:custGeom>
              <a:avLst/>
              <a:gdLst/>
              <a:ahLst/>
              <a:cxnLst/>
              <a:rect l="l" t="t" r="r" b="b"/>
              <a:pathLst>
                <a:path w="2191" h="3466" extrusionOk="0">
                  <a:moveTo>
                    <a:pt x="0" y="1"/>
                  </a:moveTo>
                  <a:lnTo>
                    <a:pt x="0" y="1"/>
                  </a:lnTo>
                  <a:cubicBezTo>
                    <a:pt x="834" y="489"/>
                    <a:pt x="1584" y="1834"/>
                    <a:pt x="1488" y="3465"/>
                  </a:cubicBezTo>
                  <a:lnTo>
                    <a:pt x="2120" y="3096"/>
                  </a:lnTo>
                  <a:cubicBezTo>
                    <a:pt x="2120" y="3096"/>
                    <a:pt x="2191" y="798"/>
                    <a:pt x="0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4" name="Google Shape;784;p22">
              <a:extLst>
                <a:ext uri="{FF2B5EF4-FFF2-40B4-BE49-F238E27FC236}">
                  <a16:creationId xmlns:a16="http://schemas.microsoft.com/office/drawing/2014/main" id="{34CEE133-FD64-18B3-8671-CE57F10548DA}"/>
                </a:ext>
              </a:extLst>
            </p:cNvPr>
            <p:cNvSpPr/>
            <p:nvPr/>
          </p:nvSpPr>
          <p:spPr>
            <a:xfrm>
              <a:off x="3913174" y="3608415"/>
              <a:ext cx="87203" cy="148694"/>
            </a:xfrm>
            <a:custGeom>
              <a:avLst/>
              <a:gdLst/>
              <a:ahLst/>
              <a:cxnLst/>
              <a:rect l="l" t="t" r="r" b="b"/>
              <a:pathLst>
                <a:path w="2347" h="4002" extrusionOk="0">
                  <a:moveTo>
                    <a:pt x="1" y="1"/>
                  </a:moveTo>
                  <a:lnTo>
                    <a:pt x="1" y="1"/>
                  </a:lnTo>
                  <a:cubicBezTo>
                    <a:pt x="1275" y="906"/>
                    <a:pt x="1918" y="2454"/>
                    <a:pt x="1656" y="4001"/>
                  </a:cubicBezTo>
                  <a:cubicBezTo>
                    <a:pt x="1822" y="3942"/>
                    <a:pt x="1977" y="3859"/>
                    <a:pt x="2120" y="3751"/>
                  </a:cubicBezTo>
                  <a:cubicBezTo>
                    <a:pt x="2346" y="2704"/>
                    <a:pt x="1739" y="846"/>
                    <a:pt x="1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5" name="Google Shape;785;p22">
              <a:extLst>
                <a:ext uri="{FF2B5EF4-FFF2-40B4-BE49-F238E27FC236}">
                  <a16:creationId xmlns:a16="http://schemas.microsoft.com/office/drawing/2014/main" id="{E8B42B43-A72D-A688-35E9-5F663B80019A}"/>
                </a:ext>
              </a:extLst>
            </p:cNvPr>
            <p:cNvSpPr/>
            <p:nvPr/>
          </p:nvSpPr>
          <p:spPr>
            <a:xfrm>
              <a:off x="4059607" y="3528343"/>
              <a:ext cx="83636" cy="139851"/>
            </a:xfrm>
            <a:custGeom>
              <a:avLst/>
              <a:gdLst/>
              <a:ahLst/>
              <a:cxnLst/>
              <a:rect l="l" t="t" r="r" b="b"/>
              <a:pathLst>
                <a:path w="2251" h="3764" extrusionOk="0">
                  <a:moveTo>
                    <a:pt x="1" y="1"/>
                  </a:moveTo>
                  <a:lnTo>
                    <a:pt x="1" y="1"/>
                  </a:lnTo>
                  <a:cubicBezTo>
                    <a:pt x="1358" y="1168"/>
                    <a:pt x="1560" y="1954"/>
                    <a:pt x="1465" y="3763"/>
                  </a:cubicBezTo>
                  <a:cubicBezTo>
                    <a:pt x="1691" y="3704"/>
                    <a:pt x="1894" y="3585"/>
                    <a:pt x="2072" y="3430"/>
                  </a:cubicBezTo>
                  <a:cubicBezTo>
                    <a:pt x="2251" y="2656"/>
                    <a:pt x="1489" y="57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6" name="Google Shape;786;p22">
              <a:extLst>
                <a:ext uri="{FF2B5EF4-FFF2-40B4-BE49-F238E27FC236}">
                  <a16:creationId xmlns:a16="http://schemas.microsoft.com/office/drawing/2014/main" id="{6F00B12E-095C-45B9-DC73-C465B468F876}"/>
                </a:ext>
              </a:extLst>
            </p:cNvPr>
            <p:cNvSpPr/>
            <p:nvPr/>
          </p:nvSpPr>
          <p:spPr>
            <a:xfrm>
              <a:off x="4195413" y="3500476"/>
              <a:ext cx="49156" cy="99575"/>
            </a:xfrm>
            <a:custGeom>
              <a:avLst/>
              <a:gdLst/>
              <a:ahLst/>
              <a:cxnLst/>
              <a:rect l="l" t="t" r="r" b="b"/>
              <a:pathLst>
                <a:path w="1323" h="2680" extrusionOk="0">
                  <a:moveTo>
                    <a:pt x="1" y="1"/>
                  </a:moveTo>
                  <a:cubicBezTo>
                    <a:pt x="727" y="679"/>
                    <a:pt x="1037" y="1739"/>
                    <a:pt x="941" y="2680"/>
                  </a:cubicBezTo>
                  <a:lnTo>
                    <a:pt x="1322" y="2358"/>
                  </a:lnTo>
                  <a:cubicBezTo>
                    <a:pt x="1322" y="2358"/>
                    <a:pt x="1072" y="63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7" name="Google Shape;787;p22">
              <a:extLst>
                <a:ext uri="{FF2B5EF4-FFF2-40B4-BE49-F238E27FC236}">
                  <a16:creationId xmlns:a16="http://schemas.microsoft.com/office/drawing/2014/main" id="{99247023-B6C0-7988-4AD8-E39FE80544AF}"/>
                </a:ext>
              </a:extLst>
            </p:cNvPr>
            <p:cNvSpPr/>
            <p:nvPr/>
          </p:nvSpPr>
          <p:spPr>
            <a:xfrm>
              <a:off x="4291871" y="3465104"/>
              <a:ext cx="44697" cy="73010"/>
            </a:xfrm>
            <a:custGeom>
              <a:avLst/>
              <a:gdLst/>
              <a:ahLst/>
              <a:cxnLst/>
              <a:rect l="l" t="t" r="r" b="b"/>
              <a:pathLst>
                <a:path w="1203" h="1965" extrusionOk="0">
                  <a:moveTo>
                    <a:pt x="0" y="0"/>
                  </a:moveTo>
                  <a:lnTo>
                    <a:pt x="0" y="0"/>
                  </a:lnTo>
                  <a:cubicBezTo>
                    <a:pt x="572" y="500"/>
                    <a:pt x="965" y="1322"/>
                    <a:pt x="953" y="1965"/>
                  </a:cubicBezTo>
                  <a:lnTo>
                    <a:pt x="1203" y="1822"/>
                  </a:lnTo>
                  <a:cubicBezTo>
                    <a:pt x="1203" y="1822"/>
                    <a:pt x="846" y="38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8" name="Google Shape;788;p22">
              <a:extLst>
                <a:ext uri="{FF2B5EF4-FFF2-40B4-BE49-F238E27FC236}">
                  <a16:creationId xmlns:a16="http://schemas.microsoft.com/office/drawing/2014/main" id="{0D6B2407-2A10-4248-E951-478E408612E3}"/>
                </a:ext>
              </a:extLst>
            </p:cNvPr>
            <p:cNvSpPr/>
            <p:nvPr/>
          </p:nvSpPr>
          <p:spPr>
            <a:xfrm>
              <a:off x="3764549" y="4103595"/>
              <a:ext cx="461428" cy="420595"/>
            </a:xfrm>
            <a:custGeom>
              <a:avLst/>
              <a:gdLst/>
              <a:ahLst/>
              <a:cxnLst/>
              <a:rect l="l" t="t" r="r" b="b"/>
              <a:pathLst>
                <a:path w="12419" h="11320" extrusionOk="0">
                  <a:moveTo>
                    <a:pt x="946" y="1"/>
                  </a:moveTo>
                  <a:cubicBezTo>
                    <a:pt x="727" y="1"/>
                    <a:pt x="507" y="7"/>
                    <a:pt x="286" y="21"/>
                  </a:cubicBezTo>
                  <a:cubicBezTo>
                    <a:pt x="0" y="2950"/>
                    <a:pt x="2750" y="10332"/>
                    <a:pt x="12418" y="11320"/>
                  </a:cubicBezTo>
                  <a:cubicBezTo>
                    <a:pt x="10479" y="3529"/>
                    <a:pt x="5950" y="1"/>
                    <a:pt x="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9" name="Google Shape;789;p22">
              <a:extLst>
                <a:ext uri="{FF2B5EF4-FFF2-40B4-BE49-F238E27FC236}">
                  <a16:creationId xmlns:a16="http://schemas.microsoft.com/office/drawing/2014/main" id="{230671D2-8791-49BD-85D3-C12502AB88AE}"/>
                </a:ext>
              </a:extLst>
            </p:cNvPr>
            <p:cNvSpPr/>
            <p:nvPr/>
          </p:nvSpPr>
          <p:spPr>
            <a:xfrm>
              <a:off x="3775139" y="4104338"/>
              <a:ext cx="395106" cy="361927"/>
            </a:xfrm>
            <a:custGeom>
              <a:avLst/>
              <a:gdLst/>
              <a:ahLst/>
              <a:cxnLst/>
              <a:rect l="l" t="t" r="r" b="b"/>
              <a:pathLst>
                <a:path w="10634" h="9741" extrusionOk="0">
                  <a:moveTo>
                    <a:pt x="1" y="1"/>
                  </a:moveTo>
                  <a:cubicBezTo>
                    <a:pt x="608" y="1203"/>
                    <a:pt x="4597" y="4680"/>
                    <a:pt x="10633" y="9740"/>
                  </a:cubicBezTo>
                  <a:cubicBezTo>
                    <a:pt x="5311" y="4228"/>
                    <a:pt x="1192" y="4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0" name="Google Shape;790;p22">
              <a:extLst>
                <a:ext uri="{FF2B5EF4-FFF2-40B4-BE49-F238E27FC236}">
                  <a16:creationId xmlns:a16="http://schemas.microsoft.com/office/drawing/2014/main" id="{A272001B-4945-74DA-60CC-2E28D14D14CC}"/>
                </a:ext>
              </a:extLst>
            </p:cNvPr>
            <p:cNvSpPr/>
            <p:nvPr/>
          </p:nvSpPr>
          <p:spPr>
            <a:xfrm>
              <a:off x="3800368" y="4156988"/>
              <a:ext cx="35000" cy="49602"/>
            </a:xfrm>
            <a:custGeom>
              <a:avLst/>
              <a:gdLst/>
              <a:ahLst/>
              <a:cxnLst/>
              <a:rect l="l" t="t" r="r" b="b"/>
              <a:pathLst>
                <a:path w="942" h="1335" extrusionOk="0">
                  <a:moveTo>
                    <a:pt x="751" y="1"/>
                  </a:moveTo>
                  <a:lnTo>
                    <a:pt x="751" y="1"/>
                  </a:lnTo>
                  <a:cubicBezTo>
                    <a:pt x="858" y="548"/>
                    <a:pt x="513" y="1227"/>
                    <a:pt x="1" y="1334"/>
                  </a:cubicBezTo>
                  <a:cubicBezTo>
                    <a:pt x="15" y="1335"/>
                    <a:pt x="29" y="1335"/>
                    <a:pt x="43" y="1335"/>
                  </a:cubicBezTo>
                  <a:cubicBezTo>
                    <a:pt x="907" y="1335"/>
                    <a:pt x="941" y="251"/>
                    <a:pt x="941" y="251"/>
                  </a:cubicBezTo>
                  <a:lnTo>
                    <a:pt x="751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1" name="Google Shape;791;p22">
              <a:extLst>
                <a:ext uri="{FF2B5EF4-FFF2-40B4-BE49-F238E27FC236}">
                  <a16:creationId xmlns:a16="http://schemas.microsoft.com/office/drawing/2014/main" id="{01F9C827-CA6A-CC2B-40AD-2D38C328559A}"/>
                </a:ext>
              </a:extLst>
            </p:cNvPr>
            <p:cNvSpPr/>
            <p:nvPr/>
          </p:nvSpPr>
          <p:spPr>
            <a:xfrm>
              <a:off x="3832211" y="4204771"/>
              <a:ext cx="60228" cy="73455"/>
            </a:xfrm>
            <a:custGeom>
              <a:avLst/>
              <a:gdLst/>
              <a:ahLst/>
              <a:cxnLst/>
              <a:rect l="l" t="t" r="r" b="b"/>
              <a:pathLst>
                <a:path w="1621" h="1977" extrusionOk="0">
                  <a:moveTo>
                    <a:pt x="1287" y="1"/>
                  </a:moveTo>
                  <a:cubicBezTo>
                    <a:pt x="1168" y="1024"/>
                    <a:pt x="560" y="1751"/>
                    <a:pt x="1" y="1977"/>
                  </a:cubicBezTo>
                  <a:cubicBezTo>
                    <a:pt x="1430" y="1715"/>
                    <a:pt x="1620" y="310"/>
                    <a:pt x="1620" y="310"/>
                  </a:cubicBezTo>
                  <a:lnTo>
                    <a:pt x="1287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2" name="Google Shape;792;p22">
              <a:extLst>
                <a:ext uri="{FF2B5EF4-FFF2-40B4-BE49-F238E27FC236}">
                  <a16:creationId xmlns:a16="http://schemas.microsoft.com/office/drawing/2014/main" id="{F59E92F7-04BF-7707-42E6-C381B2A4D291}"/>
                </a:ext>
              </a:extLst>
            </p:cNvPr>
            <p:cNvSpPr/>
            <p:nvPr/>
          </p:nvSpPr>
          <p:spPr>
            <a:xfrm>
              <a:off x="3892404" y="4264926"/>
              <a:ext cx="64613" cy="84082"/>
            </a:xfrm>
            <a:custGeom>
              <a:avLst/>
              <a:gdLst/>
              <a:ahLst/>
              <a:cxnLst/>
              <a:rect l="l" t="t" r="r" b="b"/>
              <a:pathLst>
                <a:path w="1739" h="2263" extrusionOk="0">
                  <a:moveTo>
                    <a:pt x="1453" y="1"/>
                  </a:moveTo>
                  <a:cubicBezTo>
                    <a:pt x="1441" y="977"/>
                    <a:pt x="881" y="1858"/>
                    <a:pt x="0" y="2263"/>
                  </a:cubicBezTo>
                  <a:cubicBezTo>
                    <a:pt x="1155" y="1941"/>
                    <a:pt x="1738" y="870"/>
                    <a:pt x="1715" y="203"/>
                  </a:cubicBezTo>
                  <a:cubicBezTo>
                    <a:pt x="1631" y="120"/>
                    <a:pt x="1548" y="60"/>
                    <a:pt x="1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3" name="Google Shape;793;p22">
              <a:extLst>
                <a:ext uri="{FF2B5EF4-FFF2-40B4-BE49-F238E27FC236}">
                  <a16:creationId xmlns:a16="http://schemas.microsoft.com/office/drawing/2014/main" id="{6F1E2EA2-66A8-00F5-4391-C7E1A1D52707}"/>
                </a:ext>
              </a:extLst>
            </p:cNvPr>
            <p:cNvSpPr/>
            <p:nvPr/>
          </p:nvSpPr>
          <p:spPr>
            <a:xfrm>
              <a:off x="3973776" y="4334408"/>
              <a:ext cx="61529" cy="79660"/>
            </a:xfrm>
            <a:custGeom>
              <a:avLst/>
              <a:gdLst/>
              <a:ahLst/>
              <a:cxnLst/>
              <a:rect l="l" t="t" r="r" b="b"/>
              <a:pathLst>
                <a:path w="1656" h="2144" extrusionOk="0">
                  <a:moveTo>
                    <a:pt x="1299" y="0"/>
                  </a:moveTo>
                  <a:cubicBezTo>
                    <a:pt x="1168" y="1119"/>
                    <a:pt x="953" y="1584"/>
                    <a:pt x="1" y="2143"/>
                  </a:cubicBezTo>
                  <a:cubicBezTo>
                    <a:pt x="965" y="1953"/>
                    <a:pt x="1656" y="774"/>
                    <a:pt x="1632" y="274"/>
                  </a:cubicBezTo>
                  <a:cubicBezTo>
                    <a:pt x="1549" y="155"/>
                    <a:pt x="1430" y="60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4" name="Google Shape;794;p22">
              <a:extLst>
                <a:ext uri="{FF2B5EF4-FFF2-40B4-BE49-F238E27FC236}">
                  <a16:creationId xmlns:a16="http://schemas.microsoft.com/office/drawing/2014/main" id="{DFEECBAC-82C1-64FF-C48D-60F7DAE2CBA3}"/>
                </a:ext>
              </a:extLst>
            </p:cNvPr>
            <p:cNvSpPr/>
            <p:nvPr/>
          </p:nvSpPr>
          <p:spPr>
            <a:xfrm>
              <a:off x="4053848" y="4388805"/>
              <a:ext cx="39421" cy="57107"/>
            </a:xfrm>
            <a:custGeom>
              <a:avLst/>
              <a:gdLst/>
              <a:ahLst/>
              <a:cxnLst/>
              <a:rect l="l" t="t" r="r" b="b"/>
              <a:pathLst>
                <a:path w="1061" h="1537" extrusionOk="0">
                  <a:moveTo>
                    <a:pt x="870" y="0"/>
                  </a:moveTo>
                  <a:cubicBezTo>
                    <a:pt x="822" y="620"/>
                    <a:pt x="501" y="1179"/>
                    <a:pt x="1" y="1536"/>
                  </a:cubicBezTo>
                  <a:cubicBezTo>
                    <a:pt x="727" y="1274"/>
                    <a:pt x="1060" y="239"/>
                    <a:pt x="1060" y="239"/>
                  </a:cubicBezTo>
                  <a:lnTo>
                    <a:pt x="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5" name="Google Shape;795;p22">
              <a:extLst>
                <a:ext uri="{FF2B5EF4-FFF2-40B4-BE49-F238E27FC236}">
                  <a16:creationId xmlns:a16="http://schemas.microsoft.com/office/drawing/2014/main" id="{E5988202-1DA9-B235-B08C-2119E413B0EF}"/>
                </a:ext>
              </a:extLst>
            </p:cNvPr>
            <p:cNvSpPr/>
            <p:nvPr/>
          </p:nvSpPr>
          <p:spPr>
            <a:xfrm>
              <a:off x="4109174" y="4437480"/>
              <a:ext cx="34517" cy="40722"/>
            </a:xfrm>
            <a:custGeom>
              <a:avLst/>
              <a:gdLst/>
              <a:ahLst/>
              <a:cxnLst/>
              <a:rect l="l" t="t" r="r" b="b"/>
              <a:pathLst>
                <a:path w="929" h="1096" extrusionOk="0">
                  <a:moveTo>
                    <a:pt x="786" y="0"/>
                  </a:moveTo>
                  <a:cubicBezTo>
                    <a:pt x="691" y="453"/>
                    <a:pt x="405" y="846"/>
                    <a:pt x="0" y="1096"/>
                  </a:cubicBezTo>
                  <a:cubicBezTo>
                    <a:pt x="560" y="941"/>
                    <a:pt x="929" y="107"/>
                    <a:pt x="929" y="107"/>
                  </a:cubicBezTo>
                  <a:lnTo>
                    <a:pt x="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6" name="Google Shape;796;p22">
              <a:extLst>
                <a:ext uri="{FF2B5EF4-FFF2-40B4-BE49-F238E27FC236}">
                  <a16:creationId xmlns:a16="http://schemas.microsoft.com/office/drawing/2014/main" id="{866A6334-3934-8286-C951-764AF9C9A2E7}"/>
                </a:ext>
              </a:extLst>
            </p:cNvPr>
            <p:cNvSpPr/>
            <p:nvPr/>
          </p:nvSpPr>
          <p:spPr>
            <a:xfrm>
              <a:off x="3833549" y="4118494"/>
              <a:ext cx="50902" cy="38084"/>
            </a:xfrm>
            <a:custGeom>
              <a:avLst/>
              <a:gdLst/>
              <a:ahLst/>
              <a:cxnLst/>
              <a:rect l="l" t="t" r="r" b="b"/>
              <a:pathLst>
                <a:path w="1370" h="102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196" y="490"/>
                    <a:pt x="641" y="876"/>
                    <a:pt x="112" y="876"/>
                  </a:cubicBezTo>
                  <a:cubicBezTo>
                    <a:pt x="74" y="876"/>
                    <a:pt x="37" y="874"/>
                    <a:pt x="1" y="870"/>
                  </a:cubicBezTo>
                  <a:lnTo>
                    <a:pt x="1" y="870"/>
                  </a:lnTo>
                  <a:lnTo>
                    <a:pt x="262" y="1025"/>
                  </a:lnTo>
                  <a:cubicBezTo>
                    <a:pt x="262" y="1025"/>
                    <a:pt x="1370" y="894"/>
                    <a:pt x="1263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7" name="Google Shape;797;p22">
              <a:extLst>
                <a:ext uri="{FF2B5EF4-FFF2-40B4-BE49-F238E27FC236}">
                  <a16:creationId xmlns:a16="http://schemas.microsoft.com/office/drawing/2014/main" id="{D9122C81-1EA6-804F-5270-D7DF4AE7C1D5}"/>
                </a:ext>
              </a:extLst>
            </p:cNvPr>
            <p:cNvSpPr/>
            <p:nvPr/>
          </p:nvSpPr>
          <p:spPr>
            <a:xfrm>
              <a:off x="3885307" y="4144169"/>
              <a:ext cx="69034" cy="65504"/>
            </a:xfrm>
            <a:custGeom>
              <a:avLst/>
              <a:gdLst/>
              <a:ahLst/>
              <a:cxnLst/>
              <a:rect l="l" t="t" r="r" b="b"/>
              <a:pathLst>
                <a:path w="1858" h="1763" extrusionOk="0">
                  <a:moveTo>
                    <a:pt x="1858" y="0"/>
                  </a:moveTo>
                  <a:lnTo>
                    <a:pt x="1858" y="0"/>
                  </a:lnTo>
                  <a:cubicBezTo>
                    <a:pt x="1679" y="572"/>
                    <a:pt x="1001" y="1239"/>
                    <a:pt x="1" y="1441"/>
                  </a:cubicBezTo>
                  <a:lnTo>
                    <a:pt x="334" y="1762"/>
                  </a:lnTo>
                  <a:cubicBezTo>
                    <a:pt x="334" y="1762"/>
                    <a:pt x="1727" y="1441"/>
                    <a:pt x="1858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8" name="Google Shape;798;p22">
              <a:extLst>
                <a:ext uri="{FF2B5EF4-FFF2-40B4-BE49-F238E27FC236}">
                  <a16:creationId xmlns:a16="http://schemas.microsoft.com/office/drawing/2014/main" id="{B5CC0E47-7206-4758-0EAA-65CA5D578C29}"/>
                </a:ext>
              </a:extLst>
            </p:cNvPr>
            <p:cNvSpPr/>
            <p:nvPr/>
          </p:nvSpPr>
          <p:spPr>
            <a:xfrm>
              <a:off x="3951222" y="4198120"/>
              <a:ext cx="79214" cy="69963"/>
            </a:xfrm>
            <a:custGeom>
              <a:avLst/>
              <a:gdLst/>
              <a:ahLst/>
              <a:cxnLst/>
              <a:rect l="l" t="t" r="r" b="b"/>
              <a:pathLst>
                <a:path w="2132" h="1883" extrusionOk="0">
                  <a:moveTo>
                    <a:pt x="2132" y="1"/>
                  </a:moveTo>
                  <a:cubicBezTo>
                    <a:pt x="1787" y="906"/>
                    <a:pt x="965" y="1549"/>
                    <a:pt x="1" y="1644"/>
                  </a:cubicBezTo>
                  <a:cubicBezTo>
                    <a:pt x="60" y="1727"/>
                    <a:pt x="132" y="1811"/>
                    <a:pt x="215" y="1882"/>
                  </a:cubicBezTo>
                  <a:cubicBezTo>
                    <a:pt x="882" y="1846"/>
                    <a:pt x="1906" y="1180"/>
                    <a:pt x="2132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9" name="Google Shape;799;p22">
              <a:extLst>
                <a:ext uri="{FF2B5EF4-FFF2-40B4-BE49-F238E27FC236}">
                  <a16:creationId xmlns:a16="http://schemas.microsoft.com/office/drawing/2014/main" id="{CFF6B7C5-1EA4-7B25-A716-2AA465C3A7E3}"/>
                </a:ext>
              </a:extLst>
            </p:cNvPr>
            <p:cNvSpPr/>
            <p:nvPr/>
          </p:nvSpPr>
          <p:spPr>
            <a:xfrm>
              <a:off x="4026873" y="4273324"/>
              <a:ext cx="75239" cy="66842"/>
            </a:xfrm>
            <a:custGeom>
              <a:avLst/>
              <a:gdLst/>
              <a:ahLst/>
              <a:cxnLst/>
              <a:rect l="l" t="t" r="r" b="b"/>
              <a:pathLst>
                <a:path w="2025" h="1799" extrusionOk="0">
                  <a:moveTo>
                    <a:pt x="2025" y="1"/>
                  </a:moveTo>
                  <a:lnTo>
                    <a:pt x="2025" y="1"/>
                  </a:lnTo>
                  <a:cubicBezTo>
                    <a:pt x="1548" y="1001"/>
                    <a:pt x="1096" y="1251"/>
                    <a:pt x="1" y="1489"/>
                  </a:cubicBezTo>
                  <a:cubicBezTo>
                    <a:pt x="72" y="1608"/>
                    <a:pt x="179" y="1715"/>
                    <a:pt x="298" y="1799"/>
                  </a:cubicBezTo>
                  <a:cubicBezTo>
                    <a:pt x="798" y="1775"/>
                    <a:pt x="1917" y="977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0" name="Google Shape;800;p22">
              <a:extLst>
                <a:ext uri="{FF2B5EF4-FFF2-40B4-BE49-F238E27FC236}">
                  <a16:creationId xmlns:a16="http://schemas.microsoft.com/office/drawing/2014/main" id="{34EDD212-9456-2F89-232A-368566A422A8}"/>
                </a:ext>
              </a:extLst>
            </p:cNvPr>
            <p:cNvSpPr/>
            <p:nvPr/>
          </p:nvSpPr>
          <p:spPr>
            <a:xfrm>
              <a:off x="4086137" y="4350311"/>
              <a:ext cx="54469" cy="43843"/>
            </a:xfrm>
            <a:custGeom>
              <a:avLst/>
              <a:gdLst/>
              <a:ahLst/>
              <a:cxnLst/>
              <a:rect l="l" t="t" r="r" b="b"/>
              <a:pathLst>
                <a:path w="1466" h="1180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156" y="536"/>
                    <a:pt x="620" y="906"/>
                    <a:pt x="1" y="1001"/>
                  </a:cubicBezTo>
                  <a:lnTo>
                    <a:pt x="263" y="1179"/>
                  </a:lnTo>
                  <a:cubicBezTo>
                    <a:pt x="263" y="1179"/>
                    <a:pt x="1263" y="75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1" name="Google Shape;801;p22">
              <a:extLst>
                <a:ext uri="{FF2B5EF4-FFF2-40B4-BE49-F238E27FC236}">
                  <a16:creationId xmlns:a16="http://schemas.microsoft.com/office/drawing/2014/main" id="{27DA4DD1-863D-CCF7-C99E-E59738A6B3E3}"/>
                </a:ext>
              </a:extLst>
            </p:cNvPr>
            <p:cNvSpPr/>
            <p:nvPr/>
          </p:nvSpPr>
          <p:spPr>
            <a:xfrm>
              <a:off x="4139233" y="4402961"/>
              <a:ext cx="38084" cy="37638"/>
            </a:xfrm>
            <a:custGeom>
              <a:avLst/>
              <a:gdLst/>
              <a:ahLst/>
              <a:cxnLst/>
              <a:rect l="l" t="t" r="r" b="b"/>
              <a:pathLst>
                <a:path w="1025" h="1013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822" y="417"/>
                    <a:pt x="441" y="739"/>
                    <a:pt x="1" y="882"/>
                  </a:cubicBezTo>
                  <a:lnTo>
                    <a:pt x="132" y="1013"/>
                  </a:lnTo>
                  <a:cubicBezTo>
                    <a:pt x="132" y="1013"/>
                    <a:pt x="929" y="560"/>
                    <a:pt x="1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2" name="Google Shape;802;p22">
              <a:extLst>
                <a:ext uri="{FF2B5EF4-FFF2-40B4-BE49-F238E27FC236}">
                  <a16:creationId xmlns:a16="http://schemas.microsoft.com/office/drawing/2014/main" id="{9CBE89A0-4180-B653-F4C4-1A2F984213BC}"/>
                </a:ext>
              </a:extLst>
            </p:cNvPr>
            <p:cNvSpPr/>
            <p:nvPr/>
          </p:nvSpPr>
          <p:spPr>
            <a:xfrm>
              <a:off x="991170" y="4617538"/>
              <a:ext cx="3388647" cy="137585"/>
            </a:xfrm>
            <a:custGeom>
              <a:avLst/>
              <a:gdLst/>
              <a:ahLst/>
              <a:cxnLst/>
              <a:rect l="l" t="t" r="r" b="b"/>
              <a:pathLst>
                <a:path w="91203" h="3703" extrusionOk="0">
                  <a:moveTo>
                    <a:pt x="45602" y="0"/>
                  </a:moveTo>
                  <a:cubicBezTo>
                    <a:pt x="20420" y="0"/>
                    <a:pt x="1" y="833"/>
                    <a:pt x="1" y="1857"/>
                  </a:cubicBezTo>
                  <a:cubicBezTo>
                    <a:pt x="1" y="2881"/>
                    <a:pt x="20420" y="3703"/>
                    <a:pt x="45602" y="3703"/>
                  </a:cubicBezTo>
                  <a:cubicBezTo>
                    <a:pt x="70784" y="3703"/>
                    <a:pt x="91203" y="2881"/>
                    <a:pt x="91203" y="1857"/>
                  </a:cubicBezTo>
                  <a:cubicBezTo>
                    <a:pt x="91203" y="833"/>
                    <a:pt x="70784" y="0"/>
                    <a:pt x="45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3" name="Google Shape;803;p22">
              <a:extLst>
                <a:ext uri="{FF2B5EF4-FFF2-40B4-BE49-F238E27FC236}">
                  <a16:creationId xmlns:a16="http://schemas.microsoft.com/office/drawing/2014/main" id="{435CDBBA-99E5-C76F-242A-05E53A63C33C}"/>
                </a:ext>
              </a:extLst>
            </p:cNvPr>
            <p:cNvSpPr/>
            <p:nvPr/>
          </p:nvSpPr>
          <p:spPr>
            <a:xfrm>
              <a:off x="2326306" y="4316685"/>
              <a:ext cx="718466" cy="326072"/>
            </a:xfrm>
            <a:custGeom>
              <a:avLst/>
              <a:gdLst/>
              <a:ahLst/>
              <a:cxnLst/>
              <a:rect l="l" t="t" r="r" b="b"/>
              <a:pathLst>
                <a:path w="19337" h="8776" extrusionOk="0">
                  <a:moveTo>
                    <a:pt x="2430" y="1"/>
                  </a:moveTo>
                  <a:lnTo>
                    <a:pt x="1" y="8776"/>
                  </a:lnTo>
                  <a:lnTo>
                    <a:pt x="19337" y="8776"/>
                  </a:lnTo>
                  <a:lnTo>
                    <a:pt x="16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4" name="Google Shape;804;p22">
              <a:extLst>
                <a:ext uri="{FF2B5EF4-FFF2-40B4-BE49-F238E27FC236}">
                  <a16:creationId xmlns:a16="http://schemas.microsoft.com/office/drawing/2014/main" id="{550085A6-C18F-DFA9-A3EF-1E4382F3A744}"/>
                </a:ext>
              </a:extLst>
            </p:cNvPr>
            <p:cNvSpPr/>
            <p:nvPr/>
          </p:nvSpPr>
          <p:spPr>
            <a:xfrm>
              <a:off x="2392667" y="4316685"/>
              <a:ext cx="585749" cy="85865"/>
            </a:xfrm>
            <a:custGeom>
              <a:avLst/>
              <a:gdLst/>
              <a:ahLst/>
              <a:cxnLst/>
              <a:rect l="l" t="t" r="r" b="b"/>
              <a:pathLst>
                <a:path w="15765" h="2311" extrusionOk="0">
                  <a:moveTo>
                    <a:pt x="644" y="1"/>
                  </a:moveTo>
                  <a:lnTo>
                    <a:pt x="1" y="2311"/>
                  </a:lnTo>
                  <a:lnTo>
                    <a:pt x="15765" y="2311"/>
                  </a:lnTo>
                  <a:lnTo>
                    <a:pt x="151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5" name="Google Shape;805;p22">
              <a:extLst>
                <a:ext uri="{FF2B5EF4-FFF2-40B4-BE49-F238E27FC236}">
                  <a16:creationId xmlns:a16="http://schemas.microsoft.com/office/drawing/2014/main" id="{476CE81F-10C2-B9A8-52E5-07ED9B8F5836}"/>
                </a:ext>
              </a:extLst>
            </p:cNvPr>
            <p:cNvSpPr/>
            <p:nvPr/>
          </p:nvSpPr>
          <p:spPr>
            <a:xfrm>
              <a:off x="2326306" y="4579044"/>
              <a:ext cx="718466" cy="63721"/>
            </a:xfrm>
            <a:custGeom>
              <a:avLst/>
              <a:gdLst/>
              <a:ahLst/>
              <a:cxnLst/>
              <a:rect l="l" t="t" r="r" b="b"/>
              <a:pathLst>
                <a:path w="19337" h="1715" extrusionOk="0">
                  <a:moveTo>
                    <a:pt x="477" y="0"/>
                  </a:moveTo>
                  <a:lnTo>
                    <a:pt x="1" y="1715"/>
                  </a:lnTo>
                  <a:lnTo>
                    <a:pt x="19337" y="1715"/>
                  </a:lnTo>
                  <a:lnTo>
                    <a:pt x="188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6" name="Google Shape;806;p22">
              <a:extLst>
                <a:ext uri="{FF2B5EF4-FFF2-40B4-BE49-F238E27FC236}">
                  <a16:creationId xmlns:a16="http://schemas.microsoft.com/office/drawing/2014/main" id="{D8B758F5-5B76-3F28-D46B-6DD164377A37}"/>
                </a:ext>
              </a:extLst>
            </p:cNvPr>
            <p:cNvSpPr/>
            <p:nvPr/>
          </p:nvSpPr>
          <p:spPr>
            <a:xfrm>
              <a:off x="2223680" y="4621068"/>
              <a:ext cx="920627" cy="50011"/>
            </a:xfrm>
            <a:custGeom>
              <a:avLst/>
              <a:gdLst/>
              <a:ahLst/>
              <a:cxnLst/>
              <a:rect l="l" t="t" r="r" b="b"/>
              <a:pathLst>
                <a:path w="24778" h="134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lnTo>
                    <a:pt x="1" y="1346"/>
                  </a:lnTo>
                  <a:lnTo>
                    <a:pt x="24778" y="1346"/>
                  </a:lnTo>
                  <a:lnTo>
                    <a:pt x="24778" y="453"/>
                  </a:lnTo>
                  <a:cubicBezTo>
                    <a:pt x="24778" y="203"/>
                    <a:pt x="24575" y="0"/>
                    <a:pt x="2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7" name="Google Shape;807;p22">
              <a:extLst>
                <a:ext uri="{FF2B5EF4-FFF2-40B4-BE49-F238E27FC236}">
                  <a16:creationId xmlns:a16="http://schemas.microsoft.com/office/drawing/2014/main" id="{FF068877-44F4-2C1B-0CCA-AF5865F2A2EF}"/>
                </a:ext>
              </a:extLst>
            </p:cNvPr>
            <p:cNvSpPr/>
            <p:nvPr/>
          </p:nvSpPr>
          <p:spPr>
            <a:xfrm>
              <a:off x="1339770" y="4101700"/>
              <a:ext cx="2691917" cy="238015"/>
            </a:xfrm>
            <a:custGeom>
              <a:avLst/>
              <a:gdLst/>
              <a:ahLst/>
              <a:cxnLst/>
              <a:rect l="l" t="t" r="r" b="b"/>
              <a:pathLst>
                <a:path w="72451" h="6406" extrusionOk="0">
                  <a:moveTo>
                    <a:pt x="1" y="0"/>
                  </a:moveTo>
                  <a:lnTo>
                    <a:pt x="1" y="4465"/>
                  </a:lnTo>
                  <a:cubicBezTo>
                    <a:pt x="1" y="5537"/>
                    <a:pt x="858" y="6406"/>
                    <a:pt x="1930" y="6406"/>
                  </a:cubicBezTo>
                  <a:lnTo>
                    <a:pt x="70510" y="6406"/>
                  </a:lnTo>
                  <a:cubicBezTo>
                    <a:pt x="71581" y="6406"/>
                    <a:pt x="72451" y="5537"/>
                    <a:pt x="72451" y="4465"/>
                  </a:cubicBezTo>
                  <a:lnTo>
                    <a:pt x="724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8" name="Google Shape;808;p22">
              <a:extLst>
                <a:ext uri="{FF2B5EF4-FFF2-40B4-BE49-F238E27FC236}">
                  <a16:creationId xmlns:a16="http://schemas.microsoft.com/office/drawing/2014/main" id="{6667AE49-6C93-574C-437A-251280F4DC2F}"/>
                </a:ext>
              </a:extLst>
            </p:cNvPr>
            <p:cNvSpPr/>
            <p:nvPr/>
          </p:nvSpPr>
          <p:spPr>
            <a:xfrm>
              <a:off x="1339362" y="2498933"/>
              <a:ext cx="2691880" cy="1602755"/>
            </a:xfrm>
            <a:custGeom>
              <a:avLst/>
              <a:gdLst/>
              <a:ahLst/>
              <a:cxnLst/>
              <a:rect l="l" t="t" r="r" b="b"/>
              <a:pathLst>
                <a:path w="72450" h="43137" extrusionOk="0">
                  <a:moveTo>
                    <a:pt x="1941" y="0"/>
                  </a:moveTo>
                  <a:cubicBezTo>
                    <a:pt x="869" y="0"/>
                    <a:pt x="0" y="869"/>
                    <a:pt x="0" y="1929"/>
                  </a:cubicBezTo>
                  <a:lnTo>
                    <a:pt x="0" y="43136"/>
                  </a:lnTo>
                  <a:lnTo>
                    <a:pt x="72450" y="43136"/>
                  </a:lnTo>
                  <a:lnTo>
                    <a:pt x="72450" y="1929"/>
                  </a:lnTo>
                  <a:cubicBezTo>
                    <a:pt x="72450" y="869"/>
                    <a:pt x="71580" y="0"/>
                    <a:pt x="70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9" name="Google Shape;809;p22">
              <a:extLst>
                <a:ext uri="{FF2B5EF4-FFF2-40B4-BE49-F238E27FC236}">
                  <a16:creationId xmlns:a16="http://schemas.microsoft.com/office/drawing/2014/main" id="{5C20963D-8607-9E1C-A816-D530B4D96695}"/>
                </a:ext>
              </a:extLst>
            </p:cNvPr>
            <p:cNvSpPr/>
            <p:nvPr/>
          </p:nvSpPr>
          <p:spPr>
            <a:xfrm>
              <a:off x="1434036" y="2594461"/>
              <a:ext cx="2499454" cy="1409475"/>
            </a:xfrm>
            <a:custGeom>
              <a:avLst/>
              <a:gdLst/>
              <a:ahLst/>
              <a:cxnLst/>
              <a:rect l="l" t="t" r="r" b="b"/>
              <a:pathLst>
                <a:path w="67271" h="37935" extrusionOk="0">
                  <a:moveTo>
                    <a:pt x="0" y="1"/>
                  </a:moveTo>
                  <a:lnTo>
                    <a:pt x="67270" y="1"/>
                  </a:lnTo>
                  <a:lnTo>
                    <a:pt x="67270" y="37934"/>
                  </a:lnTo>
                  <a:lnTo>
                    <a:pt x="0" y="37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0" name="Google Shape;810;p22">
              <a:extLst>
                <a:ext uri="{FF2B5EF4-FFF2-40B4-BE49-F238E27FC236}">
                  <a16:creationId xmlns:a16="http://schemas.microsoft.com/office/drawing/2014/main" id="{058A8024-53C0-7E91-C6F8-370D0083CB37}"/>
                </a:ext>
              </a:extLst>
            </p:cNvPr>
            <p:cNvSpPr/>
            <p:nvPr/>
          </p:nvSpPr>
          <p:spPr>
            <a:xfrm>
              <a:off x="2647930" y="4171590"/>
              <a:ext cx="85419" cy="8586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5"/>
                  </a:cubicBezTo>
                  <a:cubicBezTo>
                    <a:pt x="1" y="1786"/>
                    <a:pt x="513" y="2310"/>
                    <a:pt x="1144" y="2310"/>
                  </a:cubicBezTo>
                  <a:cubicBezTo>
                    <a:pt x="1787" y="2310"/>
                    <a:pt x="2299" y="1786"/>
                    <a:pt x="2299" y="1155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1" name="Google Shape;811;p22">
              <a:extLst>
                <a:ext uri="{FF2B5EF4-FFF2-40B4-BE49-F238E27FC236}">
                  <a16:creationId xmlns:a16="http://schemas.microsoft.com/office/drawing/2014/main" id="{AC3AE119-791B-E446-8C8D-64C35E438E5C}"/>
                </a:ext>
              </a:extLst>
            </p:cNvPr>
            <p:cNvSpPr/>
            <p:nvPr/>
          </p:nvSpPr>
          <p:spPr>
            <a:xfrm>
              <a:off x="1443779" y="2597606"/>
              <a:ext cx="2499528" cy="1386459"/>
            </a:xfrm>
            <a:custGeom>
              <a:avLst/>
              <a:gdLst/>
              <a:ahLst/>
              <a:cxnLst/>
              <a:rect l="l" t="t" r="r" b="b"/>
              <a:pathLst>
                <a:path w="71903" h="39970" extrusionOk="0">
                  <a:moveTo>
                    <a:pt x="1394" y="0"/>
                  </a:moveTo>
                  <a:cubicBezTo>
                    <a:pt x="870" y="0"/>
                    <a:pt x="358" y="214"/>
                    <a:pt x="1" y="595"/>
                  </a:cubicBezTo>
                  <a:lnTo>
                    <a:pt x="71903" y="39969"/>
                  </a:lnTo>
                  <a:lnTo>
                    <a:pt x="71903" y="1929"/>
                  </a:lnTo>
                  <a:cubicBezTo>
                    <a:pt x="71903" y="869"/>
                    <a:pt x="71033" y="0"/>
                    <a:pt x="699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2" name="Google Shape;812;p22">
              <a:extLst>
                <a:ext uri="{FF2B5EF4-FFF2-40B4-BE49-F238E27FC236}">
                  <a16:creationId xmlns:a16="http://schemas.microsoft.com/office/drawing/2014/main" id="{BE668801-0D3B-CF6A-07AA-27323F7BD747}"/>
                </a:ext>
              </a:extLst>
            </p:cNvPr>
            <p:cNvSpPr/>
            <p:nvPr/>
          </p:nvSpPr>
          <p:spPr>
            <a:xfrm>
              <a:off x="1830827" y="2499379"/>
              <a:ext cx="1708944" cy="1165664"/>
            </a:xfrm>
            <a:custGeom>
              <a:avLst/>
              <a:gdLst/>
              <a:ahLst/>
              <a:cxnLst/>
              <a:rect l="l" t="t" r="r" b="b"/>
              <a:pathLst>
                <a:path w="45995" h="31373" extrusionOk="0">
                  <a:moveTo>
                    <a:pt x="1" y="0"/>
                  </a:moveTo>
                  <a:cubicBezTo>
                    <a:pt x="1751" y="7858"/>
                    <a:pt x="5537" y="15061"/>
                    <a:pt x="11324" y="21526"/>
                  </a:cubicBezTo>
                  <a:cubicBezTo>
                    <a:pt x="16134" y="26896"/>
                    <a:pt x="21015" y="30158"/>
                    <a:pt x="23004" y="31373"/>
                  </a:cubicBezTo>
                  <a:cubicBezTo>
                    <a:pt x="24980" y="30147"/>
                    <a:pt x="29862" y="26872"/>
                    <a:pt x="34684" y="21491"/>
                  </a:cubicBezTo>
                  <a:cubicBezTo>
                    <a:pt x="40470" y="15026"/>
                    <a:pt x="44245" y="7834"/>
                    <a:pt x="45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3" name="Google Shape;813;p22">
              <a:extLst>
                <a:ext uri="{FF2B5EF4-FFF2-40B4-BE49-F238E27FC236}">
                  <a16:creationId xmlns:a16="http://schemas.microsoft.com/office/drawing/2014/main" id="{530AA4AB-FC23-3180-855A-55FD6312EB35}"/>
                </a:ext>
              </a:extLst>
            </p:cNvPr>
            <p:cNvSpPr/>
            <p:nvPr/>
          </p:nvSpPr>
          <p:spPr>
            <a:xfrm>
              <a:off x="1790587" y="1550449"/>
              <a:ext cx="1789905" cy="1933658"/>
            </a:xfrm>
            <a:custGeom>
              <a:avLst/>
              <a:gdLst/>
              <a:ahLst/>
              <a:cxnLst/>
              <a:rect l="l" t="t" r="r" b="b"/>
              <a:pathLst>
                <a:path w="48174" h="52043" extrusionOk="0">
                  <a:moveTo>
                    <a:pt x="35767" y="42172"/>
                  </a:moveTo>
                  <a:cubicBezTo>
                    <a:pt x="30945" y="47554"/>
                    <a:pt x="26063" y="50828"/>
                    <a:pt x="24087" y="52042"/>
                  </a:cubicBezTo>
                  <a:cubicBezTo>
                    <a:pt x="22098" y="50828"/>
                    <a:pt x="17217" y="47566"/>
                    <a:pt x="12407" y="42196"/>
                  </a:cubicBezTo>
                  <a:cubicBezTo>
                    <a:pt x="4561" y="33445"/>
                    <a:pt x="393" y="23324"/>
                    <a:pt x="0" y="12061"/>
                  </a:cubicBezTo>
                  <a:cubicBezTo>
                    <a:pt x="12633" y="10466"/>
                    <a:pt x="20813" y="3382"/>
                    <a:pt x="24063" y="0"/>
                  </a:cubicBezTo>
                  <a:cubicBezTo>
                    <a:pt x="27135" y="3239"/>
                    <a:pt x="34802" y="9787"/>
                    <a:pt x="48173" y="11990"/>
                  </a:cubicBezTo>
                  <a:cubicBezTo>
                    <a:pt x="47792" y="23241"/>
                    <a:pt x="43625" y="33385"/>
                    <a:pt x="35767" y="421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4" name="Google Shape;814;p22">
              <a:extLst>
                <a:ext uri="{FF2B5EF4-FFF2-40B4-BE49-F238E27FC236}">
                  <a16:creationId xmlns:a16="http://schemas.microsoft.com/office/drawing/2014/main" id="{8394C580-73A7-A914-6284-B915FD2A9ABD}"/>
                </a:ext>
              </a:extLst>
            </p:cNvPr>
            <p:cNvSpPr/>
            <p:nvPr/>
          </p:nvSpPr>
          <p:spPr>
            <a:xfrm>
              <a:off x="1838370" y="1615026"/>
              <a:ext cx="1693896" cy="1804061"/>
            </a:xfrm>
            <a:custGeom>
              <a:avLst/>
              <a:gdLst/>
              <a:ahLst/>
              <a:cxnLst/>
              <a:rect l="l" t="t" r="r" b="b"/>
              <a:pathLst>
                <a:path w="45590" h="48555" fill="none" extrusionOk="0">
                  <a:moveTo>
                    <a:pt x="33850" y="39351"/>
                  </a:moveTo>
                  <a:cubicBezTo>
                    <a:pt x="29290" y="44363"/>
                    <a:pt x="24670" y="47423"/>
                    <a:pt x="22801" y="48554"/>
                  </a:cubicBezTo>
                  <a:cubicBezTo>
                    <a:pt x="20920" y="47423"/>
                    <a:pt x="16300" y="44387"/>
                    <a:pt x="11752" y="39374"/>
                  </a:cubicBezTo>
                  <a:cubicBezTo>
                    <a:pt x="4322" y="31207"/>
                    <a:pt x="369" y="21765"/>
                    <a:pt x="0" y="11264"/>
                  </a:cubicBezTo>
                  <a:cubicBezTo>
                    <a:pt x="11966" y="9775"/>
                    <a:pt x="19705" y="3156"/>
                    <a:pt x="22765" y="0"/>
                  </a:cubicBezTo>
                  <a:cubicBezTo>
                    <a:pt x="25670" y="3025"/>
                    <a:pt x="32933" y="9144"/>
                    <a:pt x="45589" y="11192"/>
                  </a:cubicBezTo>
                  <a:cubicBezTo>
                    <a:pt x="45244" y="21694"/>
                    <a:pt x="41291" y="31147"/>
                    <a:pt x="33850" y="39351"/>
                  </a:cubicBezTo>
                  <a:close/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5" name="Google Shape;815;p22">
              <a:extLst>
                <a:ext uri="{FF2B5EF4-FFF2-40B4-BE49-F238E27FC236}">
                  <a16:creationId xmlns:a16="http://schemas.microsoft.com/office/drawing/2014/main" id="{5179DD93-DD26-F138-54E6-5DB2DC7D5361}"/>
                </a:ext>
              </a:extLst>
            </p:cNvPr>
            <p:cNvSpPr/>
            <p:nvPr/>
          </p:nvSpPr>
          <p:spPr>
            <a:xfrm>
              <a:off x="1790587" y="1550449"/>
              <a:ext cx="894952" cy="1933658"/>
            </a:xfrm>
            <a:custGeom>
              <a:avLst/>
              <a:gdLst/>
              <a:ahLst/>
              <a:cxnLst/>
              <a:rect l="l" t="t" r="r" b="b"/>
              <a:pathLst>
                <a:path w="24087" h="52043" extrusionOk="0">
                  <a:moveTo>
                    <a:pt x="24063" y="0"/>
                  </a:moveTo>
                  <a:cubicBezTo>
                    <a:pt x="20813" y="3382"/>
                    <a:pt x="12633" y="10466"/>
                    <a:pt x="0" y="12061"/>
                  </a:cubicBezTo>
                  <a:cubicBezTo>
                    <a:pt x="393" y="23324"/>
                    <a:pt x="4561" y="33445"/>
                    <a:pt x="12407" y="42196"/>
                  </a:cubicBezTo>
                  <a:cubicBezTo>
                    <a:pt x="17217" y="47566"/>
                    <a:pt x="22098" y="50828"/>
                    <a:pt x="24087" y="52042"/>
                  </a:cubicBezTo>
                  <a:cubicBezTo>
                    <a:pt x="24087" y="45518"/>
                    <a:pt x="24063" y="9275"/>
                    <a:pt x="24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6" name="Google Shape;816;p22">
              <a:extLst>
                <a:ext uri="{FF2B5EF4-FFF2-40B4-BE49-F238E27FC236}">
                  <a16:creationId xmlns:a16="http://schemas.microsoft.com/office/drawing/2014/main" id="{DB929FA6-2F25-A3F3-B2C1-4E34ED32E727}"/>
                </a:ext>
              </a:extLst>
            </p:cNvPr>
            <p:cNvSpPr/>
            <p:nvPr/>
          </p:nvSpPr>
          <p:spPr>
            <a:xfrm>
              <a:off x="1906477" y="1566559"/>
              <a:ext cx="22182" cy="22182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7" name="Google Shape;817;p22">
              <a:extLst>
                <a:ext uri="{FF2B5EF4-FFF2-40B4-BE49-F238E27FC236}">
                  <a16:creationId xmlns:a16="http://schemas.microsoft.com/office/drawing/2014/main" id="{48E9812A-131A-EAA8-183E-5B9947D3C13B}"/>
                </a:ext>
              </a:extLst>
            </p:cNvPr>
            <p:cNvSpPr/>
            <p:nvPr/>
          </p:nvSpPr>
          <p:spPr>
            <a:xfrm>
              <a:off x="3436274" y="1566559"/>
              <a:ext cx="22144" cy="22182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44" y="1"/>
                    <a:pt x="1" y="132"/>
                    <a:pt x="1" y="299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8" name="Google Shape;818;p22">
              <a:extLst>
                <a:ext uri="{FF2B5EF4-FFF2-40B4-BE49-F238E27FC236}">
                  <a16:creationId xmlns:a16="http://schemas.microsoft.com/office/drawing/2014/main" id="{C50851A4-F7F8-BB31-B729-FFB0E897EABE}"/>
                </a:ext>
              </a:extLst>
            </p:cNvPr>
            <p:cNvSpPr/>
            <p:nvPr/>
          </p:nvSpPr>
          <p:spPr>
            <a:xfrm>
              <a:off x="1514516" y="1933120"/>
              <a:ext cx="73047" cy="73455"/>
            </a:xfrm>
            <a:custGeom>
              <a:avLst/>
              <a:gdLst/>
              <a:ahLst/>
              <a:cxnLst/>
              <a:rect l="l" t="t" r="r" b="b"/>
              <a:pathLst>
                <a:path w="1966" h="1977" extrusionOk="0">
                  <a:moveTo>
                    <a:pt x="989" y="0"/>
                  </a:moveTo>
                  <a:cubicBezTo>
                    <a:pt x="441" y="0"/>
                    <a:pt x="1" y="441"/>
                    <a:pt x="1" y="988"/>
                  </a:cubicBezTo>
                  <a:cubicBezTo>
                    <a:pt x="1" y="1536"/>
                    <a:pt x="441" y="1976"/>
                    <a:pt x="989" y="1976"/>
                  </a:cubicBezTo>
                  <a:cubicBezTo>
                    <a:pt x="1525" y="1976"/>
                    <a:pt x="1965" y="1536"/>
                    <a:pt x="1965" y="988"/>
                  </a:cubicBezTo>
                  <a:cubicBezTo>
                    <a:pt x="1965" y="441"/>
                    <a:pt x="1525" y="0"/>
                    <a:pt x="9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9" name="Google Shape;819;p22">
              <a:extLst>
                <a:ext uri="{FF2B5EF4-FFF2-40B4-BE49-F238E27FC236}">
                  <a16:creationId xmlns:a16="http://schemas.microsoft.com/office/drawing/2014/main" id="{CFF38AC6-1199-3CB4-7992-CD59133425C6}"/>
                </a:ext>
              </a:extLst>
            </p:cNvPr>
            <p:cNvSpPr/>
            <p:nvPr/>
          </p:nvSpPr>
          <p:spPr>
            <a:xfrm>
              <a:off x="1343783" y="1891059"/>
              <a:ext cx="18615" cy="18652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0" y="1"/>
                  </a:moveTo>
                  <a:cubicBezTo>
                    <a:pt x="107" y="1"/>
                    <a:pt x="0" y="120"/>
                    <a:pt x="0" y="251"/>
                  </a:cubicBezTo>
                  <a:cubicBezTo>
                    <a:pt x="0" y="394"/>
                    <a:pt x="107" y="501"/>
                    <a:pt x="250" y="501"/>
                  </a:cubicBezTo>
                  <a:cubicBezTo>
                    <a:pt x="393" y="501"/>
                    <a:pt x="500" y="394"/>
                    <a:pt x="500" y="251"/>
                  </a:cubicBezTo>
                  <a:cubicBezTo>
                    <a:pt x="500" y="120"/>
                    <a:pt x="393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0" name="Google Shape;820;p22">
              <a:extLst>
                <a:ext uri="{FF2B5EF4-FFF2-40B4-BE49-F238E27FC236}">
                  <a16:creationId xmlns:a16="http://schemas.microsoft.com/office/drawing/2014/main" id="{6C1674F0-588A-A476-93F9-9DEEC4EAE78C}"/>
                </a:ext>
              </a:extLst>
            </p:cNvPr>
            <p:cNvSpPr/>
            <p:nvPr/>
          </p:nvSpPr>
          <p:spPr>
            <a:xfrm>
              <a:off x="1020821" y="2187045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74" y="0"/>
                    <a:pt x="1" y="274"/>
                    <a:pt x="1" y="619"/>
                  </a:cubicBezTo>
                  <a:cubicBezTo>
                    <a:pt x="1" y="953"/>
                    <a:pt x="274" y="1227"/>
                    <a:pt x="620" y="1227"/>
                  </a:cubicBezTo>
                  <a:cubicBezTo>
                    <a:pt x="953" y="1227"/>
                    <a:pt x="1227" y="953"/>
                    <a:pt x="1227" y="619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1" name="Google Shape;821;p22">
              <a:extLst>
                <a:ext uri="{FF2B5EF4-FFF2-40B4-BE49-F238E27FC236}">
                  <a16:creationId xmlns:a16="http://schemas.microsoft.com/office/drawing/2014/main" id="{443A33DC-5555-9990-828B-D05FFCA39D95}"/>
                </a:ext>
              </a:extLst>
            </p:cNvPr>
            <p:cNvSpPr/>
            <p:nvPr/>
          </p:nvSpPr>
          <p:spPr>
            <a:xfrm>
              <a:off x="884123" y="2302935"/>
              <a:ext cx="27012" cy="27012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370" y="1"/>
                  </a:moveTo>
                  <a:cubicBezTo>
                    <a:pt x="167" y="1"/>
                    <a:pt x="1" y="167"/>
                    <a:pt x="1" y="358"/>
                  </a:cubicBezTo>
                  <a:cubicBezTo>
                    <a:pt x="1" y="560"/>
                    <a:pt x="167" y="727"/>
                    <a:pt x="370" y="727"/>
                  </a:cubicBezTo>
                  <a:cubicBezTo>
                    <a:pt x="572" y="727"/>
                    <a:pt x="727" y="560"/>
                    <a:pt x="727" y="358"/>
                  </a:cubicBezTo>
                  <a:cubicBezTo>
                    <a:pt x="727" y="167"/>
                    <a:pt x="572" y="1"/>
                    <a:pt x="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2" name="Google Shape;822;p22">
              <a:extLst>
                <a:ext uri="{FF2B5EF4-FFF2-40B4-BE49-F238E27FC236}">
                  <a16:creationId xmlns:a16="http://schemas.microsoft.com/office/drawing/2014/main" id="{2E890F5C-148F-4E8E-B21D-EEC4A0F4A1D6}"/>
                </a:ext>
              </a:extLst>
            </p:cNvPr>
            <p:cNvSpPr/>
            <p:nvPr/>
          </p:nvSpPr>
          <p:spPr>
            <a:xfrm>
              <a:off x="633727" y="334211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53"/>
                    <a:pt x="274" y="1227"/>
                    <a:pt x="620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3" name="Google Shape;823;p22">
              <a:extLst>
                <a:ext uri="{FF2B5EF4-FFF2-40B4-BE49-F238E27FC236}">
                  <a16:creationId xmlns:a16="http://schemas.microsoft.com/office/drawing/2014/main" id="{A3358C98-7FA1-8AD8-6233-2E310216B26B}"/>
                </a:ext>
              </a:extLst>
            </p:cNvPr>
            <p:cNvSpPr/>
            <p:nvPr/>
          </p:nvSpPr>
          <p:spPr>
            <a:xfrm>
              <a:off x="538607" y="3190817"/>
              <a:ext cx="16868" cy="16831"/>
            </a:xfrm>
            <a:custGeom>
              <a:avLst/>
              <a:gdLst/>
              <a:ahLst/>
              <a:cxnLst/>
              <a:rect l="l" t="t" r="r" b="b"/>
              <a:pathLst>
                <a:path w="454" h="453" extrusionOk="0">
                  <a:moveTo>
                    <a:pt x="227" y="0"/>
                  </a:moveTo>
                  <a:cubicBezTo>
                    <a:pt x="96" y="0"/>
                    <a:pt x="1" y="108"/>
                    <a:pt x="1" y="227"/>
                  </a:cubicBezTo>
                  <a:cubicBezTo>
                    <a:pt x="1" y="346"/>
                    <a:pt x="96" y="453"/>
                    <a:pt x="227" y="453"/>
                  </a:cubicBezTo>
                  <a:cubicBezTo>
                    <a:pt x="346" y="453"/>
                    <a:pt x="453" y="346"/>
                    <a:pt x="453" y="227"/>
                  </a:cubicBezTo>
                  <a:cubicBezTo>
                    <a:pt x="453" y="108"/>
                    <a:pt x="346" y="0"/>
                    <a:pt x="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4" name="Google Shape;824;p22">
              <a:extLst>
                <a:ext uri="{FF2B5EF4-FFF2-40B4-BE49-F238E27FC236}">
                  <a16:creationId xmlns:a16="http://schemas.microsoft.com/office/drawing/2014/main" id="{55E12431-DC74-68C2-BC9E-E0E6E11FC003}"/>
                </a:ext>
              </a:extLst>
            </p:cNvPr>
            <p:cNvSpPr/>
            <p:nvPr/>
          </p:nvSpPr>
          <p:spPr>
            <a:xfrm>
              <a:off x="470500" y="3607114"/>
              <a:ext cx="18615" cy="18615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7" y="0"/>
                    <a:pt x="0" y="107"/>
                    <a:pt x="0" y="250"/>
                  </a:cubicBezTo>
                  <a:cubicBezTo>
                    <a:pt x="0" y="381"/>
                    <a:pt x="107" y="500"/>
                    <a:pt x="250" y="500"/>
                  </a:cubicBezTo>
                  <a:cubicBezTo>
                    <a:pt x="381" y="500"/>
                    <a:pt x="500" y="381"/>
                    <a:pt x="500" y="250"/>
                  </a:cubicBezTo>
                  <a:cubicBezTo>
                    <a:pt x="500" y="107"/>
                    <a:pt x="381" y="0"/>
                    <a:pt x="250" y="0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5" name="Google Shape;825;p22">
              <a:extLst>
                <a:ext uri="{FF2B5EF4-FFF2-40B4-BE49-F238E27FC236}">
                  <a16:creationId xmlns:a16="http://schemas.microsoft.com/office/drawing/2014/main" id="{4402BB29-4768-A009-83EB-84D07A3CA8AE}"/>
                </a:ext>
              </a:extLst>
            </p:cNvPr>
            <p:cNvSpPr/>
            <p:nvPr/>
          </p:nvSpPr>
          <p:spPr>
            <a:xfrm>
              <a:off x="869967" y="4043736"/>
              <a:ext cx="30987" cy="31024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417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7" y="834"/>
                  </a:cubicBezTo>
                  <a:cubicBezTo>
                    <a:pt x="643" y="834"/>
                    <a:pt x="834" y="644"/>
                    <a:pt x="834" y="417"/>
                  </a:cubicBezTo>
                  <a:cubicBezTo>
                    <a:pt x="834" y="179"/>
                    <a:pt x="643" y="1"/>
                    <a:pt x="417" y="1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6" name="Google Shape;826;p22">
              <a:extLst>
                <a:ext uri="{FF2B5EF4-FFF2-40B4-BE49-F238E27FC236}">
                  <a16:creationId xmlns:a16="http://schemas.microsoft.com/office/drawing/2014/main" id="{8A00DF68-B437-EB09-E6DE-B5B9D9610B1F}"/>
                </a:ext>
              </a:extLst>
            </p:cNvPr>
            <p:cNvSpPr/>
            <p:nvPr/>
          </p:nvSpPr>
          <p:spPr>
            <a:xfrm>
              <a:off x="617379" y="4132651"/>
              <a:ext cx="22590" cy="2259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10" y="1"/>
                  </a:moveTo>
                  <a:cubicBezTo>
                    <a:pt x="131" y="1"/>
                    <a:pt x="0" y="132"/>
                    <a:pt x="0" y="310"/>
                  </a:cubicBezTo>
                  <a:cubicBezTo>
                    <a:pt x="0" y="477"/>
                    <a:pt x="131" y="608"/>
                    <a:pt x="310" y="608"/>
                  </a:cubicBezTo>
                  <a:cubicBezTo>
                    <a:pt x="476" y="608"/>
                    <a:pt x="607" y="477"/>
                    <a:pt x="607" y="310"/>
                  </a:cubicBezTo>
                  <a:cubicBezTo>
                    <a:pt x="607" y="132"/>
                    <a:pt x="476" y="1"/>
                    <a:pt x="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7" name="Google Shape;827;p22">
              <a:extLst>
                <a:ext uri="{FF2B5EF4-FFF2-40B4-BE49-F238E27FC236}">
                  <a16:creationId xmlns:a16="http://schemas.microsoft.com/office/drawing/2014/main" id="{607F80BE-A7FF-29C9-87FA-AB499960559E}"/>
                </a:ext>
              </a:extLst>
            </p:cNvPr>
            <p:cNvSpPr/>
            <p:nvPr/>
          </p:nvSpPr>
          <p:spPr>
            <a:xfrm>
              <a:off x="813787" y="4393227"/>
              <a:ext cx="29241" cy="29241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3" y="1"/>
                  </a:moveTo>
                  <a:cubicBezTo>
                    <a:pt x="179" y="1"/>
                    <a:pt x="0" y="179"/>
                    <a:pt x="0" y="393"/>
                  </a:cubicBezTo>
                  <a:cubicBezTo>
                    <a:pt x="0" y="608"/>
                    <a:pt x="179" y="786"/>
                    <a:pt x="393" y="786"/>
                  </a:cubicBezTo>
                  <a:cubicBezTo>
                    <a:pt x="608" y="786"/>
                    <a:pt x="786" y="608"/>
                    <a:pt x="786" y="393"/>
                  </a:cubicBezTo>
                  <a:cubicBezTo>
                    <a:pt x="786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8" name="Google Shape;828;p22">
              <a:extLst>
                <a:ext uri="{FF2B5EF4-FFF2-40B4-BE49-F238E27FC236}">
                  <a16:creationId xmlns:a16="http://schemas.microsoft.com/office/drawing/2014/main" id="{2DDBC7F1-425C-9B79-BF47-96CDAA0DF91A}"/>
                </a:ext>
              </a:extLst>
            </p:cNvPr>
            <p:cNvSpPr/>
            <p:nvPr/>
          </p:nvSpPr>
          <p:spPr>
            <a:xfrm>
              <a:off x="4672759" y="3340334"/>
              <a:ext cx="28349" cy="28349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9" name="Google Shape;829;p22">
              <a:extLst>
                <a:ext uri="{FF2B5EF4-FFF2-40B4-BE49-F238E27FC236}">
                  <a16:creationId xmlns:a16="http://schemas.microsoft.com/office/drawing/2014/main" id="{2CC0BF61-8E4B-99A4-D4C7-4509A3BE8E63}"/>
                </a:ext>
              </a:extLst>
            </p:cNvPr>
            <p:cNvSpPr/>
            <p:nvPr/>
          </p:nvSpPr>
          <p:spPr>
            <a:xfrm>
              <a:off x="4696205" y="3654897"/>
              <a:ext cx="51794" cy="51348"/>
            </a:xfrm>
            <a:custGeom>
              <a:avLst/>
              <a:gdLst/>
              <a:ahLst/>
              <a:cxnLst/>
              <a:rect l="l" t="t" r="r" b="b"/>
              <a:pathLst>
                <a:path w="1394" h="1382" extrusionOk="0">
                  <a:moveTo>
                    <a:pt x="703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81"/>
                    <a:pt x="703" y="1381"/>
                  </a:cubicBezTo>
                  <a:cubicBezTo>
                    <a:pt x="1084" y="1381"/>
                    <a:pt x="1394" y="1072"/>
                    <a:pt x="1394" y="691"/>
                  </a:cubicBezTo>
                  <a:cubicBezTo>
                    <a:pt x="1394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0" name="Google Shape;830;p22">
              <a:extLst>
                <a:ext uri="{FF2B5EF4-FFF2-40B4-BE49-F238E27FC236}">
                  <a16:creationId xmlns:a16="http://schemas.microsoft.com/office/drawing/2014/main" id="{6587FAF8-F528-BA8B-6E8A-99B0C5B2AFD7}"/>
                </a:ext>
              </a:extLst>
            </p:cNvPr>
            <p:cNvSpPr/>
            <p:nvPr/>
          </p:nvSpPr>
          <p:spPr>
            <a:xfrm>
              <a:off x="4672759" y="1919372"/>
              <a:ext cx="28349" cy="28349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79" y="1"/>
                    <a:pt x="1" y="180"/>
                    <a:pt x="1" y="382"/>
                  </a:cubicBezTo>
                  <a:cubicBezTo>
                    <a:pt x="1" y="596"/>
                    <a:pt x="179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1" name="Google Shape;831;p22">
              <a:extLst>
                <a:ext uri="{FF2B5EF4-FFF2-40B4-BE49-F238E27FC236}">
                  <a16:creationId xmlns:a16="http://schemas.microsoft.com/office/drawing/2014/main" id="{6E711FEE-1DE0-F670-73F1-79418BBD61BC}"/>
                </a:ext>
              </a:extLst>
            </p:cNvPr>
            <p:cNvSpPr/>
            <p:nvPr/>
          </p:nvSpPr>
          <p:spPr>
            <a:xfrm>
              <a:off x="3828681" y="1844614"/>
              <a:ext cx="56661" cy="56216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46" y="1"/>
                    <a:pt x="1" y="334"/>
                    <a:pt x="1" y="751"/>
                  </a:cubicBezTo>
                  <a:cubicBezTo>
                    <a:pt x="1" y="1180"/>
                    <a:pt x="346" y="1513"/>
                    <a:pt x="763" y="1513"/>
                  </a:cubicBezTo>
                  <a:cubicBezTo>
                    <a:pt x="1179" y="1513"/>
                    <a:pt x="1525" y="1180"/>
                    <a:pt x="1525" y="751"/>
                  </a:cubicBezTo>
                  <a:cubicBezTo>
                    <a:pt x="1525" y="334"/>
                    <a:pt x="1179" y="1"/>
                    <a:pt x="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2" name="Google Shape;832;p22">
              <a:extLst>
                <a:ext uri="{FF2B5EF4-FFF2-40B4-BE49-F238E27FC236}">
                  <a16:creationId xmlns:a16="http://schemas.microsoft.com/office/drawing/2014/main" id="{6C919B98-2A3C-E280-F2F8-604116B889BA}"/>
                </a:ext>
              </a:extLst>
            </p:cNvPr>
            <p:cNvSpPr/>
            <p:nvPr/>
          </p:nvSpPr>
          <p:spPr>
            <a:xfrm>
              <a:off x="4293208" y="1417727"/>
              <a:ext cx="46927" cy="46927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1" y="0"/>
                  </a:moveTo>
                  <a:cubicBezTo>
                    <a:pt x="274" y="0"/>
                    <a:pt x="0" y="286"/>
                    <a:pt x="0" y="631"/>
                  </a:cubicBezTo>
                  <a:cubicBezTo>
                    <a:pt x="0" y="977"/>
                    <a:pt x="274" y="1262"/>
                    <a:pt x="631" y="1262"/>
                  </a:cubicBezTo>
                  <a:cubicBezTo>
                    <a:pt x="976" y="1262"/>
                    <a:pt x="1262" y="977"/>
                    <a:pt x="1262" y="631"/>
                  </a:cubicBezTo>
                  <a:cubicBezTo>
                    <a:pt x="1262" y="286"/>
                    <a:pt x="976" y="0"/>
                    <a:pt x="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3" name="Google Shape;833;p22">
              <a:extLst>
                <a:ext uri="{FF2B5EF4-FFF2-40B4-BE49-F238E27FC236}">
                  <a16:creationId xmlns:a16="http://schemas.microsoft.com/office/drawing/2014/main" id="{59D64B2D-9F6C-8F7D-2A2C-1A820E34F303}"/>
                </a:ext>
              </a:extLst>
            </p:cNvPr>
            <p:cNvSpPr/>
            <p:nvPr/>
          </p:nvSpPr>
          <p:spPr>
            <a:xfrm>
              <a:off x="1115604" y="4878581"/>
              <a:ext cx="15225" cy="78042"/>
            </a:xfrm>
            <a:custGeom>
              <a:avLst/>
              <a:gdLst/>
              <a:ahLst/>
              <a:cxnLst/>
              <a:rect l="l" t="t" r="r" b="b"/>
              <a:pathLst>
                <a:path w="453" h="2322" extrusionOk="0">
                  <a:moveTo>
                    <a:pt x="0" y="0"/>
                  </a:moveTo>
                  <a:lnTo>
                    <a:pt x="0" y="2322"/>
                  </a:lnTo>
                  <a:lnTo>
                    <a:pt x="453" y="232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4" name="Google Shape;834;p22">
              <a:extLst>
                <a:ext uri="{FF2B5EF4-FFF2-40B4-BE49-F238E27FC236}">
                  <a16:creationId xmlns:a16="http://schemas.microsoft.com/office/drawing/2014/main" id="{B43AB1D3-75B3-740D-CAD5-FCFB88FDAEDC}"/>
                </a:ext>
              </a:extLst>
            </p:cNvPr>
            <p:cNvSpPr/>
            <p:nvPr/>
          </p:nvSpPr>
          <p:spPr>
            <a:xfrm>
              <a:off x="1084379" y="4909772"/>
              <a:ext cx="77673" cy="15259"/>
            </a:xfrm>
            <a:custGeom>
              <a:avLst/>
              <a:gdLst/>
              <a:ahLst/>
              <a:cxnLst/>
              <a:rect l="l" t="t" r="r" b="b"/>
              <a:pathLst>
                <a:path w="2311" h="454" extrusionOk="0">
                  <a:moveTo>
                    <a:pt x="0" y="1"/>
                  </a:moveTo>
                  <a:lnTo>
                    <a:pt x="0" y="453"/>
                  </a:lnTo>
                  <a:lnTo>
                    <a:pt x="2310" y="453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5" name="Google Shape;835;p22">
              <a:extLst>
                <a:ext uri="{FF2B5EF4-FFF2-40B4-BE49-F238E27FC236}">
                  <a16:creationId xmlns:a16="http://schemas.microsoft.com/office/drawing/2014/main" id="{475AB550-4F5C-EEF9-792B-F90A51B6F0A6}"/>
                </a:ext>
              </a:extLst>
            </p:cNvPr>
            <p:cNvSpPr/>
            <p:nvPr/>
          </p:nvSpPr>
          <p:spPr>
            <a:xfrm>
              <a:off x="4423255" y="4679440"/>
              <a:ext cx="16831" cy="86311"/>
            </a:xfrm>
            <a:custGeom>
              <a:avLst/>
              <a:gdLst/>
              <a:ahLst/>
              <a:cxnLst/>
              <a:rect l="l" t="t" r="r" b="b"/>
              <a:pathLst>
                <a:path w="453" h="2323" extrusionOk="0">
                  <a:moveTo>
                    <a:pt x="1" y="1"/>
                  </a:moveTo>
                  <a:lnTo>
                    <a:pt x="1" y="2323"/>
                  </a:lnTo>
                  <a:lnTo>
                    <a:pt x="453" y="2323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6" name="Google Shape;836;p22">
              <a:extLst>
                <a:ext uri="{FF2B5EF4-FFF2-40B4-BE49-F238E27FC236}">
                  <a16:creationId xmlns:a16="http://schemas.microsoft.com/office/drawing/2014/main" id="{146265CA-DBA8-8DC8-9A1B-B6C97919994E}"/>
                </a:ext>
              </a:extLst>
            </p:cNvPr>
            <p:cNvSpPr/>
            <p:nvPr/>
          </p:nvSpPr>
          <p:spPr>
            <a:xfrm>
              <a:off x="4388291" y="4713958"/>
              <a:ext cx="86311" cy="16831"/>
            </a:xfrm>
            <a:custGeom>
              <a:avLst/>
              <a:gdLst/>
              <a:ahLst/>
              <a:cxnLst/>
              <a:rect l="l" t="t" r="r" b="b"/>
              <a:pathLst>
                <a:path w="2323" h="453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7" name="Google Shape;837;p22">
              <a:extLst>
                <a:ext uri="{FF2B5EF4-FFF2-40B4-BE49-F238E27FC236}">
                  <a16:creationId xmlns:a16="http://schemas.microsoft.com/office/drawing/2014/main" id="{D1D44EC3-CB3E-4E02-2DEA-2FB589591742}"/>
                </a:ext>
              </a:extLst>
            </p:cNvPr>
            <p:cNvSpPr/>
            <p:nvPr/>
          </p:nvSpPr>
          <p:spPr>
            <a:xfrm>
              <a:off x="1923273" y="1251245"/>
              <a:ext cx="16831" cy="86274"/>
            </a:xfrm>
            <a:custGeom>
              <a:avLst/>
              <a:gdLst/>
              <a:ahLst/>
              <a:cxnLst/>
              <a:rect l="l" t="t" r="r" b="b"/>
              <a:pathLst>
                <a:path w="453" h="2322" extrusionOk="0">
                  <a:moveTo>
                    <a:pt x="1" y="0"/>
                  </a:moveTo>
                  <a:lnTo>
                    <a:pt x="1" y="2322"/>
                  </a:lnTo>
                  <a:lnTo>
                    <a:pt x="453" y="232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8" name="Google Shape;838;p22">
              <a:extLst>
                <a:ext uri="{FF2B5EF4-FFF2-40B4-BE49-F238E27FC236}">
                  <a16:creationId xmlns:a16="http://schemas.microsoft.com/office/drawing/2014/main" id="{354476CF-A0E9-E386-3B6C-C01084129DFB}"/>
                </a:ext>
              </a:extLst>
            </p:cNvPr>
            <p:cNvSpPr/>
            <p:nvPr/>
          </p:nvSpPr>
          <p:spPr>
            <a:xfrm>
              <a:off x="1888309" y="1286171"/>
              <a:ext cx="86311" cy="16868"/>
            </a:xfrm>
            <a:custGeom>
              <a:avLst/>
              <a:gdLst/>
              <a:ahLst/>
              <a:cxnLst/>
              <a:rect l="l" t="t" r="r" b="b"/>
              <a:pathLst>
                <a:path w="2323" h="454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9" name="Google Shape;839;p22">
              <a:extLst>
                <a:ext uri="{FF2B5EF4-FFF2-40B4-BE49-F238E27FC236}">
                  <a16:creationId xmlns:a16="http://schemas.microsoft.com/office/drawing/2014/main" id="{BAD801BE-AE77-3C62-5FA0-F629248246B5}"/>
                </a:ext>
              </a:extLst>
            </p:cNvPr>
            <p:cNvSpPr/>
            <p:nvPr/>
          </p:nvSpPr>
          <p:spPr>
            <a:xfrm>
              <a:off x="3097855" y="1150745"/>
              <a:ext cx="16831" cy="85828"/>
            </a:xfrm>
            <a:custGeom>
              <a:avLst/>
              <a:gdLst/>
              <a:ahLst/>
              <a:cxnLst/>
              <a:rect l="l" t="t" r="r" b="b"/>
              <a:pathLst>
                <a:path w="453" h="2310" extrusionOk="0">
                  <a:moveTo>
                    <a:pt x="0" y="0"/>
                  </a:moveTo>
                  <a:lnTo>
                    <a:pt x="0" y="2310"/>
                  </a:lnTo>
                  <a:lnTo>
                    <a:pt x="453" y="231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0" name="Google Shape;840;p22">
              <a:extLst>
                <a:ext uri="{FF2B5EF4-FFF2-40B4-BE49-F238E27FC236}">
                  <a16:creationId xmlns:a16="http://schemas.microsoft.com/office/drawing/2014/main" id="{8D6F8F11-A999-655F-C49F-7482D359671A}"/>
                </a:ext>
              </a:extLst>
            </p:cNvPr>
            <p:cNvSpPr/>
            <p:nvPr/>
          </p:nvSpPr>
          <p:spPr>
            <a:xfrm>
              <a:off x="3062891" y="1185225"/>
              <a:ext cx="86311" cy="16868"/>
            </a:xfrm>
            <a:custGeom>
              <a:avLst/>
              <a:gdLst/>
              <a:ahLst/>
              <a:cxnLst/>
              <a:rect l="l" t="t" r="r" b="b"/>
              <a:pathLst>
                <a:path w="2323" h="454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1" name="Google Shape;841;p22">
              <a:extLst>
                <a:ext uri="{FF2B5EF4-FFF2-40B4-BE49-F238E27FC236}">
                  <a16:creationId xmlns:a16="http://schemas.microsoft.com/office/drawing/2014/main" id="{E727EFB1-0C76-ECAE-07A6-948E0CB5F182}"/>
                </a:ext>
              </a:extLst>
            </p:cNvPr>
            <p:cNvSpPr/>
            <p:nvPr/>
          </p:nvSpPr>
          <p:spPr>
            <a:xfrm>
              <a:off x="4455990" y="1713676"/>
              <a:ext cx="30133" cy="154416"/>
            </a:xfrm>
            <a:custGeom>
              <a:avLst/>
              <a:gdLst/>
              <a:ahLst/>
              <a:cxnLst/>
              <a:rect l="l" t="t" r="r" b="b"/>
              <a:pathLst>
                <a:path w="811" h="4156" extrusionOk="0">
                  <a:moveTo>
                    <a:pt x="1" y="1"/>
                  </a:moveTo>
                  <a:lnTo>
                    <a:pt x="1" y="4156"/>
                  </a:lnTo>
                  <a:lnTo>
                    <a:pt x="810" y="4156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2" name="Google Shape;842;p22">
              <a:extLst>
                <a:ext uri="{FF2B5EF4-FFF2-40B4-BE49-F238E27FC236}">
                  <a16:creationId xmlns:a16="http://schemas.microsoft.com/office/drawing/2014/main" id="{C25BE159-D993-D7C2-59FC-40231D586C8B}"/>
                </a:ext>
              </a:extLst>
            </p:cNvPr>
            <p:cNvSpPr/>
            <p:nvPr/>
          </p:nvSpPr>
          <p:spPr>
            <a:xfrm>
              <a:off x="4393605" y="1776061"/>
              <a:ext cx="154453" cy="30096"/>
            </a:xfrm>
            <a:custGeom>
              <a:avLst/>
              <a:gdLst/>
              <a:ahLst/>
              <a:cxnLst/>
              <a:rect l="l" t="t" r="r" b="b"/>
              <a:pathLst>
                <a:path w="4157" h="810" extrusionOk="0">
                  <a:moveTo>
                    <a:pt x="1" y="0"/>
                  </a:moveTo>
                  <a:lnTo>
                    <a:pt x="1" y="810"/>
                  </a:lnTo>
                  <a:lnTo>
                    <a:pt x="4156" y="810"/>
                  </a:lnTo>
                  <a:lnTo>
                    <a:pt x="4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3" name="Google Shape;843;p22">
              <a:extLst>
                <a:ext uri="{FF2B5EF4-FFF2-40B4-BE49-F238E27FC236}">
                  <a16:creationId xmlns:a16="http://schemas.microsoft.com/office/drawing/2014/main" id="{F6E47C82-9FE2-3B91-2EA6-BEE3527FC9EC}"/>
                </a:ext>
              </a:extLst>
            </p:cNvPr>
            <p:cNvSpPr/>
            <p:nvPr/>
          </p:nvSpPr>
          <p:spPr>
            <a:xfrm>
              <a:off x="4789987" y="4308163"/>
              <a:ext cx="16423" cy="84973"/>
            </a:xfrm>
            <a:custGeom>
              <a:avLst/>
              <a:gdLst/>
              <a:ahLst/>
              <a:cxnLst/>
              <a:rect l="l" t="t" r="r" b="b"/>
              <a:pathLst>
                <a:path w="442" h="2287" extrusionOk="0">
                  <a:moveTo>
                    <a:pt x="1" y="0"/>
                  </a:moveTo>
                  <a:lnTo>
                    <a:pt x="1" y="2286"/>
                  </a:lnTo>
                  <a:lnTo>
                    <a:pt x="441" y="2286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4" name="Google Shape;844;p22">
              <a:extLst>
                <a:ext uri="{FF2B5EF4-FFF2-40B4-BE49-F238E27FC236}">
                  <a16:creationId xmlns:a16="http://schemas.microsoft.com/office/drawing/2014/main" id="{A49BCA23-9756-96B0-983B-13EABD1EBD6A}"/>
                </a:ext>
              </a:extLst>
            </p:cNvPr>
            <p:cNvSpPr/>
            <p:nvPr/>
          </p:nvSpPr>
          <p:spPr>
            <a:xfrm>
              <a:off x="4755506" y="4342198"/>
              <a:ext cx="85419" cy="16868"/>
            </a:xfrm>
            <a:custGeom>
              <a:avLst/>
              <a:gdLst/>
              <a:ahLst/>
              <a:cxnLst/>
              <a:rect l="l" t="t" r="r" b="b"/>
              <a:pathLst>
                <a:path w="2299" h="454" extrusionOk="0">
                  <a:moveTo>
                    <a:pt x="0" y="1"/>
                  </a:moveTo>
                  <a:lnTo>
                    <a:pt x="0" y="453"/>
                  </a:lnTo>
                  <a:lnTo>
                    <a:pt x="2298" y="453"/>
                  </a:lnTo>
                  <a:lnTo>
                    <a:pt x="22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5" name="Google Shape;845;p22">
              <a:extLst>
                <a:ext uri="{FF2B5EF4-FFF2-40B4-BE49-F238E27FC236}">
                  <a16:creationId xmlns:a16="http://schemas.microsoft.com/office/drawing/2014/main" id="{9C109F10-B646-2F42-8B82-43989975F057}"/>
                </a:ext>
              </a:extLst>
            </p:cNvPr>
            <p:cNvSpPr/>
            <p:nvPr/>
          </p:nvSpPr>
          <p:spPr>
            <a:xfrm>
              <a:off x="697004" y="1448678"/>
              <a:ext cx="30096" cy="154416"/>
            </a:xfrm>
            <a:custGeom>
              <a:avLst/>
              <a:gdLst/>
              <a:ahLst/>
              <a:cxnLst/>
              <a:rect l="l" t="t" r="r" b="b"/>
              <a:pathLst>
                <a:path w="810" h="4156" extrusionOk="0">
                  <a:moveTo>
                    <a:pt x="0" y="1"/>
                  </a:moveTo>
                  <a:lnTo>
                    <a:pt x="0" y="4156"/>
                  </a:lnTo>
                  <a:lnTo>
                    <a:pt x="810" y="4156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6" name="Google Shape;846;p22">
              <a:extLst>
                <a:ext uri="{FF2B5EF4-FFF2-40B4-BE49-F238E27FC236}">
                  <a16:creationId xmlns:a16="http://schemas.microsoft.com/office/drawing/2014/main" id="{C0E912FF-260A-5C0D-BA77-98AD0D6AA61B}"/>
                </a:ext>
              </a:extLst>
            </p:cNvPr>
            <p:cNvSpPr/>
            <p:nvPr/>
          </p:nvSpPr>
          <p:spPr>
            <a:xfrm>
              <a:off x="635065" y="1510617"/>
              <a:ext cx="154416" cy="30133"/>
            </a:xfrm>
            <a:custGeom>
              <a:avLst/>
              <a:gdLst/>
              <a:ahLst/>
              <a:cxnLst/>
              <a:rect l="l" t="t" r="r" b="b"/>
              <a:pathLst>
                <a:path w="4156" h="811" extrusionOk="0">
                  <a:moveTo>
                    <a:pt x="0" y="1"/>
                  </a:moveTo>
                  <a:lnTo>
                    <a:pt x="0" y="810"/>
                  </a:lnTo>
                  <a:lnTo>
                    <a:pt x="4156" y="810"/>
                  </a:lnTo>
                  <a:lnTo>
                    <a:pt x="4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7" name="Google Shape;847;p22">
              <a:extLst>
                <a:ext uri="{FF2B5EF4-FFF2-40B4-BE49-F238E27FC236}">
                  <a16:creationId xmlns:a16="http://schemas.microsoft.com/office/drawing/2014/main" id="{AE57A075-3EB6-A755-1793-1C3BED6026EE}"/>
                </a:ext>
              </a:extLst>
            </p:cNvPr>
            <p:cNvSpPr/>
            <p:nvPr/>
          </p:nvSpPr>
          <p:spPr>
            <a:xfrm>
              <a:off x="2382932" y="2258719"/>
              <a:ext cx="624687" cy="503004"/>
            </a:xfrm>
            <a:custGeom>
              <a:avLst/>
              <a:gdLst/>
              <a:ahLst/>
              <a:cxnLst/>
              <a:rect l="l" t="t" r="r" b="b"/>
              <a:pathLst>
                <a:path w="16813" h="13538" extrusionOk="0">
                  <a:moveTo>
                    <a:pt x="14681" y="0"/>
                  </a:moveTo>
                  <a:cubicBezTo>
                    <a:pt x="9097" y="5251"/>
                    <a:pt x="6335" y="10311"/>
                    <a:pt x="6335" y="10311"/>
                  </a:cubicBezTo>
                  <a:lnTo>
                    <a:pt x="3632" y="5763"/>
                  </a:lnTo>
                  <a:lnTo>
                    <a:pt x="1" y="5763"/>
                  </a:lnTo>
                  <a:lnTo>
                    <a:pt x="5764" y="13537"/>
                  </a:lnTo>
                  <a:lnTo>
                    <a:pt x="7442" y="13537"/>
                  </a:lnTo>
                  <a:cubicBezTo>
                    <a:pt x="11574" y="4727"/>
                    <a:pt x="16813" y="0"/>
                    <a:pt x="16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8" name="Google Shape;848;p22">
              <a:extLst>
                <a:ext uri="{FF2B5EF4-FFF2-40B4-BE49-F238E27FC236}">
                  <a16:creationId xmlns:a16="http://schemas.microsoft.com/office/drawing/2014/main" id="{C4AB97A2-444E-CE0F-CB0E-6D52D7A53D5B}"/>
                </a:ext>
              </a:extLst>
            </p:cNvPr>
            <p:cNvSpPr/>
            <p:nvPr/>
          </p:nvSpPr>
          <p:spPr>
            <a:xfrm>
              <a:off x="2295800" y="2060937"/>
              <a:ext cx="820642" cy="820642"/>
            </a:xfrm>
            <a:custGeom>
              <a:avLst/>
              <a:gdLst/>
              <a:ahLst/>
              <a:cxnLst/>
              <a:rect l="l" t="t" r="r" b="b"/>
              <a:pathLst>
                <a:path w="22087" h="22087" fill="none" extrusionOk="0">
                  <a:moveTo>
                    <a:pt x="22086" y="11050"/>
                  </a:moveTo>
                  <a:cubicBezTo>
                    <a:pt x="22086" y="17146"/>
                    <a:pt x="17145" y="22087"/>
                    <a:pt x="11049" y="22087"/>
                  </a:cubicBezTo>
                  <a:cubicBezTo>
                    <a:pt x="4953" y="22087"/>
                    <a:pt x="0" y="17146"/>
                    <a:pt x="0" y="11050"/>
                  </a:cubicBezTo>
                  <a:cubicBezTo>
                    <a:pt x="0" y="4954"/>
                    <a:pt x="4953" y="1"/>
                    <a:pt x="11049" y="1"/>
                  </a:cubicBezTo>
                  <a:cubicBezTo>
                    <a:pt x="17145" y="1"/>
                    <a:pt x="22086" y="4954"/>
                    <a:pt x="22086" y="11050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53F9D5E-0350-B14E-3116-D681C7777A5C}"/>
              </a:ext>
            </a:extLst>
          </p:cNvPr>
          <p:cNvGrpSpPr/>
          <p:nvPr/>
        </p:nvGrpSpPr>
        <p:grpSpPr>
          <a:xfrm>
            <a:off x="4839789" y="496390"/>
            <a:ext cx="4070463" cy="1459750"/>
            <a:chOff x="5157216" y="1465519"/>
            <a:chExt cx="3712851" cy="682514"/>
          </a:xfrm>
        </p:grpSpPr>
        <p:sp>
          <p:nvSpPr>
            <p:cNvPr id="850" name="Google Shape;850;p22">
              <a:extLst>
                <a:ext uri="{FF2B5EF4-FFF2-40B4-BE49-F238E27FC236}">
                  <a16:creationId xmlns:a16="http://schemas.microsoft.com/office/drawing/2014/main" id="{D9E6BC11-4E95-CEDC-6AE7-6178825B4D8C}"/>
                </a:ext>
              </a:extLst>
            </p:cNvPr>
            <p:cNvSpPr/>
            <p:nvPr/>
          </p:nvSpPr>
          <p:spPr>
            <a:xfrm>
              <a:off x="5542385" y="1466487"/>
              <a:ext cx="3327682" cy="681546"/>
            </a:xfrm>
            <a:custGeom>
              <a:avLst/>
              <a:gdLst/>
              <a:ahLst/>
              <a:cxnLst/>
              <a:rect l="l" t="t" r="r" b="b"/>
              <a:pathLst>
                <a:path w="94799" h="25301" extrusionOk="0">
                  <a:moveTo>
                    <a:pt x="1" y="0"/>
                  </a:moveTo>
                  <a:lnTo>
                    <a:pt x="1" y="25301"/>
                  </a:lnTo>
                  <a:lnTo>
                    <a:pt x="94798" y="25301"/>
                  </a:lnTo>
                  <a:lnTo>
                    <a:pt x="947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1" name="Google Shape;851;p22">
              <a:extLst>
                <a:ext uri="{FF2B5EF4-FFF2-40B4-BE49-F238E27FC236}">
                  <a16:creationId xmlns:a16="http://schemas.microsoft.com/office/drawing/2014/main" id="{57B17AC5-DC7D-5806-AEA2-117C71E53747}"/>
                </a:ext>
              </a:extLst>
            </p:cNvPr>
            <p:cNvSpPr/>
            <p:nvPr/>
          </p:nvSpPr>
          <p:spPr>
            <a:xfrm>
              <a:off x="5157216" y="1465519"/>
              <a:ext cx="681249" cy="681249"/>
            </a:xfrm>
            <a:custGeom>
              <a:avLst/>
              <a:gdLst/>
              <a:ahLst/>
              <a:cxnLst/>
              <a:rect l="l" t="t" r="r" b="b"/>
              <a:pathLst>
                <a:path w="25290" h="25290" extrusionOk="0">
                  <a:moveTo>
                    <a:pt x="12645" y="0"/>
                  </a:moveTo>
                  <a:cubicBezTo>
                    <a:pt x="5656" y="0"/>
                    <a:pt x="0" y="5668"/>
                    <a:pt x="0" y="12645"/>
                  </a:cubicBezTo>
                  <a:cubicBezTo>
                    <a:pt x="0" y="19634"/>
                    <a:pt x="5656" y="25289"/>
                    <a:pt x="12645" y="25289"/>
                  </a:cubicBezTo>
                  <a:cubicBezTo>
                    <a:pt x="19634" y="25289"/>
                    <a:pt x="25289" y="19634"/>
                    <a:pt x="25289" y="12645"/>
                  </a:cubicBezTo>
                  <a:cubicBezTo>
                    <a:pt x="25289" y="5668"/>
                    <a:pt x="19634" y="0"/>
                    <a:pt x="12645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2" name="Google Shape;852;p22">
              <a:extLst>
                <a:ext uri="{FF2B5EF4-FFF2-40B4-BE49-F238E27FC236}">
                  <a16:creationId xmlns:a16="http://schemas.microsoft.com/office/drawing/2014/main" id="{8B293BAF-65B7-4817-AFFE-303083E09183}"/>
                </a:ext>
              </a:extLst>
            </p:cNvPr>
            <p:cNvSpPr/>
            <p:nvPr/>
          </p:nvSpPr>
          <p:spPr>
            <a:xfrm>
              <a:off x="5219738" y="1528068"/>
              <a:ext cx="556179" cy="556475"/>
            </a:xfrm>
            <a:custGeom>
              <a:avLst/>
              <a:gdLst/>
              <a:ahLst/>
              <a:cxnLst/>
              <a:rect l="l" t="t" r="r" b="b"/>
              <a:pathLst>
                <a:path w="20647" h="20658" fill="none" extrusionOk="0">
                  <a:moveTo>
                    <a:pt x="20646" y="10323"/>
                  </a:moveTo>
                  <a:cubicBezTo>
                    <a:pt x="20646" y="16026"/>
                    <a:pt x="16027" y="20657"/>
                    <a:pt x="10324" y="20657"/>
                  </a:cubicBezTo>
                  <a:cubicBezTo>
                    <a:pt x="4621" y="20657"/>
                    <a:pt x="1" y="16026"/>
                    <a:pt x="1" y="10323"/>
                  </a:cubicBezTo>
                  <a:cubicBezTo>
                    <a:pt x="1" y="4620"/>
                    <a:pt x="4621" y="0"/>
                    <a:pt x="10324" y="0"/>
                  </a:cubicBezTo>
                  <a:cubicBezTo>
                    <a:pt x="16027" y="0"/>
                    <a:pt x="20646" y="4620"/>
                    <a:pt x="20646" y="103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3" name="Google Shape;853;p22">
              <a:extLst>
                <a:ext uri="{FF2B5EF4-FFF2-40B4-BE49-F238E27FC236}">
                  <a16:creationId xmlns:a16="http://schemas.microsoft.com/office/drawing/2014/main" id="{A0E52B84-ADD1-5D25-3A91-21A6A924E243}"/>
                </a:ext>
              </a:extLst>
            </p:cNvPr>
            <p:cNvSpPr/>
            <p:nvPr/>
          </p:nvSpPr>
          <p:spPr>
            <a:xfrm>
              <a:off x="5248615" y="1556918"/>
              <a:ext cx="498425" cy="498425"/>
            </a:xfrm>
            <a:custGeom>
              <a:avLst/>
              <a:gdLst/>
              <a:ahLst/>
              <a:cxnLst/>
              <a:rect l="l" t="t" r="r" b="b"/>
              <a:pathLst>
                <a:path w="18503" h="18503" extrusionOk="0">
                  <a:moveTo>
                    <a:pt x="9252" y="1"/>
                  </a:moveTo>
                  <a:cubicBezTo>
                    <a:pt x="4144" y="1"/>
                    <a:pt x="0" y="4144"/>
                    <a:pt x="0" y="9252"/>
                  </a:cubicBezTo>
                  <a:cubicBezTo>
                    <a:pt x="0" y="14359"/>
                    <a:pt x="4144" y="18503"/>
                    <a:pt x="9252" y="18503"/>
                  </a:cubicBezTo>
                  <a:cubicBezTo>
                    <a:pt x="14359" y="18503"/>
                    <a:pt x="18503" y="14359"/>
                    <a:pt x="18503" y="9252"/>
                  </a:cubicBezTo>
                  <a:cubicBezTo>
                    <a:pt x="18503" y="4144"/>
                    <a:pt x="14359" y="1"/>
                    <a:pt x="9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4" name="Google Shape;854;p22">
              <a:extLst>
                <a:ext uri="{FF2B5EF4-FFF2-40B4-BE49-F238E27FC236}">
                  <a16:creationId xmlns:a16="http://schemas.microsoft.com/office/drawing/2014/main" id="{159E4891-4344-17BA-166B-BE91227400BB}"/>
                </a:ext>
              </a:extLst>
            </p:cNvPr>
            <p:cNvSpPr/>
            <p:nvPr/>
          </p:nvSpPr>
          <p:spPr>
            <a:xfrm>
              <a:off x="5339071" y="1745831"/>
              <a:ext cx="119010" cy="119010"/>
            </a:xfrm>
            <a:custGeom>
              <a:avLst/>
              <a:gdLst/>
              <a:ahLst/>
              <a:cxnLst/>
              <a:rect l="l" t="t" r="r" b="b"/>
              <a:pathLst>
                <a:path w="4418" h="4418" fill="none" extrusionOk="0">
                  <a:moveTo>
                    <a:pt x="4417" y="2203"/>
                  </a:moveTo>
                  <a:cubicBezTo>
                    <a:pt x="4417" y="3429"/>
                    <a:pt x="3429" y="4418"/>
                    <a:pt x="2215" y="4418"/>
                  </a:cubicBezTo>
                  <a:cubicBezTo>
                    <a:pt x="1000" y="4418"/>
                    <a:pt x="0" y="3429"/>
                    <a:pt x="0" y="2203"/>
                  </a:cubicBezTo>
                  <a:cubicBezTo>
                    <a:pt x="0" y="989"/>
                    <a:pt x="1000" y="0"/>
                    <a:pt x="2215" y="0"/>
                  </a:cubicBezTo>
                  <a:cubicBezTo>
                    <a:pt x="3429" y="0"/>
                    <a:pt x="4417" y="989"/>
                    <a:pt x="4417" y="2203"/>
                  </a:cubicBezTo>
                  <a:close/>
                </a:path>
              </a:pathLst>
            </a:custGeom>
            <a:noFill/>
            <a:ln w="11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5" name="Google Shape;855;p22">
              <a:extLst>
                <a:ext uri="{FF2B5EF4-FFF2-40B4-BE49-F238E27FC236}">
                  <a16:creationId xmlns:a16="http://schemas.microsoft.com/office/drawing/2014/main" id="{4D48975B-B0A1-6362-103E-012EAD169FC7}"/>
                </a:ext>
              </a:extLst>
            </p:cNvPr>
            <p:cNvSpPr/>
            <p:nvPr/>
          </p:nvSpPr>
          <p:spPr>
            <a:xfrm>
              <a:off x="5458054" y="1806117"/>
              <a:ext cx="167443" cy="27"/>
            </a:xfrm>
            <a:custGeom>
              <a:avLst/>
              <a:gdLst/>
              <a:ahLst/>
              <a:cxnLst/>
              <a:rect l="l" t="t" r="r" b="b"/>
              <a:pathLst>
                <a:path w="6216" h="1" fill="none" extrusionOk="0">
                  <a:moveTo>
                    <a:pt x="6215" y="1"/>
                  </a:moveTo>
                  <a:lnTo>
                    <a:pt x="0" y="1"/>
                  </a:lnTo>
                </a:path>
              </a:pathLst>
            </a:custGeom>
            <a:noFill/>
            <a:ln w="11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6" name="Google Shape;856;p22">
              <a:extLst>
                <a:ext uri="{FF2B5EF4-FFF2-40B4-BE49-F238E27FC236}">
                  <a16:creationId xmlns:a16="http://schemas.microsoft.com/office/drawing/2014/main" id="{4B4906A3-DF36-375C-2842-2C0DA46D40AB}"/>
                </a:ext>
              </a:extLst>
            </p:cNvPr>
            <p:cNvSpPr/>
            <p:nvPr/>
          </p:nvSpPr>
          <p:spPr>
            <a:xfrm>
              <a:off x="5568067" y="1810292"/>
              <a:ext cx="27" cy="41726"/>
            </a:xfrm>
            <a:custGeom>
              <a:avLst/>
              <a:gdLst/>
              <a:ahLst/>
              <a:cxnLst/>
              <a:rect l="l" t="t" r="r" b="b"/>
              <a:pathLst>
                <a:path w="1" h="1549" fill="none" extrusionOk="0">
                  <a:moveTo>
                    <a:pt x="0" y="1548"/>
                  </a:moveTo>
                  <a:lnTo>
                    <a:pt x="0" y="0"/>
                  </a:lnTo>
                </a:path>
              </a:pathLst>
            </a:custGeom>
            <a:noFill/>
            <a:ln w="11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7" name="Google Shape;857;p22">
              <a:extLst>
                <a:ext uri="{FF2B5EF4-FFF2-40B4-BE49-F238E27FC236}">
                  <a16:creationId xmlns:a16="http://schemas.microsoft.com/office/drawing/2014/main" id="{0C7051FC-C41D-6AEF-58E7-DC9FC2066B96}"/>
                </a:ext>
              </a:extLst>
            </p:cNvPr>
            <p:cNvSpPr/>
            <p:nvPr/>
          </p:nvSpPr>
          <p:spPr>
            <a:xfrm>
              <a:off x="5614238" y="1810292"/>
              <a:ext cx="27" cy="41726"/>
            </a:xfrm>
            <a:custGeom>
              <a:avLst/>
              <a:gdLst/>
              <a:ahLst/>
              <a:cxnLst/>
              <a:rect l="l" t="t" r="r" b="b"/>
              <a:pathLst>
                <a:path w="1" h="1549" fill="none" extrusionOk="0">
                  <a:moveTo>
                    <a:pt x="1" y="1548"/>
                  </a:moveTo>
                  <a:lnTo>
                    <a:pt x="1" y="0"/>
                  </a:lnTo>
                </a:path>
              </a:pathLst>
            </a:custGeom>
            <a:noFill/>
            <a:ln w="11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9" name="Google Shape;859;p22">
              <a:extLst>
                <a:ext uri="{FF2B5EF4-FFF2-40B4-BE49-F238E27FC236}">
                  <a16:creationId xmlns:a16="http://schemas.microsoft.com/office/drawing/2014/main" id="{5134D04C-D991-ABBF-C868-7FEF1FF25C67}"/>
                </a:ext>
              </a:extLst>
            </p:cNvPr>
            <p:cNvSpPr txBox="1"/>
            <p:nvPr/>
          </p:nvSpPr>
          <p:spPr>
            <a:xfrm>
              <a:off x="5878148" y="1492315"/>
              <a:ext cx="2963457" cy="646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1"/>
              <a:r>
                <a:rPr lang="en-US" sz="1100" b="1" dirty="0">
                  <a:latin typeface="+mj-lt"/>
                </a:rPr>
                <a:t>Secure Client Onboarding</a:t>
              </a:r>
              <a:endParaRPr lang="en-US" sz="1100" dirty="0">
                <a:latin typeface="+mj-lt"/>
              </a:endParaRPr>
            </a:p>
            <a:p>
              <a:pPr marL="171450" lvl="0" indent="-171450">
                <a:buFont typeface="Wingdings" panose="05000000000000000000" pitchFamily="2" charset="2"/>
                <a:buChar char="q"/>
              </a:pPr>
              <a:r>
                <a:rPr lang="en-US" sz="1100" dirty="0">
                  <a:latin typeface="+mj-lt"/>
                </a:rPr>
                <a:t>Each healthcare organization or medical device is formally authenticated before joining FL.</a:t>
              </a:r>
            </a:p>
            <a:p>
              <a:pPr marL="171450" lvl="0" indent="-171450">
                <a:buFont typeface="Wingdings" panose="05000000000000000000" pitchFamily="2" charset="2"/>
                <a:buChar char="q"/>
              </a:pPr>
              <a:r>
                <a:rPr lang="en-US" sz="1100" dirty="0">
                  <a:latin typeface="+mj-lt"/>
                </a:rPr>
                <a:t>Authentication methods are Digital certificates and Organizational credentials</a:t>
              </a:r>
            </a:p>
            <a:p>
              <a:pPr marL="171450" lvl="0" indent="-171450">
                <a:buFont typeface="Wingdings" panose="05000000000000000000" pitchFamily="2" charset="2"/>
                <a:buChar char="q"/>
              </a:pPr>
              <a:r>
                <a:rPr lang="en-US" sz="1100" dirty="0">
                  <a:latin typeface="+mj-lt"/>
                </a:rPr>
                <a:t>Unauthorized or anonymous participants are excluded</a:t>
              </a:r>
              <a:r>
                <a:rPr lang="en-US" sz="1000" dirty="0">
                  <a:latin typeface="+mj-lt"/>
                </a:rPr>
                <a:t>.</a:t>
              </a:r>
              <a:br>
                <a:rPr lang="en-US" sz="1000" dirty="0">
                  <a:latin typeface="+mj-lt"/>
                </a:rPr>
              </a:br>
              <a:endParaRPr lang="en-US" sz="1000" dirty="0">
                <a:latin typeface="+mj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D34ED9-365E-18C5-7E6B-D9BA4A4ADD36}"/>
              </a:ext>
            </a:extLst>
          </p:cNvPr>
          <p:cNvGrpSpPr/>
          <p:nvPr/>
        </p:nvGrpSpPr>
        <p:grpSpPr>
          <a:xfrm>
            <a:off x="4918166" y="3801905"/>
            <a:ext cx="3950895" cy="1135855"/>
            <a:chOff x="5157216" y="3233519"/>
            <a:chExt cx="3715259" cy="683181"/>
          </a:xfrm>
        </p:grpSpPr>
        <p:sp>
          <p:nvSpPr>
            <p:cNvPr id="862" name="Google Shape;862;p22">
              <a:extLst>
                <a:ext uri="{FF2B5EF4-FFF2-40B4-BE49-F238E27FC236}">
                  <a16:creationId xmlns:a16="http://schemas.microsoft.com/office/drawing/2014/main" id="{321F4A6B-9E7D-C52A-AB7F-F4E78B21D8E2}"/>
                </a:ext>
              </a:extLst>
            </p:cNvPr>
            <p:cNvSpPr/>
            <p:nvPr/>
          </p:nvSpPr>
          <p:spPr>
            <a:xfrm>
              <a:off x="5542385" y="3235127"/>
              <a:ext cx="3327682" cy="681573"/>
            </a:xfrm>
            <a:custGeom>
              <a:avLst/>
              <a:gdLst/>
              <a:ahLst/>
              <a:cxnLst/>
              <a:rect l="l" t="t" r="r" b="b"/>
              <a:pathLst>
                <a:path w="94799" h="25302" extrusionOk="0">
                  <a:moveTo>
                    <a:pt x="1" y="0"/>
                  </a:moveTo>
                  <a:lnTo>
                    <a:pt x="1" y="25301"/>
                  </a:lnTo>
                  <a:lnTo>
                    <a:pt x="94798" y="25301"/>
                  </a:lnTo>
                  <a:lnTo>
                    <a:pt x="947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3" name="Google Shape;863;p22">
              <a:extLst>
                <a:ext uri="{FF2B5EF4-FFF2-40B4-BE49-F238E27FC236}">
                  <a16:creationId xmlns:a16="http://schemas.microsoft.com/office/drawing/2014/main" id="{C995CDFD-29EA-3B0F-5AFE-EB5550829613}"/>
                </a:ext>
              </a:extLst>
            </p:cNvPr>
            <p:cNvSpPr/>
            <p:nvPr/>
          </p:nvSpPr>
          <p:spPr>
            <a:xfrm>
              <a:off x="5157216" y="3233519"/>
              <a:ext cx="681249" cy="681249"/>
            </a:xfrm>
            <a:custGeom>
              <a:avLst/>
              <a:gdLst/>
              <a:ahLst/>
              <a:cxnLst/>
              <a:rect l="l" t="t" r="r" b="b"/>
              <a:pathLst>
                <a:path w="25290" h="25290" extrusionOk="0">
                  <a:moveTo>
                    <a:pt x="12645" y="1"/>
                  </a:moveTo>
                  <a:cubicBezTo>
                    <a:pt x="5656" y="1"/>
                    <a:pt x="0" y="5656"/>
                    <a:pt x="0" y="12645"/>
                  </a:cubicBezTo>
                  <a:cubicBezTo>
                    <a:pt x="0" y="19634"/>
                    <a:pt x="5656" y="25290"/>
                    <a:pt x="12645" y="25290"/>
                  </a:cubicBezTo>
                  <a:cubicBezTo>
                    <a:pt x="19634" y="25290"/>
                    <a:pt x="25289" y="19634"/>
                    <a:pt x="25289" y="12645"/>
                  </a:cubicBezTo>
                  <a:cubicBezTo>
                    <a:pt x="25289" y="5656"/>
                    <a:pt x="19634" y="1"/>
                    <a:pt x="1264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4" name="Google Shape;864;p22">
              <a:extLst>
                <a:ext uri="{FF2B5EF4-FFF2-40B4-BE49-F238E27FC236}">
                  <a16:creationId xmlns:a16="http://schemas.microsoft.com/office/drawing/2014/main" id="{E0BDB8D8-B595-96AF-B6F4-11563DA69427}"/>
                </a:ext>
              </a:extLst>
            </p:cNvPr>
            <p:cNvSpPr/>
            <p:nvPr/>
          </p:nvSpPr>
          <p:spPr>
            <a:xfrm>
              <a:off x="5219738" y="3296068"/>
              <a:ext cx="556179" cy="556152"/>
            </a:xfrm>
            <a:custGeom>
              <a:avLst/>
              <a:gdLst/>
              <a:ahLst/>
              <a:cxnLst/>
              <a:rect l="l" t="t" r="r" b="b"/>
              <a:pathLst>
                <a:path w="20647" h="20646" fill="none" extrusionOk="0">
                  <a:moveTo>
                    <a:pt x="20646" y="10323"/>
                  </a:moveTo>
                  <a:cubicBezTo>
                    <a:pt x="20646" y="16026"/>
                    <a:pt x="16027" y="20646"/>
                    <a:pt x="10324" y="20646"/>
                  </a:cubicBezTo>
                  <a:cubicBezTo>
                    <a:pt x="4621" y="20646"/>
                    <a:pt x="1" y="16026"/>
                    <a:pt x="1" y="10323"/>
                  </a:cubicBezTo>
                  <a:cubicBezTo>
                    <a:pt x="1" y="4620"/>
                    <a:pt x="4621" y="0"/>
                    <a:pt x="10324" y="0"/>
                  </a:cubicBezTo>
                  <a:cubicBezTo>
                    <a:pt x="16027" y="0"/>
                    <a:pt x="20646" y="4620"/>
                    <a:pt x="20646" y="103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5" name="Google Shape;865;p22">
              <a:extLst>
                <a:ext uri="{FF2B5EF4-FFF2-40B4-BE49-F238E27FC236}">
                  <a16:creationId xmlns:a16="http://schemas.microsoft.com/office/drawing/2014/main" id="{361F1241-F938-9FAB-8C1B-0BF8446C0F0F}"/>
                </a:ext>
              </a:extLst>
            </p:cNvPr>
            <p:cNvSpPr/>
            <p:nvPr/>
          </p:nvSpPr>
          <p:spPr>
            <a:xfrm>
              <a:off x="5248615" y="3324945"/>
              <a:ext cx="498425" cy="498425"/>
            </a:xfrm>
            <a:custGeom>
              <a:avLst/>
              <a:gdLst/>
              <a:ahLst/>
              <a:cxnLst/>
              <a:rect l="l" t="t" r="r" b="b"/>
              <a:pathLst>
                <a:path w="18503" h="18503" extrusionOk="0">
                  <a:moveTo>
                    <a:pt x="9252" y="0"/>
                  </a:moveTo>
                  <a:cubicBezTo>
                    <a:pt x="4144" y="0"/>
                    <a:pt x="0" y="4143"/>
                    <a:pt x="0" y="9251"/>
                  </a:cubicBezTo>
                  <a:cubicBezTo>
                    <a:pt x="0" y="14359"/>
                    <a:pt x="4144" y="18502"/>
                    <a:pt x="9252" y="18502"/>
                  </a:cubicBezTo>
                  <a:cubicBezTo>
                    <a:pt x="14359" y="18502"/>
                    <a:pt x="18503" y="14359"/>
                    <a:pt x="18503" y="9251"/>
                  </a:cubicBezTo>
                  <a:cubicBezTo>
                    <a:pt x="18503" y="4143"/>
                    <a:pt x="14359" y="0"/>
                    <a:pt x="9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6" name="Google Shape;866;p22">
              <a:extLst>
                <a:ext uri="{FF2B5EF4-FFF2-40B4-BE49-F238E27FC236}">
                  <a16:creationId xmlns:a16="http://schemas.microsoft.com/office/drawing/2014/main" id="{7BEA0131-A285-9142-29CF-C346C9B483CB}"/>
                </a:ext>
              </a:extLst>
            </p:cNvPr>
            <p:cNvSpPr/>
            <p:nvPr/>
          </p:nvSpPr>
          <p:spPr>
            <a:xfrm>
              <a:off x="5366332" y="3535812"/>
              <a:ext cx="43315" cy="36419"/>
            </a:xfrm>
            <a:custGeom>
              <a:avLst/>
              <a:gdLst/>
              <a:ahLst/>
              <a:cxnLst/>
              <a:rect l="l" t="t" r="r" b="b"/>
              <a:pathLst>
                <a:path w="1608" h="1352" extrusionOk="0">
                  <a:moveTo>
                    <a:pt x="804" y="161"/>
                  </a:moveTo>
                  <a:cubicBezTo>
                    <a:pt x="1128" y="161"/>
                    <a:pt x="1453" y="375"/>
                    <a:pt x="1453" y="804"/>
                  </a:cubicBezTo>
                  <a:lnTo>
                    <a:pt x="1453" y="1197"/>
                  </a:lnTo>
                  <a:lnTo>
                    <a:pt x="155" y="1197"/>
                  </a:lnTo>
                  <a:lnTo>
                    <a:pt x="155" y="804"/>
                  </a:lnTo>
                  <a:cubicBezTo>
                    <a:pt x="155" y="375"/>
                    <a:pt x="479" y="161"/>
                    <a:pt x="804" y="161"/>
                  </a:cubicBezTo>
                  <a:close/>
                  <a:moveTo>
                    <a:pt x="804" y="0"/>
                  </a:moveTo>
                  <a:cubicBezTo>
                    <a:pt x="402" y="0"/>
                    <a:pt x="0" y="268"/>
                    <a:pt x="0" y="804"/>
                  </a:cubicBezTo>
                  <a:lnTo>
                    <a:pt x="0" y="1352"/>
                  </a:lnTo>
                  <a:lnTo>
                    <a:pt x="1607" y="1352"/>
                  </a:lnTo>
                  <a:lnTo>
                    <a:pt x="1607" y="804"/>
                  </a:lnTo>
                  <a:cubicBezTo>
                    <a:pt x="1607" y="268"/>
                    <a:pt x="1206" y="0"/>
                    <a:pt x="80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7" name="Google Shape;867;p22">
              <a:extLst>
                <a:ext uri="{FF2B5EF4-FFF2-40B4-BE49-F238E27FC236}">
                  <a16:creationId xmlns:a16="http://schemas.microsoft.com/office/drawing/2014/main" id="{86C5FC19-72F5-9960-6E19-20B3F93AB297}"/>
                </a:ext>
              </a:extLst>
            </p:cNvPr>
            <p:cNvSpPr/>
            <p:nvPr/>
          </p:nvSpPr>
          <p:spPr>
            <a:xfrm>
              <a:off x="5358951" y="3566763"/>
              <a:ext cx="58077" cy="46844"/>
            </a:xfrm>
            <a:custGeom>
              <a:avLst/>
              <a:gdLst/>
              <a:ahLst/>
              <a:cxnLst/>
              <a:rect l="l" t="t" r="r" b="b"/>
              <a:pathLst>
                <a:path w="2156" h="1739" extrusionOk="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584"/>
                  </a:lnTo>
                  <a:cubicBezTo>
                    <a:pt x="0" y="1667"/>
                    <a:pt x="60" y="1739"/>
                    <a:pt x="143" y="1739"/>
                  </a:cubicBezTo>
                  <a:lnTo>
                    <a:pt x="2000" y="1739"/>
                  </a:lnTo>
                  <a:cubicBezTo>
                    <a:pt x="2084" y="1739"/>
                    <a:pt x="2155" y="1667"/>
                    <a:pt x="2155" y="1584"/>
                  </a:cubicBezTo>
                  <a:lnTo>
                    <a:pt x="2155" y="155"/>
                  </a:lnTo>
                  <a:cubicBezTo>
                    <a:pt x="2155" y="72"/>
                    <a:pt x="2084" y="0"/>
                    <a:pt x="200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8" name="Google Shape;868;p22">
              <a:extLst>
                <a:ext uri="{FF2B5EF4-FFF2-40B4-BE49-F238E27FC236}">
                  <a16:creationId xmlns:a16="http://schemas.microsoft.com/office/drawing/2014/main" id="{491C3FB8-3009-EB84-ACE8-6B8C335B711D}"/>
                </a:ext>
              </a:extLst>
            </p:cNvPr>
            <p:cNvSpPr/>
            <p:nvPr/>
          </p:nvSpPr>
          <p:spPr>
            <a:xfrm>
              <a:off x="5381713" y="3577996"/>
              <a:ext cx="14465" cy="25348"/>
            </a:xfrm>
            <a:custGeom>
              <a:avLst/>
              <a:gdLst/>
              <a:ahLst/>
              <a:cxnLst/>
              <a:rect l="l" t="t" r="r" b="b"/>
              <a:pathLst>
                <a:path w="537" h="941" extrusionOk="0">
                  <a:moveTo>
                    <a:pt x="215" y="0"/>
                  </a:moveTo>
                  <a:cubicBezTo>
                    <a:pt x="96" y="12"/>
                    <a:pt x="1" y="107"/>
                    <a:pt x="1" y="226"/>
                  </a:cubicBezTo>
                  <a:cubicBezTo>
                    <a:pt x="12" y="298"/>
                    <a:pt x="36" y="357"/>
                    <a:pt x="84" y="393"/>
                  </a:cubicBezTo>
                  <a:cubicBezTo>
                    <a:pt x="108" y="417"/>
                    <a:pt x="120" y="441"/>
                    <a:pt x="120" y="476"/>
                  </a:cubicBezTo>
                  <a:lnTo>
                    <a:pt x="48" y="881"/>
                  </a:lnTo>
                  <a:cubicBezTo>
                    <a:pt x="48" y="905"/>
                    <a:pt x="72" y="941"/>
                    <a:pt x="96" y="941"/>
                  </a:cubicBezTo>
                  <a:lnTo>
                    <a:pt x="346" y="941"/>
                  </a:lnTo>
                  <a:cubicBezTo>
                    <a:pt x="382" y="941"/>
                    <a:pt x="405" y="905"/>
                    <a:pt x="393" y="881"/>
                  </a:cubicBezTo>
                  <a:lnTo>
                    <a:pt x="334" y="476"/>
                  </a:lnTo>
                  <a:cubicBezTo>
                    <a:pt x="334" y="441"/>
                    <a:pt x="346" y="417"/>
                    <a:pt x="370" y="393"/>
                  </a:cubicBezTo>
                  <a:cubicBezTo>
                    <a:pt x="536" y="262"/>
                    <a:pt x="429" y="0"/>
                    <a:pt x="215" y="0"/>
                  </a:cubicBezTo>
                  <a:close/>
                </a:path>
              </a:pathLst>
            </a:custGeom>
            <a:solidFill>
              <a:srgbClr val="323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9" name="Google Shape;869;p22">
              <a:extLst>
                <a:ext uri="{FF2B5EF4-FFF2-40B4-BE49-F238E27FC236}">
                  <a16:creationId xmlns:a16="http://schemas.microsoft.com/office/drawing/2014/main" id="{49FEC347-B94A-D8BE-E591-48739177BB1C}"/>
                </a:ext>
              </a:extLst>
            </p:cNvPr>
            <p:cNvSpPr/>
            <p:nvPr/>
          </p:nvSpPr>
          <p:spPr>
            <a:xfrm>
              <a:off x="5309224" y="3499419"/>
              <a:ext cx="156857" cy="156857"/>
            </a:xfrm>
            <a:custGeom>
              <a:avLst/>
              <a:gdLst/>
              <a:ahLst/>
              <a:cxnLst/>
              <a:rect l="l" t="t" r="r" b="b"/>
              <a:pathLst>
                <a:path w="5823" h="5823" fill="none" extrusionOk="0">
                  <a:moveTo>
                    <a:pt x="4870" y="1179"/>
                  </a:moveTo>
                  <a:cubicBezTo>
                    <a:pt x="5823" y="2250"/>
                    <a:pt x="5728" y="3905"/>
                    <a:pt x="4644" y="4870"/>
                  </a:cubicBezTo>
                  <a:cubicBezTo>
                    <a:pt x="3573" y="5822"/>
                    <a:pt x="1918" y="5727"/>
                    <a:pt x="953" y="4643"/>
                  </a:cubicBezTo>
                  <a:cubicBezTo>
                    <a:pt x="1" y="3572"/>
                    <a:pt x="96" y="1917"/>
                    <a:pt x="1179" y="953"/>
                  </a:cubicBezTo>
                  <a:cubicBezTo>
                    <a:pt x="2251" y="0"/>
                    <a:pt x="3906" y="95"/>
                    <a:pt x="4870" y="1179"/>
                  </a:cubicBezTo>
                  <a:close/>
                </a:path>
              </a:pathLst>
            </a:custGeom>
            <a:noFill/>
            <a:ln w="7450" cap="flat" cmpd="sng">
              <a:solidFill>
                <a:srgbClr val="F5F5F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0" name="Google Shape;870;p22">
              <a:extLst>
                <a:ext uri="{FF2B5EF4-FFF2-40B4-BE49-F238E27FC236}">
                  <a16:creationId xmlns:a16="http://schemas.microsoft.com/office/drawing/2014/main" id="{9F39D15A-A6E1-5FA4-C600-90D77CF8F3E6}"/>
                </a:ext>
              </a:extLst>
            </p:cNvPr>
            <p:cNvSpPr/>
            <p:nvPr/>
          </p:nvSpPr>
          <p:spPr>
            <a:xfrm>
              <a:off x="5428531" y="3625783"/>
              <a:ext cx="29874" cy="31113"/>
            </a:xfrm>
            <a:custGeom>
              <a:avLst/>
              <a:gdLst/>
              <a:ahLst/>
              <a:cxnLst/>
              <a:rect l="l" t="t" r="r" b="b"/>
              <a:pathLst>
                <a:path w="1109" h="1155" extrusionOk="0">
                  <a:moveTo>
                    <a:pt x="418" y="0"/>
                  </a:moveTo>
                  <a:lnTo>
                    <a:pt x="1" y="369"/>
                  </a:lnTo>
                  <a:lnTo>
                    <a:pt x="691" y="1155"/>
                  </a:lnTo>
                  <a:lnTo>
                    <a:pt x="1108" y="77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1" name="Google Shape;871;p22">
              <a:extLst>
                <a:ext uri="{FF2B5EF4-FFF2-40B4-BE49-F238E27FC236}">
                  <a16:creationId xmlns:a16="http://schemas.microsoft.com/office/drawing/2014/main" id="{58C32F73-3554-1013-7BEF-C330057216E6}"/>
                </a:ext>
              </a:extLst>
            </p:cNvPr>
            <p:cNvSpPr/>
            <p:nvPr/>
          </p:nvSpPr>
          <p:spPr>
            <a:xfrm>
              <a:off x="5441380" y="3642107"/>
              <a:ext cx="81648" cy="79493"/>
            </a:xfrm>
            <a:custGeom>
              <a:avLst/>
              <a:gdLst/>
              <a:ahLst/>
              <a:cxnLst/>
              <a:rect l="l" t="t" r="r" b="b"/>
              <a:pathLst>
                <a:path w="3031" h="2951" extrusionOk="0">
                  <a:moveTo>
                    <a:pt x="798" y="1"/>
                  </a:moveTo>
                  <a:cubicBezTo>
                    <a:pt x="772" y="1"/>
                    <a:pt x="747" y="10"/>
                    <a:pt x="726" y="25"/>
                  </a:cubicBezTo>
                  <a:lnTo>
                    <a:pt x="60" y="620"/>
                  </a:lnTo>
                  <a:cubicBezTo>
                    <a:pt x="12" y="668"/>
                    <a:pt x="0" y="739"/>
                    <a:pt x="48" y="787"/>
                  </a:cubicBezTo>
                  <a:lnTo>
                    <a:pt x="1762" y="2716"/>
                  </a:lnTo>
                  <a:cubicBezTo>
                    <a:pt x="1889" y="2882"/>
                    <a:pt x="2045" y="2951"/>
                    <a:pt x="2197" y="2951"/>
                  </a:cubicBezTo>
                  <a:cubicBezTo>
                    <a:pt x="2631" y="2951"/>
                    <a:pt x="3031" y="2392"/>
                    <a:pt x="2608" y="1978"/>
                  </a:cubicBezTo>
                  <a:lnTo>
                    <a:pt x="893" y="49"/>
                  </a:lnTo>
                  <a:cubicBezTo>
                    <a:pt x="866" y="15"/>
                    <a:pt x="832" y="1"/>
                    <a:pt x="798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3" name="Google Shape;873;p22">
              <a:extLst>
                <a:ext uri="{FF2B5EF4-FFF2-40B4-BE49-F238E27FC236}">
                  <a16:creationId xmlns:a16="http://schemas.microsoft.com/office/drawing/2014/main" id="{3D1D5A7C-FD15-445B-E5F7-0A0690EEE6C3}"/>
                </a:ext>
              </a:extLst>
            </p:cNvPr>
            <p:cNvSpPr txBox="1"/>
            <p:nvPr/>
          </p:nvSpPr>
          <p:spPr>
            <a:xfrm>
              <a:off x="5795553" y="3238996"/>
              <a:ext cx="3076922" cy="67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1"/>
              <a:r>
                <a:rPr lang="en-US" sz="1100" b="1" dirty="0">
                  <a:latin typeface="+mj-lt"/>
                </a:rPr>
                <a:t>Secure and Protected Model Update Preparation</a:t>
              </a:r>
              <a:endParaRPr lang="en-US" sz="1100" dirty="0">
                <a:latin typeface="+mj-lt"/>
              </a:endParaRPr>
            </a:p>
            <a:p>
              <a:pPr marL="171450" lvl="0" indent="-171450">
                <a:buFont typeface="Wingdings" panose="05000000000000000000" pitchFamily="2" charset="2"/>
                <a:buChar char="v"/>
              </a:pPr>
              <a:r>
                <a:rPr lang="en-US" sz="1200" dirty="0">
                  <a:latin typeface="+mj-lt"/>
                </a:rPr>
                <a:t>Local model updates are processed with Gradient clipping and Noise addition </a:t>
              </a:r>
            </a:p>
            <a:p>
              <a:pPr marL="171450" lvl="0" indent="-171450">
                <a:buFont typeface="Wingdings" panose="05000000000000000000" pitchFamily="2" charset="2"/>
                <a:buChar char="v"/>
              </a:pPr>
              <a:r>
                <a:rPr lang="en-US" sz="1200" dirty="0">
                  <a:latin typeface="+mj-lt"/>
                </a:rPr>
                <a:t>Sensitive patterns are suppressed before sharing.</a:t>
              </a:r>
            </a:p>
          </p:txBody>
        </p:sp>
        <p:sp>
          <p:nvSpPr>
            <p:cNvPr id="874" name="Google Shape;874;p22">
              <a:extLst>
                <a:ext uri="{FF2B5EF4-FFF2-40B4-BE49-F238E27FC236}">
                  <a16:creationId xmlns:a16="http://schemas.microsoft.com/office/drawing/2014/main" id="{984CC0E4-4D66-8652-3091-D8E68A576E22}"/>
                </a:ext>
              </a:extLst>
            </p:cNvPr>
            <p:cNvSpPr/>
            <p:nvPr/>
          </p:nvSpPr>
          <p:spPr>
            <a:xfrm>
              <a:off x="5494675" y="3539480"/>
              <a:ext cx="61761" cy="46143"/>
            </a:xfrm>
            <a:custGeom>
              <a:avLst/>
              <a:gdLst/>
              <a:ahLst/>
              <a:cxnLst/>
              <a:rect l="l" t="t" r="r" b="b"/>
              <a:pathLst>
                <a:path w="4002" h="2990" extrusionOk="0">
                  <a:moveTo>
                    <a:pt x="1" y="1"/>
                  </a:moveTo>
                  <a:lnTo>
                    <a:pt x="870" y="2989"/>
                  </a:lnTo>
                  <a:lnTo>
                    <a:pt x="1287" y="2989"/>
                  </a:lnTo>
                  <a:lnTo>
                    <a:pt x="1989" y="715"/>
                  </a:lnTo>
                  <a:lnTo>
                    <a:pt x="2715" y="2989"/>
                  </a:lnTo>
                  <a:lnTo>
                    <a:pt x="3132" y="2989"/>
                  </a:lnTo>
                  <a:lnTo>
                    <a:pt x="4001" y="1"/>
                  </a:lnTo>
                  <a:lnTo>
                    <a:pt x="3489" y="1"/>
                  </a:lnTo>
                  <a:lnTo>
                    <a:pt x="2918" y="2275"/>
                  </a:lnTo>
                  <a:lnTo>
                    <a:pt x="2203" y="1"/>
                  </a:lnTo>
                  <a:lnTo>
                    <a:pt x="1799" y="1"/>
                  </a:lnTo>
                  <a:lnTo>
                    <a:pt x="1096" y="2227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5" name="Google Shape;875;p22">
              <a:extLst>
                <a:ext uri="{FF2B5EF4-FFF2-40B4-BE49-F238E27FC236}">
                  <a16:creationId xmlns:a16="http://schemas.microsoft.com/office/drawing/2014/main" id="{B94859E5-3E7F-3588-DDD4-3598D6313805}"/>
                </a:ext>
              </a:extLst>
            </p:cNvPr>
            <p:cNvSpPr/>
            <p:nvPr/>
          </p:nvSpPr>
          <p:spPr>
            <a:xfrm>
              <a:off x="5560278" y="3539480"/>
              <a:ext cx="61745" cy="46143"/>
            </a:xfrm>
            <a:custGeom>
              <a:avLst/>
              <a:gdLst/>
              <a:ahLst/>
              <a:cxnLst/>
              <a:rect l="l" t="t" r="r" b="b"/>
              <a:pathLst>
                <a:path w="4001" h="2990" extrusionOk="0">
                  <a:moveTo>
                    <a:pt x="0" y="1"/>
                  </a:moveTo>
                  <a:lnTo>
                    <a:pt x="870" y="2989"/>
                  </a:lnTo>
                  <a:lnTo>
                    <a:pt x="1286" y="2989"/>
                  </a:lnTo>
                  <a:lnTo>
                    <a:pt x="1989" y="715"/>
                  </a:lnTo>
                  <a:lnTo>
                    <a:pt x="2715" y="2989"/>
                  </a:lnTo>
                  <a:lnTo>
                    <a:pt x="3132" y="2989"/>
                  </a:lnTo>
                  <a:lnTo>
                    <a:pt x="4001" y="1"/>
                  </a:lnTo>
                  <a:lnTo>
                    <a:pt x="3489" y="1"/>
                  </a:lnTo>
                  <a:lnTo>
                    <a:pt x="2917" y="2275"/>
                  </a:lnTo>
                  <a:lnTo>
                    <a:pt x="2203" y="1"/>
                  </a:lnTo>
                  <a:lnTo>
                    <a:pt x="1798" y="1"/>
                  </a:lnTo>
                  <a:lnTo>
                    <a:pt x="1096" y="222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6" name="Google Shape;876;p22">
              <a:extLst>
                <a:ext uri="{FF2B5EF4-FFF2-40B4-BE49-F238E27FC236}">
                  <a16:creationId xmlns:a16="http://schemas.microsoft.com/office/drawing/2014/main" id="{E5D6A674-6CD6-0EAC-3B3F-0755287C9BD0}"/>
                </a:ext>
              </a:extLst>
            </p:cNvPr>
            <p:cNvSpPr/>
            <p:nvPr/>
          </p:nvSpPr>
          <p:spPr>
            <a:xfrm>
              <a:off x="5625866" y="3539480"/>
              <a:ext cx="61761" cy="46143"/>
            </a:xfrm>
            <a:custGeom>
              <a:avLst/>
              <a:gdLst/>
              <a:ahLst/>
              <a:cxnLst/>
              <a:rect l="l" t="t" r="r" b="b"/>
              <a:pathLst>
                <a:path w="4002" h="2990" extrusionOk="0">
                  <a:moveTo>
                    <a:pt x="1" y="1"/>
                  </a:moveTo>
                  <a:lnTo>
                    <a:pt x="870" y="2989"/>
                  </a:lnTo>
                  <a:lnTo>
                    <a:pt x="1287" y="2989"/>
                  </a:lnTo>
                  <a:lnTo>
                    <a:pt x="1989" y="715"/>
                  </a:lnTo>
                  <a:lnTo>
                    <a:pt x="2716" y="2989"/>
                  </a:lnTo>
                  <a:lnTo>
                    <a:pt x="3132" y="2989"/>
                  </a:lnTo>
                  <a:lnTo>
                    <a:pt x="4001" y="1"/>
                  </a:lnTo>
                  <a:lnTo>
                    <a:pt x="3489" y="1"/>
                  </a:lnTo>
                  <a:lnTo>
                    <a:pt x="2918" y="2275"/>
                  </a:lnTo>
                  <a:lnTo>
                    <a:pt x="2204" y="1"/>
                  </a:lnTo>
                  <a:lnTo>
                    <a:pt x="1799" y="1"/>
                  </a:lnTo>
                  <a:lnTo>
                    <a:pt x="1096" y="2227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5" name="Google Shape;672;p22">
            <a:extLst>
              <a:ext uri="{FF2B5EF4-FFF2-40B4-BE49-F238E27FC236}">
                <a16:creationId xmlns:a16="http://schemas.microsoft.com/office/drawing/2014/main" id="{A974E05C-F2E0-D2EB-7770-7DB1F9F22C89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sz="1600">
                <a:latin typeface="+mj-lt"/>
              </a:rPr>
              <a:t>Operational Security in Federated Learning: End-to-End Process</a:t>
            </a:r>
            <a:endParaRPr lang="en-US" sz="1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7C3DA0-1268-C27E-E732-8AABD83A2554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46/73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6814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>
          <a:extLst>
            <a:ext uri="{FF2B5EF4-FFF2-40B4-BE49-F238E27FC236}">
              <a16:creationId xmlns:a16="http://schemas.microsoft.com/office/drawing/2014/main" id="{BFDB487D-F573-388E-B979-C333AAE51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742C0F3-664A-12C9-6F54-42290570458E}"/>
              </a:ext>
            </a:extLst>
          </p:cNvPr>
          <p:cNvGrpSpPr/>
          <p:nvPr/>
        </p:nvGrpSpPr>
        <p:grpSpPr>
          <a:xfrm>
            <a:off x="4996544" y="2147640"/>
            <a:ext cx="4147456" cy="1286691"/>
            <a:chOff x="5158528" y="2340813"/>
            <a:chExt cx="3711604" cy="691377"/>
          </a:xfrm>
        </p:grpSpPr>
        <p:sp>
          <p:nvSpPr>
            <p:cNvPr id="675" name="Google Shape;675;p22">
              <a:extLst>
                <a:ext uri="{FF2B5EF4-FFF2-40B4-BE49-F238E27FC236}">
                  <a16:creationId xmlns:a16="http://schemas.microsoft.com/office/drawing/2014/main" id="{6CF713A0-A127-DA31-3C06-9B09E9C5C292}"/>
                </a:ext>
              </a:extLst>
            </p:cNvPr>
            <p:cNvSpPr/>
            <p:nvPr/>
          </p:nvSpPr>
          <p:spPr>
            <a:xfrm>
              <a:off x="5225588" y="2349361"/>
              <a:ext cx="3327577" cy="681573"/>
            </a:xfrm>
            <a:custGeom>
              <a:avLst/>
              <a:gdLst/>
              <a:ahLst/>
              <a:cxnLst/>
              <a:rect l="l" t="t" r="r" b="b"/>
              <a:pathLst>
                <a:path w="97191" h="25302" extrusionOk="0">
                  <a:moveTo>
                    <a:pt x="0" y="0"/>
                  </a:moveTo>
                  <a:lnTo>
                    <a:pt x="0" y="25301"/>
                  </a:lnTo>
                  <a:lnTo>
                    <a:pt x="97191" y="25301"/>
                  </a:lnTo>
                  <a:lnTo>
                    <a:pt x="971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6" name="Google Shape;676;p22">
              <a:extLst>
                <a:ext uri="{FF2B5EF4-FFF2-40B4-BE49-F238E27FC236}">
                  <a16:creationId xmlns:a16="http://schemas.microsoft.com/office/drawing/2014/main" id="{D984BFD6-8F4C-3BA9-8EF2-E0425830F64D}"/>
                </a:ext>
              </a:extLst>
            </p:cNvPr>
            <p:cNvSpPr/>
            <p:nvPr/>
          </p:nvSpPr>
          <p:spPr>
            <a:xfrm>
              <a:off x="8188883" y="2350941"/>
              <a:ext cx="681249" cy="681249"/>
            </a:xfrm>
            <a:custGeom>
              <a:avLst/>
              <a:gdLst/>
              <a:ahLst/>
              <a:cxnLst/>
              <a:rect l="l" t="t" r="r" b="b"/>
              <a:pathLst>
                <a:path w="25290" h="25290" extrusionOk="0">
                  <a:moveTo>
                    <a:pt x="12645" y="1"/>
                  </a:moveTo>
                  <a:cubicBezTo>
                    <a:pt x="5668" y="1"/>
                    <a:pt x="0" y="5668"/>
                    <a:pt x="0" y="12645"/>
                  </a:cubicBezTo>
                  <a:cubicBezTo>
                    <a:pt x="0" y="19634"/>
                    <a:pt x="5668" y="25290"/>
                    <a:pt x="12645" y="25290"/>
                  </a:cubicBezTo>
                  <a:cubicBezTo>
                    <a:pt x="19634" y="25290"/>
                    <a:pt x="25289" y="19634"/>
                    <a:pt x="25289" y="12645"/>
                  </a:cubicBezTo>
                  <a:cubicBezTo>
                    <a:pt x="25289" y="5668"/>
                    <a:pt x="19634" y="1"/>
                    <a:pt x="1264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7" name="Google Shape;677;p22">
              <a:extLst>
                <a:ext uri="{FF2B5EF4-FFF2-40B4-BE49-F238E27FC236}">
                  <a16:creationId xmlns:a16="http://schemas.microsoft.com/office/drawing/2014/main" id="{E74B9099-7A2C-7546-0A71-67374980697A}"/>
                </a:ext>
              </a:extLst>
            </p:cNvPr>
            <p:cNvSpPr/>
            <p:nvPr/>
          </p:nvSpPr>
          <p:spPr>
            <a:xfrm>
              <a:off x="8251432" y="2413490"/>
              <a:ext cx="556475" cy="556475"/>
            </a:xfrm>
            <a:custGeom>
              <a:avLst/>
              <a:gdLst/>
              <a:ahLst/>
              <a:cxnLst/>
              <a:rect l="l" t="t" r="r" b="b"/>
              <a:pathLst>
                <a:path w="20658" h="20658" fill="none" extrusionOk="0">
                  <a:moveTo>
                    <a:pt x="20657" y="10323"/>
                  </a:moveTo>
                  <a:cubicBezTo>
                    <a:pt x="20657" y="16026"/>
                    <a:pt x="16026" y="20658"/>
                    <a:pt x="10323" y="20658"/>
                  </a:cubicBezTo>
                  <a:cubicBezTo>
                    <a:pt x="4620" y="20658"/>
                    <a:pt x="0" y="16026"/>
                    <a:pt x="0" y="10323"/>
                  </a:cubicBezTo>
                  <a:cubicBezTo>
                    <a:pt x="0" y="4620"/>
                    <a:pt x="4620" y="1"/>
                    <a:pt x="10323" y="1"/>
                  </a:cubicBezTo>
                  <a:cubicBezTo>
                    <a:pt x="16026" y="1"/>
                    <a:pt x="20657" y="4620"/>
                    <a:pt x="20657" y="103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8" name="Google Shape;678;p22">
              <a:extLst>
                <a:ext uri="{FF2B5EF4-FFF2-40B4-BE49-F238E27FC236}">
                  <a16:creationId xmlns:a16="http://schemas.microsoft.com/office/drawing/2014/main" id="{54D4661C-BA56-8C2A-D203-16D3AEA217A5}"/>
                </a:ext>
              </a:extLst>
            </p:cNvPr>
            <p:cNvSpPr/>
            <p:nvPr/>
          </p:nvSpPr>
          <p:spPr>
            <a:xfrm>
              <a:off x="8280282" y="2442367"/>
              <a:ext cx="498425" cy="498425"/>
            </a:xfrm>
            <a:custGeom>
              <a:avLst/>
              <a:gdLst/>
              <a:ahLst/>
              <a:cxnLst/>
              <a:rect l="l" t="t" r="r" b="b"/>
              <a:pathLst>
                <a:path w="18503" h="18503" extrusionOk="0">
                  <a:moveTo>
                    <a:pt x="9252" y="0"/>
                  </a:moveTo>
                  <a:cubicBezTo>
                    <a:pt x="4144" y="0"/>
                    <a:pt x="1" y="4144"/>
                    <a:pt x="1" y="9251"/>
                  </a:cubicBezTo>
                  <a:cubicBezTo>
                    <a:pt x="1" y="14359"/>
                    <a:pt x="4144" y="18502"/>
                    <a:pt x="9252" y="18502"/>
                  </a:cubicBezTo>
                  <a:cubicBezTo>
                    <a:pt x="14360" y="18502"/>
                    <a:pt x="18503" y="14359"/>
                    <a:pt x="18503" y="9251"/>
                  </a:cubicBezTo>
                  <a:cubicBezTo>
                    <a:pt x="18503" y="4144"/>
                    <a:pt x="14360" y="0"/>
                    <a:pt x="92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79" name="Google Shape;679;p22">
              <a:extLst>
                <a:ext uri="{FF2B5EF4-FFF2-40B4-BE49-F238E27FC236}">
                  <a16:creationId xmlns:a16="http://schemas.microsoft.com/office/drawing/2014/main" id="{2066B352-05A5-54CE-9A16-111322303C20}"/>
                </a:ext>
              </a:extLst>
            </p:cNvPr>
            <p:cNvSpPr/>
            <p:nvPr/>
          </p:nvSpPr>
          <p:spPr>
            <a:xfrm>
              <a:off x="8441611" y="2654689"/>
              <a:ext cx="186677" cy="150123"/>
            </a:xfrm>
            <a:custGeom>
              <a:avLst/>
              <a:gdLst/>
              <a:ahLst/>
              <a:cxnLst/>
              <a:rect l="l" t="t" r="r" b="b"/>
              <a:pathLst>
                <a:path w="6930" h="5573" extrusionOk="0">
                  <a:moveTo>
                    <a:pt x="477" y="0"/>
                  </a:moveTo>
                  <a:cubicBezTo>
                    <a:pt x="215" y="0"/>
                    <a:pt x="1" y="214"/>
                    <a:pt x="1" y="488"/>
                  </a:cubicBezTo>
                  <a:lnTo>
                    <a:pt x="1" y="5096"/>
                  </a:lnTo>
                  <a:cubicBezTo>
                    <a:pt x="1" y="5358"/>
                    <a:pt x="215" y="5572"/>
                    <a:pt x="477" y="5572"/>
                  </a:cubicBezTo>
                  <a:lnTo>
                    <a:pt x="6442" y="5572"/>
                  </a:lnTo>
                  <a:cubicBezTo>
                    <a:pt x="6716" y="5572"/>
                    <a:pt x="6930" y="5358"/>
                    <a:pt x="6930" y="5096"/>
                  </a:cubicBezTo>
                  <a:lnTo>
                    <a:pt x="6930" y="488"/>
                  </a:lnTo>
                  <a:cubicBezTo>
                    <a:pt x="6930" y="214"/>
                    <a:pt x="6716" y="0"/>
                    <a:pt x="644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0" name="Google Shape;680;p22">
              <a:extLst>
                <a:ext uri="{FF2B5EF4-FFF2-40B4-BE49-F238E27FC236}">
                  <a16:creationId xmlns:a16="http://schemas.microsoft.com/office/drawing/2014/main" id="{AF537C2C-6332-9773-F476-06C912752826}"/>
                </a:ext>
              </a:extLst>
            </p:cNvPr>
            <p:cNvSpPr/>
            <p:nvPr/>
          </p:nvSpPr>
          <p:spPr>
            <a:xfrm>
              <a:off x="8516012" y="2690920"/>
              <a:ext cx="44528" cy="80839"/>
            </a:xfrm>
            <a:custGeom>
              <a:avLst/>
              <a:gdLst/>
              <a:ahLst/>
              <a:cxnLst/>
              <a:rect l="l" t="t" r="r" b="b"/>
              <a:pathLst>
                <a:path w="1653" h="3001" extrusionOk="0">
                  <a:moveTo>
                    <a:pt x="705" y="0"/>
                  </a:moveTo>
                  <a:cubicBezTo>
                    <a:pt x="701" y="0"/>
                    <a:pt x="696" y="0"/>
                    <a:pt x="691" y="1"/>
                  </a:cubicBezTo>
                  <a:cubicBezTo>
                    <a:pt x="298" y="24"/>
                    <a:pt x="1" y="334"/>
                    <a:pt x="1" y="715"/>
                  </a:cubicBezTo>
                  <a:cubicBezTo>
                    <a:pt x="1" y="917"/>
                    <a:pt x="96" y="1108"/>
                    <a:pt x="251" y="1239"/>
                  </a:cubicBezTo>
                  <a:cubicBezTo>
                    <a:pt x="334" y="1310"/>
                    <a:pt x="382" y="1417"/>
                    <a:pt x="370" y="1525"/>
                  </a:cubicBezTo>
                  <a:lnTo>
                    <a:pt x="144" y="2810"/>
                  </a:lnTo>
                  <a:cubicBezTo>
                    <a:pt x="120" y="2906"/>
                    <a:pt x="191" y="3001"/>
                    <a:pt x="298" y="3001"/>
                  </a:cubicBezTo>
                  <a:lnTo>
                    <a:pt x="1096" y="3001"/>
                  </a:lnTo>
                  <a:cubicBezTo>
                    <a:pt x="1203" y="3001"/>
                    <a:pt x="1275" y="2906"/>
                    <a:pt x="1263" y="2810"/>
                  </a:cubicBezTo>
                  <a:lnTo>
                    <a:pt x="1025" y="1525"/>
                  </a:lnTo>
                  <a:cubicBezTo>
                    <a:pt x="1013" y="1417"/>
                    <a:pt x="1060" y="1310"/>
                    <a:pt x="1144" y="1239"/>
                  </a:cubicBezTo>
                  <a:cubicBezTo>
                    <a:pt x="1652" y="825"/>
                    <a:pt x="1351" y="0"/>
                    <a:pt x="705" y="0"/>
                  </a:cubicBezTo>
                  <a:close/>
                </a:path>
              </a:pathLst>
            </a:custGeom>
            <a:solidFill>
              <a:srgbClr val="323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82" name="Google Shape;682;p22">
              <a:extLst>
                <a:ext uri="{FF2B5EF4-FFF2-40B4-BE49-F238E27FC236}">
                  <a16:creationId xmlns:a16="http://schemas.microsoft.com/office/drawing/2014/main" id="{725B5CCC-22B9-99E0-E3C3-E4DCBE42B484}"/>
                </a:ext>
              </a:extLst>
            </p:cNvPr>
            <p:cNvSpPr txBox="1"/>
            <p:nvPr/>
          </p:nvSpPr>
          <p:spPr>
            <a:xfrm>
              <a:off x="5158528" y="2340813"/>
              <a:ext cx="3043551" cy="6674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1"/>
              <a:r>
                <a:rPr lang="en-US" sz="1300" b="1" dirty="0">
                  <a:latin typeface="+mj-lt"/>
                </a:rPr>
                <a:t>Controlled Distribution of Global Model</a:t>
              </a:r>
              <a:endParaRPr lang="en-US" sz="1300" dirty="0">
                <a:latin typeface="+mj-lt"/>
              </a:endParaRPr>
            </a:p>
            <a:p>
              <a:pPr marL="285750" lvl="0" indent="-285750">
                <a:buFont typeface="Wingdings" panose="05000000000000000000" pitchFamily="2" charset="2"/>
                <a:buChar char="v"/>
              </a:pPr>
              <a:r>
                <a:rPr lang="en-US" sz="1300" dirty="0">
                  <a:latin typeface="+mj-lt"/>
                </a:rPr>
                <a:t>Aggregated model undergoes Validation and Versioning and integrity checks</a:t>
              </a:r>
            </a:p>
            <a:p>
              <a:pPr marL="285750" lvl="0" indent="-285750">
                <a:buFont typeface="Wingdings" panose="05000000000000000000" pitchFamily="2" charset="2"/>
                <a:buChar char="v"/>
              </a:pPr>
              <a:r>
                <a:rPr lang="en-US" sz="1300" dirty="0">
                  <a:latin typeface="+mj-lt"/>
                </a:rPr>
                <a:t>Malicious behaviors can trigger rollback or exclusion.</a:t>
              </a:r>
              <a:br>
                <a:rPr lang="en-US" sz="1300" dirty="0">
                  <a:latin typeface="+mj-lt"/>
                </a:rPr>
              </a:br>
              <a:endParaRPr lang="en-US" sz="1300" dirty="0">
                <a:latin typeface="+mj-lt"/>
              </a:endParaRPr>
            </a:p>
          </p:txBody>
        </p:sp>
        <p:sp>
          <p:nvSpPr>
            <p:cNvPr id="683" name="Google Shape;683;p22">
              <a:extLst>
                <a:ext uri="{FF2B5EF4-FFF2-40B4-BE49-F238E27FC236}">
                  <a16:creationId xmlns:a16="http://schemas.microsoft.com/office/drawing/2014/main" id="{6137DBA1-A42E-1096-38F8-C1778A36A93E}"/>
                </a:ext>
              </a:extLst>
            </p:cNvPr>
            <p:cNvSpPr/>
            <p:nvPr/>
          </p:nvSpPr>
          <p:spPr>
            <a:xfrm>
              <a:off x="8465019" y="2554939"/>
              <a:ext cx="139536" cy="117097"/>
            </a:xfrm>
            <a:custGeom>
              <a:avLst/>
              <a:gdLst/>
              <a:ahLst/>
              <a:cxnLst/>
              <a:rect l="l" t="t" r="r" b="b"/>
              <a:pathLst>
                <a:path w="5180" h="4347" extrusionOk="0">
                  <a:moveTo>
                    <a:pt x="2596" y="512"/>
                  </a:moveTo>
                  <a:cubicBezTo>
                    <a:pt x="3751" y="512"/>
                    <a:pt x="4680" y="1441"/>
                    <a:pt x="4680" y="2596"/>
                  </a:cubicBezTo>
                  <a:lnTo>
                    <a:pt x="4680" y="3846"/>
                  </a:lnTo>
                  <a:lnTo>
                    <a:pt x="501" y="3846"/>
                  </a:lnTo>
                  <a:lnTo>
                    <a:pt x="501" y="2596"/>
                  </a:lnTo>
                  <a:cubicBezTo>
                    <a:pt x="501" y="1441"/>
                    <a:pt x="1441" y="512"/>
                    <a:pt x="2596" y="512"/>
                  </a:cubicBezTo>
                  <a:close/>
                  <a:moveTo>
                    <a:pt x="2584" y="0"/>
                  </a:moveTo>
                  <a:cubicBezTo>
                    <a:pt x="1156" y="0"/>
                    <a:pt x="1" y="1167"/>
                    <a:pt x="1" y="2596"/>
                  </a:cubicBezTo>
                  <a:lnTo>
                    <a:pt x="1" y="4346"/>
                  </a:lnTo>
                  <a:lnTo>
                    <a:pt x="5180" y="4346"/>
                  </a:lnTo>
                  <a:lnTo>
                    <a:pt x="5180" y="2596"/>
                  </a:lnTo>
                  <a:cubicBezTo>
                    <a:pt x="5180" y="1167"/>
                    <a:pt x="4025" y="0"/>
                    <a:pt x="258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</p:grpSp>
      <p:grpSp>
        <p:nvGrpSpPr>
          <p:cNvPr id="703" name="Google Shape;703;p22">
            <a:extLst>
              <a:ext uri="{FF2B5EF4-FFF2-40B4-BE49-F238E27FC236}">
                <a16:creationId xmlns:a16="http://schemas.microsoft.com/office/drawing/2014/main" id="{AC1C0DBC-9F73-55F9-9481-EF4E68FC8A52}"/>
              </a:ext>
            </a:extLst>
          </p:cNvPr>
          <p:cNvGrpSpPr/>
          <p:nvPr/>
        </p:nvGrpSpPr>
        <p:grpSpPr>
          <a:xfrm>
            <a:off x="470500" y="1150745"/>
            <a:ext cx="4370426" cy="3805879"/>
            <a:chOff x="470500" y="1150745"/>
            <a:chExt cx="4370426" cy="3805879"/>
          </a:xfrm>
        </p:grpSpPr>
        <p:sp>
          <p:nvSpPr>
            <p:cNvPr id="704" name="Google Shape;704;p22">
              <a:extLst>
                <a:ext uri="{FF2B5EF4-FFF2-40B4-BE49-F238E27FC236}">
                  <a16:creationId xmlns:a16="http://schemas.microsoft.com/office/drawing/2014/main" id="{161DE9B5-BB82-31D3-9023-4DA63EA071A8}"/>
                </a:ext>
              </a:extLst>
            </p:cNvPr>
            <p:cNvSpPr/>
            <p:nvPr/>
          </p:nvSpPr>
          <p:spPr>
            <a:xfrm>
              <a:off x="555068" y="1564531"/>
              <a:ext cx="4024332" cy="2990383"/>
            </a:xfrm>
            <a:custGeom>
              <a:avLst/>
              <a:gdLst/>
              <a:ahLst/>
              <a:cxnLst/>
              <a:rect l="l" t="t" r="r" b="b"/>
              <a:pathLst>
                <a:path w="108312" h="80484" extrusionOk="0">
                  <a:moveTo>
                    <a:pt x="51262" y="0"/>
                  </a:moveTo>
                  <a:cubicBezTo>
                    <a:pt x="50794" y="0"/>
                    <a:pt x="50347" y="53"/>
                    <a:pt x="49921" y="169"/>
                  </a:cubicBezTo>
                  <a:cubicBezTo>
                    <a:pt x="42867" y="2064"/>
                    <a:pt x="40427" y="10123"/>
                    <a:pt x="26104" y="10123"/>
                  </a:cubicBezTo>
                  <a:cubicBezTo>
                    <a:pt x="23868" y="10123"/>
                    <a:pt x="21343" y="9926"/>
                    <a:pt x="18465" y="9480"/>
                  </a:cubicBezTo>
                  <a:cubicBezTo>
                    <a:pt x="16718" y="9208"/>
                    <a:pt x="15124" y="9078"/>
                    <a:pt x="13676" y="9078"/>
                  </a:cubicBezTo>
                  <a:cubicBezTo>
                    <a:pt x="2506" y="9078"/>
                    <a:pt x="0" y="16810"/>
                    <a:pt x="3046" y="26791"/>
                  </a:cubicBezTo>
                  <a:cubicBezTo>
                    <a:pt x="6475" y="38066"/>
                    <a:pt x="16096" y="45448"/>
                    <a:pt x="10678" y="58664"/>
                  </a:cubicBezTo>
                  <a:cubicBezTo>
                    <a:pt x="6801" y="68122"/>
                    <a:pt x="11699" y="70373"/>
                    <a:pt x="18246" y="70373"/>
                  </a:cubicBezTo>
                  <a:cubicBezTo>
                    <a:pt x="20847" y="70373"/>
                    <a:pt x="23708" y="70017"/>
                    <a:pt x="26383" y="69618"/>
                  </a:cubicBezTo>
                  <a:cubicBezTo>
                    <a:pt x="27150" y="69503"/>
                    <a:pt x="27851" y="69449"/>
                    <a:pt x="28493" y="69449"/>
                  </a:cubicBezTo>
                  <a:cubicBezTo>
                    <a:pt x="37686" y="69449"/>
                    <a:pt x="34765" y="80483"/>
                    <a:pt x="42846" y="80483"/>
                  </a:cubicBezTo>
                  <a:cubicBezTo>
                    <a:pt x="44122" y="80483"/>
                    <a:pt x="45672" y="80208"/>
                    <a:pt x="47588" y="79571"/>
                  </a:cubicBezTo>
                  <a:cubicBezTo>
                    <a:pt x="55570" y="76911"/>
                    <a:pt x="60092" y="74349"/>
                    <a:pt x="66187" y="74349"/>
                  </a:cubicBezTo>
                  <a:cubicBezTo>
                    <a:pt x="69283" y="74349"/>
                    <a:pt x="72785" y="75010"/>
                    <a:pt x="77353" y="76654"/>
                  </a:cubicBezTo>
                  <a:cubicBezTo>
                    <a:pt x="81277" y="78064"/>
                    <a:pt x="85024" y="78707"/>
                    <a:pt x="88365" y="78707"/>
                  </a:cubicBezTo>
                  <a:cubicBezTo>
                    <a:pt x="95435" y="78707"/>
                    <a:pt x="100686" y="75829"/>
                    <a:pt x="101940" y="71261"/>
                  </a:cubicBezTo>
                  <a:cubicBezTo>
                    <a:pt x="104666" y="61319"/>
                    <a:pt x="92165" y="50473"/>
                    <a:pt x="91784" y="41293"/>
                  </a:cubicBezTo>
                  <a:cubicBezTo>
                    <a:pt x="91569" y="36316"/>
                    <a:pt x="97082" y="29637"/>
                    <a:pt x="102380" y="19469"/>
                  </a:cubicBezTo>
                  <a:cubicBezTo>
                    <a:pt x="108311" y="8079"/>
                    <a:pt x="103209" y="1605"/>
                    <a:pt x="95708" y="1605"/>
                  </a:cubicBezTo>
                  <a:cubicBezTo>
                    <a:pt x="93769" y="1605"/>
                    <a:pt x="91668" y="2038"/>
                    <a:pt x="89557" y="2931"/>
                  </a:cubicBezTo>
                  <a:cubicBezTo>
                    <a:pt x="84172" y="5207"/>
                    <a:pt x="79400" y="6038"/>
                    <a:pt x="75168" y="6038"/>
                  </a:cubicBezTo>
                  <a:cubicBezTo>
                    <a:pt x="63756" y="6038"/>
                    <a:pt x="56268" y="0"/>
                    <a:pt x="51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5" name="Google Shape;705;p22">
              <a:extLst>
                <a:ext uri="{FF2B5EF4-FFF2-40B4-BE49-F238E27FC236}">
                  <a16:creationId xmlns:a16="http://schemas.microsoft.com/office/drawing/2014/main" id="{6AE2D156-3051-4012-30DD-F935BA5BE82B}"/>
                </a:ext>
              </a:extLst>
            </p:cNvPr>
            <p:cNvSpPr/>
            <p:nvPr/>
          </p:nvSpPr>
          <p:spPr>
            <a:xfrm>
              <a:off x="1114158" y="1578316"/>
              <a:ext cx="545956" cy="545918"/>
            </a:xfrm>
            <a:custGeom>
              <a:avLst/>
              <a:gdLst/>
              <a:ahLst/>
              <a:cxnLst/>
              <a:rect l="l" t="t" r="r" b="b"/>
              <a:pathLst>
                <a:path w="14694" h="14693" extrusionOk="0">
                  <a:moveTo>
                    <a:pt x="7347" y="0"/>
                  </a:moveTo>
                  <a:cubicBezTo>
                    <a:pt x="3299" y="0"/>
                    <a:pt x="1" y="3286"/>
                    <a:pt x="1" y="7346"/>
                  </a:cubicBezTo>
                  <a:cubicBezTo>
                    <a:pt x="1" y="11395"/>
                    <a:pt x="3299" y="14693"/>
                    <a:pt x="7347" y="14693"/>
                  </a:cubicBezTo>
                  <a:cubicBezTo>
                    <a:pt x="11407" y="14693"/>
                    <a:pt x="14693" y="11395"/>
                    <a:pt x="14693" y="7346"/>
                  </a:cubicBezTo>
                  <a:cubicBezTo>
                    <a:pt x="14693" y="3286"/>
                    <a:pt x="11407" y="0"/>
                    <a:pt x="7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6" name="Google Shape;706;p22">
              <a:extLst>
                <a:ext uri="{FF2B5EF4-FFF2-40B4-BE49-F238E27FC236}">
                  <a16:creationId xmlns:a16="http://schemas.microsoft.com/office/drawing/2014/main" id="{E86DD675-FD1C-D42E-9D09-653653CFEF22}"/>
                </a:ext>
              </a:extLst>
            </p:cNvPr>
            <p:cNvSpPr/>
            <p:nvPr/>
          </p:nvSpPr>
          <p:spPr>
            <a:xfrm>
              <a:off x="860678" y="1728278"/>
              <a:ext cx="77022" cy="76576"/>
            </a:xfrm>
            <a:custGeom>
              <a:avLst/>
              <a:gdLst/>
              <a:ahLst/>
              <a:cxnLst/>
              <a:rect l="l" t="t" r="r" b="b"/>
              <a:pathLst>
                <a:path w="2073" h="2061" extrusionOk="0">
                  <a:moveTo>
                    <a:pt x="1036" y="0"/>
                  </a:moveTo>
                  <a:cubicBezTo>
                    <a:pt x="465" y="0"/>
                    <a:pt x="1" y="465"/>
                    <a:pt x="1" y="1036"/>
                  </a:cubicBezTo>
                  <a:cubicBezTo>
                    <a:pt x="1" y="1608"/>
                    <a:pt x="465" y="2060"/>
                    <a:pt x="1036" y="2060"/>
                  </a:cubicBezTo>
                  <a:cubicBezTo>
                    <a:pt x="1608" y="2060"/>
                    <a:pt x="2072" y="1608"/>
                    <a:pt x="2072" y="1036"/>
                  </a:cubicBezTo>
                  <a:cubicBezTo>
                    <a:pt x="2072" y="465"/>
                    <a:pt x="1608" y="0"/>
                    <a:pt x="10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7" name="Google Shape;707;p22">
              <a:extLst>
                <a:ext uri="{FF2B5EF4-FFF2-40B4-BE49-F238E27FC236}">
                  <a16:creationId xmlns:a16="http://schemas.microsoft.com/office/drawing/2014/main" id="{17D5DA35-7949-5E60-666C-987AFCE9F5EC}"/>
                </a:ext>
              </a:extLst>
            </p:cNvPr>
            <p:cNvSpPr/>
            <p:nvPr/>
          </p:nvSpPr>
          <p:spPr>
            <a:xfrm>
              <a:off x="4404677" y="1862746"/>
              <a:ext cx="161513" cy="161513"/>
            </a:xfrm>
            <a:custGeom>
              <a:avLst/>
              <a:gdLst/>
              <a:ahLst/>
              <a:cxnLst/>
              <a:rect l="l" t="t" r="r" b="b"/>
              <a:pathLst>
                <a:path w="4347" h="4347" extrusionOk="0">
                  <a:moveTo>
                    <a:pt x="2167" y="1"/>
                  </a:moveTo>
                  <a:cubicBezTo>
                    <a:pt x="965" y="1"/>
                    <a:pt x="0" y="965"/>
                    <a:pt x="0" y="2168"/>
                  </a:cubicBezTo>
                  <a:cubicBezTo>
                    <a:pt x="0" y="3370"/>
                    <a:pt x="965" y="4347"/>
                    <a:pt x="2167" y="4347"/>
                  </a:cubicBezTo>
                  <a:cubicBezTo>
                    <a:pt x="3370" y="4347"/>
                    <a:pt x="4346" y="3370"/>
                    <a:pt x="4346" y="2168"/>
                  </a:cubicBezTo>
                  <a:cubicBezTo>
                    <a:pt x="4346" y="965"/>
                    <a:pt x="3370" y="1"/>
                    <a:pt x="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8" name="Google Shape;708;p22">
              <a:extLst>
                <a:ext uri="{FF2B5EF4-FFF2-40B4-BE49-F238E27FC236}">
                  <a16:creationId xmlns:a16="http://schemas.microsoft.com/office/drawing/2014/main" id="{291AA9B3-2D07-337E-9469-4025378A42D6}"/>
                </a:ext>
              </a:extLst>
            </p:cNvPr>
            <p:cNvSpPr/>
            <p:nvPr/>
          </p:nvSpPr>
          <p:spPr>
            <a:xfrm>
              <a:off x="4408207" y="1597340"/>
              <a:ext cx="46035" cy="46481"/>
            </a:xfrm>
            <a:custGeom>
              <a:avLst/>
              <a:gdLst/>
              <a:ahLst/>
              <a:cxnLst/>
              <a:rect l="l" t="t" r="r" b="b"/>
              <a:pathLst>
                <a:path w="1239" h="1251" extrusionOk="0">
                  <a:moveTo>
                    <a:pt x="620" y="0"/>
                  </a:moveTo>
                  <a:cubicBezTo>
                    <a:pt x="286" y="0"/>
                    <a:pt x="1" y="286"/>
                    <a:pt x="1" y="619"/>
                  </a:cubicBezTo>
                  <a:cubicBezTo>
                    <a:pt x="1" y="965"/>
                    <a:pt x="286" y="1250"/>
                    <a:pt x="620" y="1250"/>
                  </a:cubicBezTo>
                  <a:cubicBezTo>
                    <a:pt x="965" y="1250"/>
                    <a:pt x="1239" y="965"/>
                    <a:pt x="1239" y="619"/>
                  </a:cubicBezTo>
                  <a:cubicBezTo>
                    <a:pt x="1239" y="286"/>
                    <a:pt x="965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09" name="Google Shape;709;p22">
              <a:extLst>
                <a:ext uri="{FF2B5EF4-FFF2-40B4-BE49-F238E27FC236}">
                  <a16:creationId xmlns:a16="http://schemas.microsoft.com/office/drawing/2014/main" id="{14476D97-C1A0-C13D-4B61-7446F32CEA8E}"/>
                </a:ext>
              </a:extLst>
            </p:cNvPr>
            <p:cNvSpPr/>
            <p:nvPr/>
          </p:nvSpPr>
          <p:spPr>
            <a:xfrm>
              <a:off x="1756069" y="4314939"/>
              <a:ext cx="269448" cy="269002"/>
            </a:xfrm>
            <a:custGeom>
              <a:avLst/>
              <a:gdLst/>
              <a:ahLst/>
              <a:cxnLst/>
              <a:rect l="l" t="t" r="r" b="b"/>
              <a:pathLst>
                <a:path w="7252" h="7240" extrusionOk="0">
                  <a:moveTo>
                    <a:pt x="3632" y="0"/>
                  </a:moveTo>
                  <a:cubicBezTo>
                    <a:pt x="1632" y="0"/>
                    <a:pt x="1" y="1619"/>
                    <a:pt x="1" y="3620"/>
                  </a:cubicBezTo>
                  <a:cubicBezTo>
                    <a:pt x="1" y="5620"/>
                    <a:pt x="1632" y="7239"/>
                    <a:pt x="3632" y="7239"/>
                  </a:cubicBezTo>
                  <a:cubicBezTo>
                    <a:pt x="5621" y="7239"/>
                    <a:pt x="7252" y="5620"/>
                    <a:pt x="7252" y="3620"/>
                  </a:cubicBezTo>
                  <a:cubicBezTo>
                    <a:pt x="7252" y="1619"/>
                    <a:pt x="5621" y="0"/>
                    <a:pt x="3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0" name="Google Shape;710;p22">
              <a:extLst>
                <a:ext uri="{FF2B5EF4-FFF2-40B4-BE49-F238E27FC236}">
                  <a16:creationId xmlns:a16="http://schemas.microsoft.com/office/drawing/2014/main" id="{FF2F9446-E8FF-6A1F-B174-AB01FD245DD8}"/>
                </a:ext>
              </a:extLst>
            </p:cNvPr>
            <p:cNvSpPr/>
            <p:nvPr/>
          </p:nvSpPr>
          <p:spPr>
            <a:xfrm>
              <a:off x="745196" y="3845991"/>
              <a:ext cx="238498" cy="238498"/>
            </a:xfrm>
            <a:custGeom>
              <a:avLst/>
              <a:gdLst/>
              <a:ahLst/>
              <a:cxnLst/>
              <a:rect l="l" t="t" r="r" b="b"/>
              <a:pathLst>
                <a:path w="6419" h="6419" extrusionOk="0">
                  <a:moveTo>
                    <a:pt x="3216" y="1"/>
                  </a:moveTo>
                  <a:cubicBezTo>
                    <a:pt x="1442" y="1"/>
                    <a:pt x="1" y="1429"/>
                    <a:pt x="1" y="3203"/>
                  </a:cubicBezTo>
                  <a:cubicBezTo>
                    <a:pt x="1" y="4977"/>
                    <a:pt x="1442" y="6418"/>
                    <a:pt x="3216" y="6418"/>
                  </a:cubicBezTo>
                  <a:cubicBezTo>
                    <a:pt x="4990" y="6418"/>
                    <a:pt x="6418" y="4977"/>
                    <a:pt x="6418" y="3203"/>
                  </a:cubicBezTo>
                  <a:cubicBezTo>
                    <a:pt x="6418" y="1429"/>
                    <a:pt x="4990" y="1"/>
                    <a:pt x="3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1" name="Google Shape;711;p22">
              <a:extLst>
                <a:ext uri="{FF2B5EF4-FFF2-40B4-BE49-F238E27FC236}">
                  <a16:creationId xmlns:a16="http://schemas.microsoft.com/office/drawing/2014/main" id="{18FE8E51-E76C-E86E-C346-1C2B1D8C73AE}"/>
                </a:ext>
              </a:extLst>
            </p:cNvPr>
            <p:cNvSpPr/>
            <p:nvPr/>
          </p:nvSpPr>
          <p:spPr>
            <a:xfrm>
              <a:off x="710715" y="4226433"/>
              <a:ext cx="61529" cy="61529"/>
            </a:xfrm>
            <a:custGeom>
              <a:avLst/>
              <a:gdLst/>
              <a:ahLst/>
              <a:cxnLst/>
              <a:rect l="l" t="t" r="r" b="b"/>
              <a:pathLst>
                <a:path w="1656" h="1656" extrusionOk="0"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87"/>
                    <a:pt x="369" y="1656"/>
                    <a:pt x="834" y="1656"/>
                  </a:cubicBezTo>
                  <a:cubicBezTo>
                    <a:pt x="1286" y="1656"/>
                    <a:pt x="1655" y="1287"/>
                    <a:pt x="1655" y="834"/>
                  </a:cubicBezTo>
                  <a:cubicBezTo>
                    <a:pt x="1655" y="370"/>
                    <a:pt x="1286" y="1"/>
                    <a:pt x="834" y="1"/>
                  </a:cubicBezTo>
                  <a:close/>
                </a:path>
              </a:pathLst>
            </a:custGeom>
            <a:solidFill>
              <a:srgbClr val="E5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2" name="Google Shape;712;p22">
              <a:extLst>
                <a:ext uri="{FF2B5EF4-FFF2-40B4-BE49-F238E27FC236}">
                  <a16:creationId xmlns:a16="http://schemas.microsoft.com/office/drawing/2014/main" id="{0EB7013F-C5CA-2466-0B28-940D44455719}"/>
                </a:ext>
              </a:extLst>
            </p:cNvPr>
            <p:cNvSpPr/>
            <p:nvPr/>
          </p:nvSpPr>
          <p:spPr>
            <a:xfrm>
              <a:off x="3487178" y="2075353"/>
              <a:ext cx="1026778" cy="991555"/>
            </a:xfrm>
            <a:custGeom>
              <a:avLst/>
              <a:gdLst/>
              <a:ahLst/>
              <a:cxnLst/>
              <a:rect l="l" t="t" r="r" b="b"/>
              <a:pathLst>
                <a:path w="27635" h="26687" extrusionOk="0">
                  <a:moveTo>
                    <a:pt x="12736" y="12063"/>
                  </a:moveTo>
                  <a:cubicBezTo>
                    <a:pt x="13027" y="12063"/>
                    <a:pt x="13223" y="12402"/>
                    <a:pt x="13335" y="12615"/>
                  </a:cubicBezTo>
                  <a:cubicBezTo>
                    <a:pt x="13454" y="12853"/>
                    <a:pt x="13561" y="13162"/>
                    <a:pt x="13430" y="13412"/>
                  </a:cubicBezTo>
                  <a:cubicBezTo>
                    <a:pt x="13394" y="13496"/>
                    <a:pt x="13347" y="13579"/>
                    <a:pt x="13228" y="13579"/>
                  </a:cubicBezTo>
                  <a:cubicBezTo>
                    <a:pt x="12859" y="13579"/>
                    <a:pt x="12525" y="13222"/>
                    <a:pt x="12382" y="12912"/>
                  </a:cubicBezTo>
                  <a:cubicBezTo>
                    <a:pt x="12240" y="12591"/>
                    <a:pt x="12287" y="12114"/>
                    <a:pt x="12680" y="12067"/>
                  </a:cubicBezTo>
                  <a:cubicBezTo>
                    <a:pt x="12699" y="12064"/>
                    <a:pt x="12718" y="12063"/>
                    <a:pt x="12736" y="12063"/>
                  </a:cubicBezTo>
                  <a:close/>
                  <a:moveTo>
                    <a:pt x="16439" y="12825"/>
                  </a:moveTo>
                  <a:cubicBezTo>
                    <a:pt x="16495" y="12825"/>
                    <a:pt x="16553" y="12834"/>
                    <a:pt x="16609" y="12853"/>
                  </a:cubicBezTo>
                  <a:cubicBezTo>
                    <a:pt x="16835" y="12924"/>
                    <a:pt x="17050" y="13174"/>
                    <a:pt x="17002" y="13412"/>
                  </a:cubicBezTo>
                  <a:cubicBezTo>
                    <a:pt x="16978" y="13579"/>
                    <a:pt x="16847" y="13710"/>
                    <a:pt x="16681" y="13734"/>
                  </a:cubicBezTo>
                  <a:lnTo>
                    <a:pt x="16657" y="13734"/>
                  </a:lnTo>
                  <a:cubicBezTo>
                    <a:pt x="16562" y="13759"/>
                    <a:pt x="16468" y="13779"/>
                    <a:pt x="16374" y="13779"/>
                  </a:cubicBezTo>
                  <a:cubicBezTo>
                    <a:pt x="16337" y="13779"/>
                    <a:pt x="16300" y="13776"/>
                    <a:pt x="16264" y="13769"/>
                  </a:cubicBezTo>
                  <a:cubicBezTo>
                    <a:pt x="16050" y="13734"/>
                    <a:pt x="15847" y="13555"/>
                    <a:pt x="15895" y="13305"/>
                  </a:cubicBezTo>
                  <a:cubicBezTo>
                    <a:pt x="15934" y="13021"/>
                    <a:pt x="16175" y="12825"/>
                    <a:pt x="16439" y="12825"/>
                  </a:cubicBezTo>
                  <a:close/>
                  <a:moveTo>
                    <a:pt x="10290" y="12869"/>
                  </a:moveTo>
                  <a:cubicBezTo>
                    <a:pt x="10308" y="12869"/>
                    <a:pt x="10327" y="12872"/>
                    <a:pt x="10346" y="12876"/>
                  </a:cubicBezTo>
                  <a:cubicBezTo>
                    <a:pt x="11228" y="13091"/>
                    <a:pt x="12228" y="14305"/>
                    <a:pt x="11811" y="15234"/>
                  </a:cubicBezTo>
                  <a:cubicBezTo>
                    <a:pt x="11758" y="15348"/>
                    <a:pt x="11648" y="15416"/>
                    <a:pt x="11527" y="15416"/>
                  </a:cubicBezTo>
                  <a:cubicBezTo>
                    <a:pt x="11483" y="15416"/>
                    <a:pt x="11438" y="15408"/>
                    <a:pt x="11394" y="15389"/>
                  </a:cubicBezTo>
                  <a:cubicBezTo>
                    <a:pt x="11323" y="15365"/>
                    <a:pt x="11251" y="15317"/>
                    <a:pt x="11180" y="15270"/>
                  </a:cubicBezTo>
                  <a:cubicBezTo>
                    <a:pt x="10870" y="15032"/>
                    <a:pt x="10596" y="14734"/>
                    <a:pt x="10406" y="14400"/>
                  </a:cubicBezTo>
                  <a:cubicBezTo>
                    <a:pt x="10180" y="14043"/>
                    <a:pt x="10049" y="13638"/>
                    <a:pt x="10001" y="13210"/>
                  </a:cubicBezTo>
                  <a:cubicBezTo>
                    <a:pt x="9990" y="13049"/>
                    <a:pt x="10124" y="12869"/>
                    <a:pt x="10290" y="12869"/>
                  </a:cubicBezTo>
                  <a:close/>
                  <a:moveTo>
                    <a:pt x="14800" y="15667"/>
                  </a:moveTo>
                  <a:cubicBezTo>
                    <a:pt x="14853" y="15667"/>
                    <a:pt x="14905" y="15670"/>
                    <a:pt x="14954" y="15674"/>
                  </a:cubicBezTo>
                  <a:cubicBezTo>
                    <a:pt x="15145" y="15698"/>
                    <a:pt x="15323" y="15734"/>
                    <a:pt x="15502" y="15793"/>
                  </a:cubicBezTo>
                  <a:cubicBezTo>
                    <a:pt x="15645" y="15805"/>
                    <a:pt x="15788" y="15853"/>
                    <a:pt x="15919" y="15936"/>
                  </a:cubicBezTo>
                  <a:cubicBezTo>
                    <a:pt x="16014" y="16008"/>
                    <a:pt x="16050" y="16151"/>
                    <a:pt x="16002" y="16270"/>
                  </a:cubicBezTo>
                  <a:cubicBezTo>
                    <a:pt x="15907" y="16448"/>
                    <a:pt x="15752" y="16603"/>
                    <a:pt x="15561" y="16698"/>
                  </a:cubicBezTo>
                  <a:lnTo>
                    <a:pt x="15538" y="16710"/>
                  </a:lnTo>
                  <a:cubicBezTo>
                    <a:pt x="15372" y="16796"/>
                    <a:pt x="15165" y="16847"/>
                    <a:pt x="14961" y="16847"/>
                  </a:cubicBezTo>
                  <a:cubicBezTo>
                    <a:pt x="14769" y="16847"/>
                    <a:pt x="14580" y="16802"/>
                    <a:pt x="14430" y="16698"/>
                  </a:cubicBezTo>
                  <a:cubicBezTo>
                    <a:pt x="14204" y="16532"/>
                    <a:pt x="13978" y="16186"/>
                    <a:pt x="14180" y="15913"/>
                  </a:cubicBezTo>
                  <a:cubicBezTo>
                    <a:pt x="14325" y="15719"/>
                    <a:pt x="14572" y="15667"/>
                    <a:pt x="14800" y="15667"/>
                  </a:cubicBezTo>
                  <a:close/>
                  <a:moveTo>
                    <a:pt x="9416" y="15671"/>
                  </a:moveTo>
                  <a:cubicBezTo>
                    <a:pt x="9813" y="15671"/>
                    <a:pt x="10359" y="16222"/>
                    <a:pt x="10525" y="16508"/>
                  </a:cubicBezTo>
                  <a:cubicBezTo>
                    <a:pt x="10644" y="16615"/>
                    <a:pt x="10692" y="16960"/>
                    <a:pt x="10454" y="16996"/>
                  </a:cubicBezTo>
                  <a:cubicBezTo>
                    <a:pt x="10470" y="16994"/>
                    <a:pt x="10478" y="16993"/>
                    <a:pt x="10480" y="16993"/>
                  </a:cubicBezTo>
                  <a:cubicBezTo>
                    <a:pt x="10489" y="16993"/>
                    <a:pt x="10401" y="17008"/>
                    <a:pt x="10382" y="17008"/>
                  </a:cubicBezTo>
                  <a:cubicBezTo>
                    <a:pt x="10358" y="17014"/>
                    <a:pt x="10335" y="17017"/>
                    <a:pt x="10311" y="17017"/>
                  </a:cubicBezTo>
                  <a:cubicBezTo>
                    <a:pt x="10287" y="17017"/>
                    <a:pt x="10263" y="17014"/>
                    <a:pt x="10239" y="17008"/>
                  </a:cubicBezTo>
                  <a:cubicBezTo>
                    <a:pt x="10144" y="16996"/>
                    <a:pt x="10049" y="16972"/>
                    <a:pt x="9965" y="16948"/>
                  </a:cubicBezTo>
                  <a:cubicBezTo>
                    <a:pt x="9775" y="16889"/>
                    <a:pt x="9608" y="16806"/>
                    <a:pt x="9453" y="16710"/>
                  </a:cubicBezTo>
                  <a:cubicBezTo>
                    <a:pt x="9203" y="16544"/>
                    <a:pt x="8906" y="16115"/>
                    <a:pt x="9120" y="15829"/>
                  </a:cubicBezTo>
                  <a:cubicBezTo>
                    <a:pt x="9198" y="15717"/>
                    <a:pt x="9300" y="15671"/>
                    <a:pt x="9416" y="15671"/>
                  </a:cubicBezTo>
                  <a:close/>
                  <a:moveTo>
                    <a:pt x="13600" y="17777"/>
                  </a:moveTo>
                  <a:cubicBezTo>
                    <a:pt x="14040" y="17777"/>
                    <a:pt x="14538" y="17958"/>
                    <a:pt x="14692" y="18365"/>
                  </a:cubicBezTo>
                  <a:cubicBezTo>
                    <a:pt x="14762" y="18539"/>
                    <a:pt x="14629" y="18735"/>
                    <a:pt x="14446" y="18735"/>
                  </a:cubicBezTo>
                  <a:cubicBezTo>
                    <a:pt x="14441" y="18735"/>
                    <a:pt x="14436" y="18735"/>
                    <a:pt x="14430" y="18734"/>
                  </a:cubicBezTo>
                  <a:lnTo>
                    <a:pt x="14418" y="18734"/>
                  </a:lnTo>
                  <a:cubicBezTo>
                    <a:pt x="14333" y="18764"/>
                    <a:pt x="14242" y="18778"/>
                    <a:pt x="14149" y="18778"/>
                  </a:cubicBezTo>
                  <a:cubicBezTo>
                    <a:pt x="13759" y="18778"/>
                    <a:pt x="13325" y="18544"/>
                    <a:pt x="13085" y="18294"/>
                  </a:cubicBezTo>
                  <a:cubicBezTo>
                    <a:pt x="12966" y="18127"/>
                    <a:pt x="13025" y="17901"/>
                    <a:pt x="13216" y="17829"/>
                  </a:cubicBezTo>
                  <a:cubicBezTo>
                    <a:pt x="13330" y="17795"/>
                    <a:pt x="13462" y="17777"/>
                    <a:pt x="13600" y="17777"/>
                  </a:cubicBezTo>
                  <a:close/>
                  <a:moveTo>
                    <a:pt x="17432" y="20180"/>
                  </a:moveTo>
                  <a:cubicBezTo>
                    <a:pt x="17665" y="20180"/>
                    <a:pt x="17901" y="20207"/>
                    <a:pt x="18121" y="20235"/>
                  </a:cubicBezTo>
                  <a:cubicBezTo>
                    <a:pt x="18990" y="20342"/>
                    <a:pt x="19860" y="20532"/>
                    <a:pt x="20705" y="20806"/>
                  </a:cubicBezTo>
                  <a:cubicBezTo>
                    <a:pt x="21431" y="21020"/>
                    <a:pt x="22193" y="21247"/>
                    <a:pt x="22955" y="21342"/>
                  </a:cubicBezTo>
                  <a:cubicBezTo>
                    <a:pt x="22919" y="21401"/>
                    <a:pt x="22872" y="21461"/>
                    <a:pt x="22824" y="21508"/>
                  </a:cubicBezTo>
                  <a:lnTo>
                    <a:pt x="22812" y="21508"/>
                  </a:lnTo>
                  <a:cubicBezTo>
                    <a:pt x="22538" y="21759"/>
                    <a:pt x="22086" y="21913"/>
                    <a:pt x="21824" y="22020"/>
                  </a:cubicBezTo>
                  <a:cubicBezTo>
                    <a:pt x="21384" y="22223"/>
                    <a:pt x="20895" y="22330"/>
                    <a:pt x="20419" y="22366"/>
                  </a:cubicBezTo>
                  <a:cubicBezTo>
                    <a:pt x="20392" y="22366"/>
                    <a:pt x="20366" y="22367"/>
                    <a:pt x="20339" y="22367"/>
                  </a:cubicBezTo>
                  <a:cubicBezTo>
                    <a:pt x="19129" y="22367"/>
                    <a:pt x="17699" y="21845"/>
                    <a:pt x="16907" y="20913"/>
                  </a:cubicBezTo>
                  <a:cubicBezTo>
                    <a:pt x="16692" y="20663"/>
                    <a:pt x="16490" y="20342"/>
                    <a:pt x="16931" y="20235"/>
                  </a:cubicBezTo>
                  <a:cubicBezTo>
                    <a:pt x="17092" y="20194"/>
                    <a:pt x="17261" y="20180"/>
                    <a:pt x="17432" y="20180"/>
                  </a:cubicBezTo>
                  <a:close/>
                  <a:moveTo>
                    <a:pt x="16618" y="0"/>
                  </a:moveTo>
                  <a:cubicBezTo>
                    <a:pt x="16531" y="0"/>
                    <a:pt x="16362" y="80"/>
                    <a:pt x="16252" y="101"/>
                  </a:cubicBezTo>
                  <a:cubicBezTo>
                    <a:pt x="16121" y="137"/>
                    <a:pt x="15990" y="149"/>
                    <a:pt x="15847" y="161"/>
                  </a:cubicBezTo>
                  <a:cubicBezTo>
                    <a:pt x="15514" y="208"/>
                    <a:pt x="15168" y="256"/>
                    <a:pt x="14835" y="339"/>
                  </a:cubicBezTo>
                  <a:cubicBezTo>
                    <a:pt x="14299" y="446"/>
                    <a:pt x="13811" y="720"/>
                    <a:pt x="13454" y="1125"/>
                  </a:cubicBezTo>
                  <a:cubicBezTo>
                    <a:pt x="12632" y="2089"/>
                    <a:pt x="12740" y="3542"/>
                    <a:pt x="12894" y="4709"/>
                  </a:cubicBezTo>
                  <a:cubicBezTo>
                    <a:pt x="13013" y="5578"/>
                    <a:pt x="13228" y="6388"/>
                    <a:pt x="13418" y="7233"/>
                  </a:cubicBezTo>
                  <a:cubicBezTo>
                    <a:pt x="13633" y="8102"/>
                    <a:pt x="13871" y="9055"/>
                    <a:pt x="13775" y="9959"/>
                  </a:cubicBezTo>
                  <a:cubicBezTo>
                    <a:pt x="13764" y="10186"/>
                    <a:pt x="13704" y="10543"/>
                    <a:pt x="13430" y="10602"/>
                  </a:cubicBezTo>
                  <a:cubicBezTo>
                    <a:pt x="13388" y="10611"/>
                    <a:pt x="13347" y="10615"/>
                    <a:pt x="13307" y="10615"/>
                  </a:cubicBezTo>
                  <a:cubicBezTo>
                    <a:pt x="13019" y="10615"/>
                    <a:pt x="12789" y="10404"/>
                    <a:pt x="12632" y="10174"/>
                  </a:cubicBezTo>
                  <a:cubicBezTo>
                    <a:pt x="12120" y="9459"/>
                    <a:pt x="12001" y="8435"/>
                    <a:pt x="11894" y="7590"/>
                  </a:cubicBezTo>
                  <a:cubicBezTo>
                    <a:pt x="11775" y="6733"/>
                    <a:pt x="11763" y="5828"/>
                    <a:pt x="11728" y="4959"/>
                  </a:cubicBezTo>
                  <a:cubicBezTo>
                    <a:pt x="11656" y="3613"/>
                    <a:pt x="11656" y="2208"/>
                    <a:pt x="12299" y="994"/>
                  </a:cubicBezTo>
                  <a:cubicBezTo>
                    <a:pt x="12311" y="982"/>
                    <a:pt x="12323" y="970"/>
                    <a:pt x="12335" y="958"/>
                  </a:cubicBezTo>
                  <a:cubicBezTo>
                    <a:pt x="12347" y="923"/>
                    <a:pt x="12359" y="899"/>
                    <a:pt x="12371" y="863"/>
                  </a:cubicBezTo>
                  <a:cubicBezTo>
                    <a:pt x="12442" y="673"/>
                    <a:pt x="12549" y="482"/>
                    <a:pt x="12668" y="315"/>
                  </a:cubicBezTo>
                  <a:cubicBezTo>
                    <a:pt x="12673" y="309"/>
                    <a:pt x="12647" y="306"/>
                    <a:pt x="12594" y="306"/>
                  </a:cubicBezTo>
                  <a:cubicBezTo>
                    <a:pt x="12141" y="306"/>
                    <a:pt x="9750" y="545"/>
                    <a:pt x="8715" y="1185"/>
                  </a:cubicBezTo>
                  <a:cubicBezTo>
                    <a:pt x="7644" y="1839"/>
                    <a:pt x="7132" y="2970"/>
                    <a:pt x="7215" y="4209"/>
                  </a:cubicBezTo>
                  <a:cubicBezTo>
                    <a:pt x="7310" y="5399"/>
                    <a:pt x="7846" y="6530"/>
                    <a:pt x="8310" y="7626"/>
                  </a:cubicBezTo>
                  <a:cubicBezTo>
                    <a:pt x="8525" y="8150"/>
                    <a:pt x="8715" y="8697"/>
                    <a:pt x="8906" y="9233"/>
                  </a:cubicBezTo>
                  <a:cubicBezTo>
                    <a:pt x="9120" y="9828"/>
                    <a:pt x="9370" y="10448"/>
                    <a:pt x="9346" y="11102"/>
                  </a:cubicBezTo>
                  <a:cubicBezTo>
                    <a:pt x="9346" y="11305"/>
                    <a:pt x="9382" y="11507"/>
                    <a:pt x="9215" y="11710"/>
                  </a:cubicBezTo>
                  <a:cubicBezTo>
                    <a:pt x="9215" y="11710"/>
                    <a:pt x="9215" y="11722"/>
                    <a:pt x="9215" y="11722"/>
                  </a:cubicBezTo>
                  <a:cubicBezTo>
                    <a:pt x="9182" y="11741"/>
                    <a:pt x="9147" y="11750"/>
                    <a:pt x="9113" y="11750"/>
                  </a:cubicBezTo>
                  <a:cubicBezTo>
                    <a:pt x="9062" y="11750"/>
                    <a:pt x="9013" y="11729"/>
                    <a:pt x="8977" y="11686"/>
                  </a:cubicBezTo>
                  <a:cubicBezTo>
                    <a:pt x="8918" y="11638"/>
                    <a:pt x="8870" y="11591"/>
                    <a:pt x="8822" y="11519"/>
                  </a:cubicBezTo>
                  <a:cubicBezTo>
                    <a:pt x="8680" y="11305"/>
                    <a:pt x="8561" y="11079"/>
                    <a:pt x="8465" y="10841"/>
                  </a:cubicBezTo>
                  <a:cubicBezTo>
                    <a:pt x="8191" y="10198"/>
                    <a:pt x="7906" y="9590"/>
                    <a:pt x="7572" y="8971"/>
                  </a:cubicBezTo>
                  <a:cubicBezTo>
                    <a:pt x="7156" y="8257"/>
                    <a:pt x="6786" y="7495"/>
                    <a:pt x="6477" y="6721"/>
                  </a:cubicBezTo>
                  <a:cubicBezTo>
                    <a:pt x="6215" y="5995"/>
                    <a:pt x="6001" y="5090"/>
                    <a:pt x="6429" y="4387"/>
                  </a:cubicBezTo>
                  <a:cubicBezTo>
                    <a:pt x="6430" y="4386"/>
                    <a:pt x="6427" y="4385"/>
                    <a:pt x="6421" y="4385"/>
                  </a:cubicBezTo>
                  <a:cubicBezTo>
                    <a:pt x="6263" y="4385"/>
                    <a:pt x="3821" y="4863"/>
                    <a:pt x="3143" y="5840"/>
                  </a:cubicBezTo>
                  <a:cubicBezTo>
                    <a:pt x="2429" y="6852"/>
                    <a:pt x="2512" y="8078"/>
                    <a:pt x="3012" y="9138"/>
                  </a:cubicBezTo>
                  <a:cubicBezTo>
                    <a:pt x="3477" y="10138"/>
                    <a:pt x="4239" y="10829"/>
                    <a:pt x="5072" y="11507"/>
                  </a:cubicBezTo>
                  <a:cubicBezTo>
                    <a:pt x="5524" y="11876"/>
                    <a:pt x="5965" y="12269"/>
                    <a:pt x="6358" y="12686"/>
                  </a:cubicBezTo>
                  <a:cubicBezTo>
                    <a:pt x="6679" y="13031"/>
                    <a:pt x="7001" y="13460"/>
                    <a:pt x="6989" y="13948"/>
                  </a:cubicBezTo>
                  <a:cubicBezTo>
                    <a:pt x="6982" y="14263"/>
                    <a:pt x="6789" y="14380"/>
                    <a:pt x="6507" y="14380"/>
                  </a:cubicBezTo>
                  <a:cubicBezTo>
                    <a:pt x="5799" y="14380"/>
                    <a:pt x="4531" y="13645"/>
                    <a:pt x="4250" y="13484"/>
                  </a:cubicBezTo>
                  <a:cubicBezTo>
                    <a:pt x="3596" y="13127"/>
                    <a:pt x="2988" y="12686"/>
                    <a:pt x="2453" y="12162"/>
                  </a:cubicBezTo>
                  <a:cubicBezTo>
                    <a:pt x="1691" y="11376"/>
                    <a:pt x="1333" y="10400"/>
                    <a:pt x="1131" y="9364"/>
                  </a:cubicBezTo>
                  <a:cubicBezTo>
                    <a:pt x="1131" y="9363"/>
                    <a:pt x="1130" y="9363"/>
                    <a:pt x="1130" y="9363"/>
                  </a:cubicBezTo>
                  <a:cubicBezTo>
                    <a:pt x="1088" y="9363"/>
                    <a:pt x="0" y="11381"/>
                    <a:pt x="24" y="12519"/>
                  </a:cubicBezTo>
                  <a:cubicBezTo>
                    <a:pt x="36" y="13460"/>
                    <a:pt x="298" y="14412"/>
                    <a:pt x="952" y="15103"/>
                  </a:cubicBezTo>
                  <a:cubicBezTo>
                    <a:pt x="1619" y="15805"/>
                    <a:pt x="2512" y="15996"/>
                    <a:pt x="3405" y="16151"/>
                  </a:cubicBezTo>
                  <a:cubicBezTo>
                    <a:pt x="4155" y="16282"/>
                    <a:pt x="5274" y="16413"/>
                    <a:pt x="5822" y="17056"/>
                  </a:cubicBezTo>
                  <a:cubicBezTo>
                    <a:pt x="5846" y="17079"/>
                    <a:pt x="5870" y="17115"/>
                    <a:pt x="5882" y="17139"/>
                  </a:cubicBezTo>
                  <a:cubicBezTo>
                    <a:pt x="6112" y="17632"/>
                    <a:pt x="5687" y="17883"/>
                    <a:pt x="5256" y="17883"/>
                  </a:cubicBezTo>
                  <a:cubicBezTo>
                    <a:pt x="5218" y="17883"/>
                    <a:pt x="5181" y="17881"/>
                    <a:pt x="5143" y="17877"/>
                  </a:cubicBezTo>
                  <a:cubicBezTo>
                    <a:pt x="4727" y="17829"/>
                    <a:pt x="4322" y="17710"/>
                    <a:pt x="3941" y="17532"/>
                  </a:cubicBezTo>
                  <a:cubicBezTo>
                    <a:pt x="3560" y="17389"/>
                    <a:pt x="3203" y="17187"/>
                    <a:pt x="2869" y="16960"/>
                  </a:cubicBezTo>
                  <a:cubicBezTo>
                    <a:pt x="2417" y="16627"/>
                    <a:pt x="2084" y="16174"/>
                    <a:pt x="1655" y="15829"/>
                  </a:cubicBezTo>
                  <a:cubicBezTo>
                    <a:pt x="1654" y="15828"/>
                    <a:pt x="1653" y="15828"/>
                    <a:pt x="1652" y="15828"/>
                  </a:cubicBezTo>
                  <a:cubicBezTo>
                    <a:pt x="1588" y="15828"/>
                    <a:pt x="1773" y="18102"/>
                    <a:pt x="2607" y="18913"/>
                  </a:cubicBezTo>
                  <a:cubicBezTo>
                    <a:pt x="3465" y="19723"/>
                    <a:pt x="4393" y="20496"/>
                    <a:pt x="5513" y="20913"/>
                  </a:cubicBezTo>
                  <a:cubicBezTo>
                    <a:pt x="5988" y="21092"/>
                    <a:pt x="6361" y="21205"/>
                    <a:pt x="6762" y="21205"/>
                  </a:cubicBezTo>
                  <a:cubicBezTo>
                    <a:pt x="6974" y="21205"/>
                    <a:pt x="7194" y="21174"/>
                    <a:pt x="7441" y="21104"/>
                  </a:cubicBezTo>
                  <a:cubicBezTo>
                    <a:pt x="7894" y="20985"/>
                    <a:pt x="8334" y="20794"/>
                    <a:pt x="8727" y="20544"/>
                  </a:cubicBezTo>
                  <a:cubicBezTo>
                    <a:pt x="8918" y="20402"/>
                    <a:pt x="9091" y="20336"/>
                    <a:pt x="9237" y="20336"/>
                  </a:cubicBezTo>
                  <a:cubicBezTo>
                    <a:pt x="9738" y="20336"/>
                    <a:pt x="9926" y="21103"/>
                    <a:pt x="9465" y="22163"/>
                  </a:cubicBezTo>
                  <a:cubicBezTo>
                    <a:pt x="9061" y="23104"/>
                    <a:pt x="9727" y="24164"/>
                    <a:pt x="10394" y="24914"/>
                  </a:cubicBezTo>
                  <a:cubicBezTo>
                    <a:pt x="11108" y="25699"/>
                    <a:pt x="12490" y="26533"/>
                    <a:pt x="13537" y="26664"/>
                  </a:cubicBezTo>
                  <a:cubicBezTo>
                    <a:pt x="13654" y="26679"/>
                    <a:pt x="13794" y="26687"/>
                    <a:pt x="13950" y="26687"/>
                  </a:cubicBezTo>
                  <a:cubicBezTo>
                    <a:pt x="15115" y="26687"/>
                    <a:pt x="17209" y="26279"/>
                    <a:pt x="17776" y="25807"/>
                  </a:cubicBezTo>
                  <a:cubicBezTo>
                    <a:pt x="16883" y="25545"/>
                    <a:pt x="14895" y="24949"/>
                    <a:pt x="14073" y="23818"/>
                  </a:cubicBezTo>
                  <a:cubicBezTo>
                    <a:pt x="13585" y="23140"/>
                    <a:pt x="13359" y="22306"/>
                    <a:pt x="13454" y="21485"/>
                  </a:cubicBezTo>
                  <a:lnTo>
                    <a:pt x="13454" y="21485"/>
                  </a:lnTo>
                  <a:cubicBezTo>
                    <a:pt x="14180" y="22616"/>
                    <a:pt x="15311" y="23425"/>
                    <a:pt x="16371" y="24247"/>
                  </a:cubicBezTo>
                  <a:cubicBezTo>
                    <a:pt x="17157" y="24854"/>
                    <a:pt x="18050" y="25473"/>
                    <a:pt x="19098" y="25521"/>
                  </a:cubicBezTo>
                  <a:cubicBezTo>
                    <a:pt x="19124" y="25522"/>
                    <a:pt x="19151" y="25522"/>
                    <a:pt x="19177" y="25522"/>
                  </a:cubicBezTo>
                  <a:cubicBezTo>
                    <a:pt x="20179" y="25522"/>
                    <a:pt x="21043" y="24871"/>
                    <a:pt x="21693" y="24140"/>
                  </a:cubicBezTo>
                  <a:cubicBezTo>
                    <a:pt x="22098" y="23687"/>
                    <a:pt x="22431" y="23199"/>
                    <a:pt x="22717" y="22663"/>
                  </a:cubicBezTo>
                  <a:cubicBezTo>
                    <a:pt x="22943" y="22270"/>
                    <a:pt x="23074" y="21818"/>
                    <a:pt x="23122" y="21366"/>
                  </a:cubicBezTo>
                  <a:cubicBezTo>
                    <a:pt x="23241" y="21376"/>
                    <a:pt x="23361" y="21381"/>
                    <a:pt x="23480" y="21381"/>
                  </a:cubicBezTo>
                  <a:cubicBezTo>
                    <a:pt x="23899" y="21381"/>
                    <a:pt x="24319" y="21317"/>
                    <a:pt x="24717" y="21187"/>
                  </a:cubicBezTo>
                  <a:cubicBezTo>
                    <a:pt x="26134" y="20711"/>
                    <a:pt x="26432" y="19258"/>
                    <a:pt x="26801" y="17996"/>
                  </a:cubicBezTo>
                  <a:cubicBezTo>
                    <a:pt x="26846" y="17839"/>
                    <a:pt x="26986" y="17023"/>
                    <a:pt x="26872" y="17023"/>
                  </a:cubicBezTo>
                  <a:cubicBezTo>
                    <a:pt x="26865" y="17023"/>
                    <a:pt x="26857" y="17026"/>
                    <a:pt x="26849" y="17032"/>
                  </a:cubicBezTo>
                  <a:cubicBezTo>
                    <a:pt x="26301" y="17437"/>
                    <a:pt x="25646" y="17675"/>
                    <a:pt x="24967" y="17722"/>
                  </a:cubicBezTo>
                  <a:cubicBezTo>
                    <a:pt x="24324" y="17770"/>
                    <a:pt x="23491" y="17841"/>
                    <a:pt x="22848" y="17841"/>
                  </a:cubicBezTo>
                  <a:cubicBezTo>
                    <a:pt x="21586" y="17841"/>
                    <a:pt x="20336" y="17770"/>
                    <a:pt x="19098" y="17639"/>
                  </a:cubicBezTo>
                  <a:cubicBezTo>
                    <a:pt x="18550" y="17579"/>
                    <a:pt x="17883" y="17437"/>
                    <a:pt x="17490" y="17032"/>
                  </a:cubicBezTo>
                  <a:cubicBezTo>
                    <a:pt x="17264" y="16794"/>
                    <a:pt x="17562" y="16663"/>
                    <a:pt x="17764" y="16579"/>
                  </a:cubicBezTo>
                  <a:cubicBezTo>
                    <a:pt x="18478" y="16305"/>
                    <a:pt x="19336" y="16282"/>
                    <a:pt x="20098" y="16246"/>
                  </a:cubicBezTo>
                  <a:cubicBezTo>
                    <a:pt x="21765" y="16174"/>
                    <a:pt x="23491" y="16329"/>
                    <a:pt x="25122" y="15924"/>
                  </a:cubicBezTo>
                  <a:cubicBezTo>
                    <a:pt x="26027" y="15710"/>
                    <a:pt x="26956" y="15293"/>
                    <a:pt x="27218" y="14377"/>
                  </a:cubicBezTo>
                  <a:cubicBezTo>
                    <a:pt x="27408" y="13674"/>
                    <a:pt x="27527" y="11484"/>
                    <a:pt x="27527" y="11483"/>
                  </a:cubicBezTo>
                  <a:lnTo>
                    <a:pt x="27527" y="11483"/>
                  </a:lnTo>
                  <a:cubicBezTo>
                    <a:pt x="27420" y="11531"/>
                    <a:pt x="27325" y="11591"/>
                    <a:pt x="27230" y="11686"/>
                  </a:cubicBezTo>
                  <a:lnTo>
                    <a:pt x="27230" y="11674"/>
                  </a:lnTo>
                  <a:cubicBezTo>
                    <a:pt x="26908" y="11924"/>
                    <a:pt x="26182" y="12162"/>
                    <a:pt x="25860" y="12329"/>
                  </a:cubicBezTo>
                  <a:cubicBezTo>
                    <a:pt x="25182" y="12674"/>
                    <a:pt x="23896" y="12936"/>
                    <a:pt x="23431" y="13067"/>
                  </a:cubicBezTo>
                  <a:cubicBezTo>
                    <a:pt x="22038" y="13436"/>
                    <a:pt x="21610" y="13305"/>
                    <a:pt x="20157" y="13448"/>
                  </a:cubicBezTo>
                  <a:cubicBezTo>
                    <a:pt x="20048" y="13461"/>
                    <a:pt x="19945" y="13466"/>
                    <a:pt x="19844" y="13466"/>
                  </a:cubicBezTo>
                  <a:cubicBezTo>
                    <a:pt x="19374" y="13466"/>
                    <a:pt x="18979" y="13344"/>
                    <a:pt x="18478" y="13246"/>
                  </a:cubicBezTo>
                  <a:cubicBezTo>
                    <a:pt x="18205" y="13186"/>
                    <a:pt x="17895" y="13091"/>
                    <a:pt x="17728" y="12876"/>
                  </a:cubicBezTo>
                  <a:cubicBezTo>
                    <a:pt x="17526" y="12603"/>
                    <a:pt x="17812" y="12317"/>
                    <a:pt x="18026" y="12174"/>
                  </a:cubicBezTo>
                  <a:cubicBezTo>
                    <a:pt x="18443" y="11888"/>
                    <a:pt x="18967" y="11769"/>
                    <a:pt x="19443" y="11638"/>
                  </a:cubicBezTo>
                  <a:cubicBezTo>
                    <a:pt x="20157" y="11460"/>
                    <a:pt x="20883" y="11352"/>
                    <a:pt x="21610" y="11293"/>
                  </a:cubicBezTo>
                  <a:cubicBezTo>
                    <a:pt x="22312" y="11233"/>
                    <a:pt x="23015" y="11126"/>
                    <a:pt x="23705" y="10971"/>
                  </a:cubicBezTo>
                  <a:cubicBezTo>
                    <a:pt x="24372" y="10793"/>
                    <a:pt x="25003" y="10531"/>
                    <a:pt x="25598" y="10198"/>
                  </a:cubicBezTo>
                  <a:cubicBezTo>
                    <a:pt x="26670" y="9602"/>
                    <a:pt x="27634" y="8626"/>
                    <a:pt x="27515" y="7304"/>
                  </a:cubicBezTo>
                  <a:cubicBezTo>
                    <a:pt x="27491" y="7233"/>
                    <a:pt x="27468" y="7161"/>
                    <a:pt x="27444" y="7102"/>
                  </a:cubicBezTo>
                  <a:cubicBezTo>
                    <a:pt x="27420" y="7042"/>
                    <a:pt x="27110" y="6340"/>
                    <a:pt x="26968" y="6054"/>
                  </a:cubicBezTo>
                  <a:lnTo>
                    <a:pt x="26884" y="5911"/>
                  </a:lnTo>
                  <a:lnTo>
                    <a:pt x="26753" y="6030"/>
                  </a:lnTo>
                  <a:cubicBezTo>
                    <a:pt x="26456" y="6316"/>
                    <a:pt x="26146" y="6566"/>
                    <a:pt x="25825" y="6816"/>
                  </a:cubicBezTo>
                  <a:cubicBezTo>
                    <a:pt x="25134" y="7352"/>
                    <a:pt x="24384" y="7828"/>
                    <a:pt x="23610" y="8245"/>
                  </a:cubicBezTo>
                  <a:cubicBezTo>
                    <a:pt x="23181" y="8447"/>
                    <a:pt x="22693" y="8685"/>
                    <a:pt x="22217" y="8709"/>
                  </a:cubicBezTo>
                  <a:cubicBezTo>
                    <a:pt x="22190" y="8711"/>
                    <a:pt x="22163" y="8712"/>
                    <a:pt x="22136" y="8712"/>
                  </a:cubicBezTo>
                  <a:cubicBezTo>
                    <a:pt x="21790" y="8712"/>
                    <a:pt x="21370" y="8569"/>
                    <a:pt x="21348" y="8162"/>
                  </a:cubicBezTo>
                  <a:cubicBezTo>
                    <a:pt x="21324" y="7757"/>
                    <a:pt x="21705" y="7435"/>
                    <a:pt x="21991" y="7221"/>
                  </a:cubicBezTo>
                  <a:cubicBezTo>
                    <a:pt x="22372" y="6935"/>
                    <a:pt x="22777" y="6697"/>
                    <a:pt x="23181" y="6471"/>
                  </a:cubicBezTo>
                  <a:cubicBezTo>
                    <a:pt x="24158" y="5935"/>
                    <a:pt x="25694" y="5649"/>
                    <a:pt x="25860" y="4554"/>
                  </a:cubicBezTo>
                  <a:cubicBezTo>
                    <a:pt x="25967" y="3923"/>
                    <a:pt x="25575" y="3637"/>
                    <a:pt x="25396" y="2828"/>
                  </a:cubicBezTo>
                  <a:cubicBezTo>
                    <a:pt x="25265" y="2244"/>
                    <a:pt x="25170" y="1649"/>
                    <a:pt x="25122" y="1054"/>
                  </a:cubicBezTo>
                  <a:cubicBezTo>
                    <a:pt x="24953" y="1065"/>
                    <a:pt x="24784" y="1070"/>
                    <a:pt x="24617" y="1070"/>
                  </a:cubicBezTo>
                  <a:cubicBezTo>
                    <a:pt x="24243" y="1070"/>
                    <a:pt x="23873" y="1043"/>
                    <a:pt x="23503" y="994"/>
                  </a:cubicBezTo>
                  <a:cubicBezTo>
                    <a:pt x="23093" y="923"/>
                    <a:pt x="22725" y="748"/>
                    <a:pt x="22402" y="748"/>
                  </a:cubicBezTo>
                  <a:cubicBezTo>
                    <a:pt x="22237" y="748"/>
                    <a:pt x="22084" y="794"/>
                    <a:pt x="21943" y="923"/>
                  </a:cubicBezTo>
                  <a:cubicBezTo>
                    <a:pt x="21788" y="1077"/>
                    <a:pt x="21645" y="1244"/>
                    <a:pt x="21538" y="1435"/>
                  </a:cubicBezTo>
                  <a:cubicBezTo>
                    <a:pt x="21312" y="1816"/>
                    <a:pt x="21145" y="2220"/>
                    <a:pt x="21038" y="2649"/>
                  </a:cubicBezTo>
                  <a:cubicBezTo>
                    <a:pt x="20895" y="3399"/>
                    <a:pt x="20776" y="3947"/>
                    <a:pt x="20383" y="4614"/>
                  </a:cubicBezTo>
                  <a:cubicBezTo>
                    <a:pt x="20322" y="4715"/>
                    <a:pt x="20078" y="4905"/>
                    <a:pt x="19949" y="4905"/>
                  </a:cubicBezTo>
                  <a:cubicBezTo>
                    <a:pt x="19927" y="4905"/>
                    <a:pt x="19909" y="4899"/>
                    <a:pt x="19895" y="4887"/>
                  </a:cubicBezTo>
                  <a:cubicBezTo>
                    <a:pt x="19205" y="4399"/>
                    <a:pt x="19598" y="3209"/>
                    <a:pt x="19812" y="2578"/>
                  </a:cubicBezTo>
                  <a:cubicBezTo>
                    <a:pt x="20062" y="1863"/>
                    <a:pt x="20383" y="1185"/>
                    <a:pt x="20800" y="554"/>
                  </a:cubicBezTo>
                  <a:lnTo>
                    <a:pt x="20895" y="399"/>
                  </a:lnTo>
                  <a:cubicBezTo>
                    <a:pt x="20716" y="367"/>
                    <a:pt x="20535" y="352"/>
                    <a:pt x="20353" y="352"/>
                  </a:cubicBezTo>
                  <a:cubicBezTo>
                    <a:pt x="20124" y="352"/>
                    <a:pt x="19895" y="376"/>
                    <a:pt x="19669" y="423"/>
                  </a:cubicBezTo>
                  <a:cubicBezTo>
                    <a:pt x="18717" y="685"/>
                    <a:pt x="18205" y="1827"/>
                    <a:pt x="17943" y="2685"/>
                  </a:cubicBezTo>
                  <a:cubicBezTo>
                    <a:pt x="17526" y="3994"/>
                    <a:pt x="17728" y="5399"/>
                    <a:pt x="17431" y="6721"/>
                  </a:cubicBezTo>
                  <a:cubicBezTo>
                    <a:pt x="17371" y="7054"/>
                    <a:pt x="17264" y="7364"/>
                    <a:pt x="17121" y="7662"/>
                  </a:cubicBezTo>
                  <a:cubicBezTo>
                    <a:pt x="17062" y="7816"/>
                    <a:pt x="16931" y="7935"/>
                    <a:pt x="16788" y="7983"/>
                  </a:cubicBezTo>
                  <a:cubicBezTo>
                    <a:pt x="16772" y="7986"/>
                    <a:pt x="16756" y="7988"/>
                    <a:pt x="16741" y="7988"/>
                  </a:cubicBezTo>
                  <a:cubicBezTo>
                    <a:pt x="16579" y="7988"/>
                    <a:pt x="16424" y="7828"/>
                    <a:pt x="16359" y="7697"/>
                  </a:cubicBezTo>
                  <a:cubicBezTo>
                    <a:pt x="16061" y="7138"/>
                    <a:pt x="16288" y="6352"/>
                    <a:pt x="16311" y="5757"/>
                  </a:cubicBezTo>
                  <a:cubicBezTo>
                    <a:pt x="16383" y="4233"/>
                    <a:pt x="16181" y="2709"/>
                    <a:pt x="16383" y="1208"/>
                  </a:cubicBezTo>
                  <a:cubicBezTo>
                    <a:pt x="16419" y="994"/>
                    <a:pt x="16454" y="780"/>
                    <a:pt x="16502" y="577"/>
                  </a:cubicBezTo>
                  <a:cubicBezTo>
                    <a:pt x="16526" y="434"/>
                    <a:pt x="16562" y="304"/>
                    <a:pt x="16621" y="184"/>
                  </a:cubicBezTo>
                  <a:cubicBezTo>
                    <a:pt x="16702" y="43"/>
                    <a:pt x="16682" y="0"/>
                    <a:pt x="16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3" name="Google Shape;713;p22">
              <a:extLst>
                <a:ext uri="{FF2B5EF4-FFF2-40B4-BE49-F238E27FC236}">
                  <a16:creationId xmlns:a16="http://schemas.microsoft.com/office/drawing/2014/main" id="{A595BD96-575E-8765-8844-793B25FD1625}"/>
                </a:ext>
              </a:extLst>
            </p:cNvPr>
            <p:cNvSpPr/>
            <p:nvPr/>
          </p:nvSpPr>
          <p:spPr>
            <a:xfrm>
              <a:off x="3644015" y="2206960"/>
              <a:ext cx="701226" cy="832049"/>
            </a:xfrm>
            <a:custGeom>
              <a:avLst/>
              <a:gdLst/>
              <a:ahLst/>
              <a:cxnLst/>
              <a:rect l="l" t="t" r="r" b="b"/>
              <a:pathLst>
                <a:path w="18873" h="22394" extrusionOk="0">
                  <a:moveTo>
                    <a:pt x="18798" y="0"/>
                  </a:moveTo>
                  <a:cubicBezTo>
                    <a:pt x="18778" y="0"/>
                    <a:pt x="18759" y="11"/>
                    <a:pt x="18746" y="36"/>
                  </a:cubicBezTo>
                  <a:cubicBezTo>
                    <a:pt x="18258" y="1012"/>
                    <a:pt x="17460" y="1679"/>
                    <a:pt x="16639" y="2381"/>
                  </a:cubicBezTo>
                  <a:cubicBezTo>
                    <a:pt x="16020" y="2929"/>
                    <a:pt x="15436" y="3512"/>
                    <a:pt x="14900" y="4143"/>
                  </a:cubicBezTo>
                  <a:cubicBezTo>
                    <a:pt x="14888" y="3941"/>
                    <a:pt x="14853" y="3739"/>
                    <a:pt x="14841" y="3536"/>
                  </a:cubicBezTo>
                  <a:cubicBezTo>
                    <a:pt x="14793" y="2988"/>
                    <a:pt x="14746" y="2441"/>
                    <a:pt x="14698" y="1905"/>
                  </a:cubicBezTo>
                  <a:cubicBezTo>
                    <a:pt x="14698" y="1857"/>
                    <a:pt x="14686" y="1798"/>
                    <a:pt x="14686" y="1750"/>
                  </a:cubicBezTo>
                  <a:cubicBezTo>
                    <a:pt x="14519" y="1810"/>
                    <a:pt x="14234" y="4179"/>
                    <a:pt x="14281" y="4858"/>
                  </a:cubicBezTo>
                  <a:lnTo>
                    <a:pt x="14222" y="4917"/>
                  </a:lnTo>
                  <a:cubicBezTo>
                    <a:pt x="13400" y="5846"/>
                    <a:pt x="12567" y="6798"/>
                    <a:pt x="11757" y="7763"/>
                  </a:cubicBezTo>
                  <a:cubicBezTo>
                    <a:pt x="11733" y="7191"/>
                    <a:pt x="11567" y="6572"/>
                    <a:pt x="11471" y="6048"/>
                  </a:cubicBezTo>
                  <a:cubicBezTo>
                    <a:pt x="11317" y="5263"/>
                    <a:pt x="11102" y="4489"/>
                    <a:pt x="10924" y="3715"/>
                  </a:cubicBezTo>
                  <a:cubicBezTo>
                    <a:pt x="10828" y="3310"/>
                    <a:pt x="10745" y="2917"/>
                    <a:pt x="10686" y="2524"/>
                  </a:cubicBezTo>
                  <a:cubicBezTo>
                    <a:pt x="10650" y="2703"/>
                    <a:pt x="10638" y="2893"/>
                    <a:pt x="10626" y="3072"/>
                  </a:cubicBezTo>
                  <a:cubicBezTo>
                    <a:pt x="10626" y="3941"/>
                    <a:pt x="10709" y="4810"/>
                    <a:pt x="10840" y="5679"/>
                  </a:cubicBezTo>
                  <a:cubicBezTo>
                    <a:pt x="11043" y="6584"/>
                    <a:pt x="10876" y="7584"/>
                    <a:pt x="11186" y="8453"/>
                  </a:cubicBezTo>
                  <a:cubicBezTo>
                    <a:pt x="10638" y="9120"/>
                    <a:pt x="10114" y="9799"/>
                    <a:pt x="9614" y="10477"/>
                  </a:cubicBezTo>
                  <a:cubicBezTo>
                    <a:pt x="9388" y="10787"/>
                    <a:pt x="9150" y="11097"/>
                    <a:pt x="8912" y="11406"/>
                  </a:cubicBezTo>
                  <a:cubicBezTo>
                    <a:pt x="8661" y="10585"/>
                    <a:pt x="8054" y="9799"/>
                    <a:pt x="7769" y="9025"/>
                  </a:cubicBezTo>
                  <a:cubicBezTo>
                    <a:pt x="7376" y="7918"/>
                    <a:pt x="7042" y="6787"/>
                    <a:pt x="6721" y="5655"/>
                  </a:cubicBezTo>
                  <a:cubicBezTo>
                    <a:pt x="6554" y="5072"/>
                    <a:pt x="6364" y="4489"/>
                    <a:pt x="6197" y="3905"/>
                  </a:cubicBezTo>
                  <a:lnTo>
                    <a:pt x="6197" y="3905"/>
                  </a:lnTo>
                  <a:cubicBezTo>
                    <a:pt x="6209" y="4191"/>
                    <a:pt x="6233" y="4477"/>
                    <a:pt x="6256" y="4751"/>
                  </a:cubicBezTo>
                  <a:cubicBezTo>
                    <a:pt x="6280" y="5024"/>
                    <a:pt x="7316" y="9894"/>
                    <a:pt x="8471" y="11966"/>
                  </a:cubicBezTo>
                  <a:lnTo>
                    <a:pt x="7578" y="13085"/>
                  </a:lnTo>
                  <a:cubicBezTo>
                    <a:pt x="7197" y="12323"/>
                    <a:pt x="6435" y="11704"/>
                    <a:pt x="5828" y="11156"/>
                  </a:cubicBezTo>
                  <a:cubicBezTo>
                    <a:pt x="4875" y="10275"/>
                    <a:pt x="3935" y="9394"/>
                    <a:pt x="3066" y="8430"/>
                  </a:cubicBezTo>
                  <a:cubicBezTo>
                    <a:pt x="2589" y="7906"/>
                    <a:pt x="2149" y="7358"/>
                    <a:pt x="1732" y="6787"/>
                  </a:cubicBezTo>
                  <a:lnTo>
                    <a:pt x="1732" y="6787"/>
                  </a:lnTo>
                  <a:cubicBezTo>
                    <a:pt x="2113" y="7549"/>
                    <a:pt x="2089" y="7680"/>
                    <a:pt x="2506" y="8382"/>
                  </a:cubicBezTo>
                  <a:cubicBezTo>
                    <a:pt x="2565" y="8477"/>
                    <a:pt x="3256" y="9323"/>
                    <a:pt x="3268" y="9418"/>
                  </a:cubicBezTo>
                  <a:cubicBezTo>
                    <a:pt x="3720" y="9906"/>
                    <a:pt x="4042" y="10216"/>
                    <a:pt x="4518" y="10668"/>
                  </a:cubicBezTo>
                  <a:cubicBezTo>
                    <a:pt x="5018" y="11156"/>
                    <a:pt x="5542" y="11609"/>
                    <a:pt x="6042" y="12097"/>
                  </a:cubicBezTo>
                  <a:cubicBezTo>
                    <a:pt x="6495" y="12525"/>
                    <a:pt x="6852" y="13025"/>
                    <a:pt x="7280" y="13466"/>
                  </a:cubicBezTo>
                  <a:cubicBezTo>
                    <a:pt x="7018" y="13799"/>
                    <a:pt x="6768" y="14133"/>
                    <a:pt x="6518" y="14478"/>
                  </a:cubicBezTo>
                  <a:cubicBezTo>
                    <a:pt x="6018" y="13942"/>
                    <a:pt x="5232" y="13609"/>
                    <a:pt x="4601" y="13323"/>
                  </a:cubicBezTo>
                  <a:cubicBezTo>
                    <a:pt x="3756" y="12954"/>
                    <a:pt x="2899" y="12632"/>
                    <a:pt x="2018" y="12382"/>
                  </a:cubicBezTo>
                  <a:lnTo>
                    <a:pt x="1387" y="12192"/>
                  </a:lnTo>
                  <a:lnTo>
                    <a:pt x="1387" y="12192"/>
                  </a:lnTo>
                  <a:cubicBezTo>
                    <a:pt x="1434" y="12228"/>
                    <a:pt x="1482" y="12263"/>
                    <a:pt x="1518" y="12311"/>
                  </a:cubicBezTo>
                  <a:cubicBezTo>
                    <a:pt x="1720" y="12490"/>
                    <a:pt x="3089" y="13359"/>
                    <a:pt x="3732" y="13609"/>
                  </a:cubicBezTo>
                  <a:cubicBezTo>
                    <a:pt x="4220" y="13799"/>
                    <a:pt x="4697" y="14014"/>
                    <a:pt x="5161" y="14240"/>
                  </a:cubicBezTo>
                  <a:cubicBezTo>
                    <a:pt x="5530" y="14430"/>
                    <a:pt x="5864" y="14668"/>
                    <a:pt x="6245" y="14835"/>
                  </a:cubicBezTo>
                  <a:cubicBezTo>
                    <a:pt x="6102" y="15038"/>
                    <a:pt x="5959" y="15240"/>
                    <a:pt x="5816" y="15454"/>
                  </a:cubicBezTo>
                  <a:cubicBezTo>
                    <a:pt x="5564" y="15413"/>
                    <a:pt x="5307" y="15396"/>
                    <a:pt x="5047" y="15396"/>
                  </a:cubicBezTo>
                  <a:cubicBezTo>
                    <a:pt x="4189" y="15396"/>
                    <a:pt x="3302" y="15575"/>
                    <a:pt x="2470" y="15621"/>
                  </a:cubicBezTo>
                  <a:cubicBezTo>
                    <a:pt x="2208" y="15645"/>
                    <a:pt x="1934" y="15657"/>
                    <a:pt x="1661" y="15657"/>
                  </a:cubicBezTo>
                  <a:cubicBezTo>
                    <a:pt x="1855" y="15810"/>
                    <a:pt x="2796" y="15955"/>
                    <a:pt x="3359" y="15955"/>
                  </a:cubicBezTo>
                  <a:cubicBezTo>
                    <a:pt x="3452" y="15955"/>
                    <a:pt x="3534" y="15951"/>
                    <a:pt x="3601" y="15942"/>
                  </a:cubicBezTo>
                  <a:cubicBezTo>
                    <a:pt x="3836" y="15910"/>
                    <a:pt x="4093" y="15903"/>
                    <a:pt x="4354" y="15903"/>
                  </a:cubicBezTo>
                  <a:cubicBezTo>
                    <a:pt x="4545" y="15903"/>
                    <a:pt x="4737" y="15906"/>
                    <a:pt x="4925" y="15906"/>
                  </a:cubicBezTo>
                  <a:cubicBezTo>
                    <a:pt x="5132" y="15906"/>
                    <a:pt x="5333" y="15902"/>
                    <a:pt x="5518" y="15883"/>
                  </a:cubicBezTo>
                  <a:lnTo>
                    <a:pt x="5518" y="15883"/>
                  </a:lnTo>
                  <a:cubicBezTo>
                    <a:pt x="4304" y="17764"/>
                    <a:pt x="2018" y="20395"/>
                    <a:pt x="256" y="21812"/>
                  </a:cubicBezTo>
                  <a:cubicBezTo>
                    <a:pt x="1" y="22018"/>
                    <a:pt x="182" y="22393"/>
                    <a:pt x="446" y="22393"/>
                  </a:cubicBezTo>
                  <a:cubicBezTo>
                    <a:pt x="503" y="22393"/>
                    <a:pt x="564" y="22376"/>
                    <a:pt x="625" y="22336"/>
                  </a:cubicBezTo>
                  <a:cubicBezTo>
                    <a:pt x="2375" y="21122"/>
                    <a:pt x="4601" y="18431"/>
                    <a:pt x="5768" y="16681"/>
                  </a:cubicBezTo>
                  <a:cubicBezTo>
                    <a:pt x="5911" y="16454"/>
                    <a:pt x="6066" y="16228"/>
                    <a:pt x="6233" y="16014"/>
                  </a:cubicBezTo>
                  <a:cubicBezTo>
                    <a:pt x="6887" y="16752"/>
                    <a:pt x="7483" y="18990"/>
                    <a:pt x="7578" y="19181"/>
                  </a:cubicBezTo>
                  <a:lnTo>
                    <a:pt x="7721" y="19479"/>
                  </a:lnTo>
                  <a:cubicBezTo>
                    <a:pt x="7685" y="19050"/>
                    <a:pt x="7459" y="16895"/>
                    <a:pt x="6518" y="15621"/>
                  </a:cubicBezTo>
                  <a:cubicBezTo>
                    <a:pt x="6649" y="15442"/>
                    <a:pt x="6685" y="15347"/>
                    <a:pt x="6816" y="15169"/>
                  </a:cubicBezTo>
                  <a:cubicBezTo>
                    <a:pt x="7221" y="15192"/>
                    <a:pt x="7614" y="15288"/>
                    <a:pt x="7995" y="15454"/>
                  </a:cubicBezTo>
                  <a:cubicBezTo>
                    <a:pt x="8542" y="15740"/>
                    <a:pt x="9054" y="16085"/>
                    <a:pt x="9531" y="16490"/>
                  </a:cubicBezTo>
                  <a:cubicBezTo>
                    <a:pt x="10284" y="17108"/>
                    <a:pt x="11832" y="18373"/>
                    <a:pt x="12084" y="18373"/>
                  </a:cubicBezTo>
                  <a:cubicBezTo>
                    <a:pt x="12099" y="18373"/>
                    <a:pt x="12109" y="18369"/>
                    <a:pt x="12114" y="18359"/>
                  </a:cubicBezTo>
                  <a:cubicBezTo>
                    <a:pt x="11781" y="17966"/>
                    <a:pt x="11448" y="17562"/>
                    <a:pt x="11090" y="17193"/>
                  </a:cubicBezTo>
                  <a:cubicBezTo>
                    <a:pt x="10436" y="16490"/>
                    <a:pt x="9685" y="15883"/>
                    <a:pt x="8864" y="15395"/>
                  </a:cubicBezTo>
                  <a:cubicBezTo>
                    <a:pt x="8400" y="15121"/>
                    <a:pt x="7745" y="14788"/>
                    <a:pt x="7126" y="14752"/>
                  </a:cubicBezTo>
                  <a:cubicBezTo>
                    <a:pt x="7399" y="14383"/>
                    <a:pt x="7673" y="14014"/>
                    <a:pt x="7947" y="13645"/>
                  </a:cubicBezTo>
                  <a:cubicBezTo>
                    <a:pt x="9825" y="13723"/>
                    <a:pt x="13213" y="14850"/>
                    <a:pt x="13681" y="14850"/>
                  </a:cubicBezTo>
                  <a:cubicBezTo>
                    <a:pt x="13711" y="14850"/>
                    <a:pt x="13729" y="14845"/>
                    <a:pt x="13734" y="14835"/>
                  </a:cubicBezTo>
                  <a:lnTo>
                    <a:pt x="13376" y="14716"/>
                  </a:lnTo>
                  <a:cubicBezTo>
                    <a:pt x="11882" y="14187"/>
                    <a:pt x="10110" y="13248"/>
                    <a:pt x="8436" y="13248"/>
                  </a:cubicBezTo>
                  <a:cubicBezTo>
                    <a:pt x="8376" y="13248"/>
                    <a:pt x="8316" y="13249"/>
                    <a:pt x="8257" y="13252"/>
                  </a:cubicBezTo>
                  <a:cubicBezTo>
                    <a:pt x="8721" y="12632"/>
                    <a:pt x="9197" y="12013"/>
                    <a:pt x="9674" y="11394"/>
                  </a:cubicBezTo>
                  <a:lnTo>
                    <a:pt x="9697" y="11394"/>
                  </a:lnTo>
                  <a:cubicBezTo>
                    <a:pt x="11436" y="11037"/>
                    <a:pt x="15115" y="10989"/>
                    <a:pt x="15389" y="10882"/>
                  </a:cubicBezTo>
                  <a:lnTo>
                    <a:pt x="15234" y="10882"/>
                  </a:lnTo>
                  <a:cubicBezTo>
                    <a:pt x="14126" y="10835"/>
                    <a:pt x="13031" y="10704"/>
                    <a:pt x="11924" y="10620"/>
                  </a:cubicBezTo>
                  <a:cubicBezTo>
                    <a:pt x="11648" y="10597"/>
                    <a:pt x="11372" y="10577"/>
                    <a:pt x="11100" y="10577"/>
                  </a:cubicBezTo>
                  <a:cubicBezTo>
                    <a:pt x="10808" y="10577"/>
                    <a:pt x="10522" y="10600"/>
                    <a:pt x="10245" y="10668"/>
                  </a:cubicBezTo>
                  <a:cubicBezTo>
                    <a:pt x="11055" y="9620"/>
                    <a:pt x="12210" y="8346"/>
                    <a:pt x="13067" y="7322"/>
                  </a:cubicBezTo>
                  <a:cubicBezTo>
                    <a:pt x="14162" y="6929"/>
                    <a:pt x="16508" y="6286"/>
                    <a:pt x="16662" y="6156"/>
                  </a:cubicBezTo>
                  <a:lnTo>
                    <a:pt x="16662" y="6156"/>
                  </a:lnTo>
                  <a:cubicBezTo>
                    <a:pt x="15710" y="6203"/>
                    <a:pt x="14567" y="6239"/>
                    <a:pt x="13591" y="6548"/>
                  </a:cubicBezTo>
                  <a:cubicBezTo>
                    <a:pt x="13960" y="6132"/>
                    <a:pt x="14317" y="5715"/>
                    <a:pt x="14674" y="5298"/>
                  </a:cubicBezTo>
                  <a:cubicBezTo>
                    <a:pt x="15484" y="4370"/>
                    <a:pt x="16270" y="3453"/>
                    <a:pt x="17020" y="2500"/>
                  </a:cubicBezTo>
                  <a:cubicBezTo>
                    <a:pt x="17651" y="1691"/>
                    <a:pt x="18460" y="1048"/>
                    <a:pt x="18865" y="83"/>
                  </a:cubicBezTo>
                  <a:cubicBezTo>
                    <a:pt x="18873" y="37"/>
                    <a:pt x="18835" y="0"/>
                    <a:pt x="18798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4" name="Google Shape;714;p22">
              <a:extLst>
                <a:ext uri="{FF2B5EF4-FFF2-40B4-BE49-F238E27FC236}">
                  <a16:creationId xmlns:a16="http://schemas.microsoft.com/office/drawing/2014/main" id="{30361354-BB24-FB41-97EA-D4A838841BDA}"/>
                </a:ext>
              </a:extLst>
            </p:cNvPr>
            <p:cNvSpPr/>
            <p:nvPr/>
          </p:nvSpPr>
          <p:spPr>
            <a:xfrm>
              <a:off x="599209" y="2398389"/>
              <a:ext cx="1054682" cy="1012660"/>
            </a:xfrm>
            <a:custGeom>
              <a:avLst/>
              <a:gdLst/>
              <a:ahLst/>
              <a:cxnLst/>
              <a:rect l="l" t="t" r="r" b="b"/>
              <a:pathLst>
                <a:path w="28386" h="27255" extrusionOk="0">
                  <a:moveTo>
                    <a:pt x="19563" y="2385"/>
                  </a:moveTo>
                  <a:cubicBezTo>
                    <a:pt x="19634" y="2408"/>
                    <a:pt x="19706" y="2432"/>
                    <a:pt x="19765" y="2456"/>
                  </a:cubicBezTo>
                  <a:lnTo>
                    <a:pt x="19777" y="2456"/>
                  </a:lnTo>
                  <a:cubicBezTo>
                    <a:pt x="20111" y="2611"/>
                    <a:pt x="20432" y="2968"/>
                    <a:pt x="20634" y="3170"/>
                  </a:cubicBezTo>
                  <a:cubicBezTo>
                    <a:pt x="20992" y="3504"/>
                    <a:pt x="21277" y="3909"/>
                    <a:pt x="21492" y="4349"/>
                  </a:cubicBezTo>
                  <a:cubicBezTo>
                    <a:pt x="21980" y="5468"/>
                    <a:pt x="22075" y="7028"/>
                    <a:pt x="21516" y="8135"/>
                  </a:cubicBezTo>
                  <a:cubicBezTo>
                    <a:pt x="21410" y="8338"/>
                    <a:pt x="21272" y="8540"/>
                    <a:pt x="21112" y="8540"/>
                  </a:cubicBezTo>
                  <a:cubicBezTo>
                    <a:pt x="21036" y="8540"/>
                    <a:pt x="20956" y="8496"/>
                    <a:pt x="20873" y="8385"/>
                  </a:cubicBezTo>
                  <a:cubicBezTo>
                    <a:pt x="20634" y="8064"/>
                    <a:pt x="20515" y="7647"/>
                    <a:pt x="20408" y="7278"/>
                  </a:cubicBezTo>
                  <a:cubicBezTo>
                    <a:pt x="20182" y="6421"/>
                    <a:pt x="20015" y="5552"/>
                    <a:pt x="19944" y="4671"/>
                  </a:cubicBezTo>
                  <a:cubicBezTo>
                    <a:pt x="19861" y="3909"/>
                    <a:pt x="19789" y="3123"/>
                    <a:pt x="19563" y="2385"/>
                  </a:cubicBezTo>
                  <a:close/>
                  <a:moveTo>
                    <a:pt x="14631" y="10936"/>
                  </a:moveTo>
                  <a:cubicBezTo>
                    <a:pt x="14760" y="10936"/>
                    <a:pt x="14886" y="11005"/>
                    <a:pt x="14955" y="11124"/>
                  </a:cubicBezTo>
                  <a:cubicBezTo>
                    <a:pt x="14955" y="11136"/>
                    <a:pt x="14967" y="11136"/>
                    <a:pt x="14979" y="11148"/>
                  </a:cubicBezTo>
                  <a:cubicBezTo>
                    <a:pt x="15062" y="11243"/>
                    <a:pt x="15134" y="11362"/>
                    <a:pt x="15169" y="11481"/>
                  </a:cubicBezTo>
                  <a:cubicBezTo>
                    <a:pt x="15205" y="11707"/>
                    <a:pt x="15122" y="11957"/>
                    <a:pt x="14884" y="12017"/>
                  </a:cubicBezTo>
                  <a:cubicBezTo>
                    <a:pt x="14835" y="12028"/>
                    <a:pt x="14787" y="12034"/>
                    <a:pt x="14739" y="12034"/>
                  </a:cubicBezTo>
                  <a:cubicBezTo>
                    <a:pt x="14451" y="12034"/>
                    <a:pt x="14200" y="11825"/>
                    <a:pt x="14169" y="11529"/>
                  </a:cubicBezTo>
                  <a:lnTo>
                    <a:pt x="14181" y="11529"/>
                  </a:lnTo>
                  <a:cubicBezTo>
                    <a:pt x="14169" y="11290"/>
                    <a:pt x="14312" y="11005"/>
                    <a:pt x="14550" y="10945"/>
                  </a:cubicBezTo>
                  <a:cubicBezTo>
                    <a:pt x="14577" y="10939"/>
                    <a:pt x="14604" y="10936"/>
                    <a:pt x="14631" y="10936"/>
                  </a:cubicBezTo>
                  <a:close/>
                  <a:moveTo>
                    <a:pt x="17563" y="10767"/>
                  </a:moveTo>
                  <a:cubicBezTo>
                    <a:pt x="17777" y="10790"/>
                    <a:pt x="17967" y="10874"/>
                    <a:pt x="18122" y="11005"/>
                  </a:cubicBezTo>
                  <a:lnTo>
                    <a:pt x="18158" y="11029"/>
                  </a:lnTo>
                  <a:cubicBezTo>
                    <a:pt x="18432" y="11255"/>
                    <a:pt x="18646" y="11683"/>
                    <a:pt x="18563" y="12052"/>
                  </a:cubicBezTo>
                  <a:cubicBezTo>
                    <a:pt x="18499" y="12308"/>
                    <a:pt x="18311" y="12601"/>
                    <a:pt x="18034" y="12601"/>
                  </a:cubicBezTo>
                  <a:cubicBezTo>
                    <a:pt x="18001" y="12601"/>
                    <a:pt x="17967" y="12597"/>
                    <a:pt x="17932" y="12588"/>
                  </a:cubicBezTo>
                  <a:cubicBezTo>
                    <a:pt x="17646" y="12517"/>
                    <a:pt x="17503" y="12207"/>
                    <a:pt x="17420" y="11957"/>
                  </a:cubicBezTo>
                  <a:cubicBezTo>
                    <a:pt x="17372" y="11779"/>
                    <a:pt x="17336" y="11588"/>
                    <a:pt x="17313" y="11410"/>
                  </a:cubicBezTo>
                  <a:cubicBezTo>
                    <a:pt x="17277" y="11267"/>
                    <a:pt x="17265" y="11124"/>
                    <a:pt x="17289" y="10981"/>
                  </a:cubicBezTo>
                  <a:cubicBezTo>
                    <a:pt x="17325" y="10850"/>
                    <a:pt x="17432" y="10767"/>
                    <a:pt x="17563" y="10767"/>
                  </a:cubicBezTo>
                  <a:close/>
                  <a:moveTo>
                    <a:pt x="20180" y="11092"/>
                  </a:moveTo>
                  <a:cubicBezTo>
                    <a:pt x="20291" y="11092"/>
                    <a:pt x="20400" y="11160"/>
                    <a:pt x="20444" y="11279"/>
                  </a:cubicBezTo>
                  <a:lnTo>
                    <a:pt x="20456" y="11267"/>
                  </a:lnTo>
                  <a:cubicBezTo>
                    <a:pt x="20765" y="11624"/>
                    <a:pt x="20742" y="12279"/>
                    <a:pt x="20551" y="12672"/>
                  </a:cubicBezTo>
                  <a:cubicBezTo>
                    <a:pt x="20490" y="12774"/>
                    <a:pt x="20390" y="12829"/>
                    <a:pt x="20289" y="12829"/>
                  </a:cubicBezTo>
                  <a:cubicBezTo>
                    <a:pt x="20213" y="12829"/>
                    <a:pt x="20136" y="12798"/>
                    <a:pt x="20075" y="12731"/>
                  </a:cubicBezTo>
                  <a:cubicBezTo>
                    <a:pt x="19753" y="12350"/>
                    <a:pt x="19587" y="11564"/>
                    <a:pt x="19992" y="11171"/>
                  </a:cubicBezTo>
                  <a:cubicBezTo>
                    <a:pt x="20046" y="11117"/>
                    <a:pt x="20113" y="11092"/>
                    <a:pt x="20180" y="11092"/>
                  </a:cubicBezTo>
                  <a:close/>
                  <a:moveTo>
                    <a:pt x="15878" y="14241"/>
                  </a:moveTo>
                  <a:cubicBezTo>
                    <a:pt x="15891" y="14241"/>
                    <a:pt x="15905" y="14242"/>
                    <a:pt x="15920" y="14243"/>
                  </a:cubicBezTo>
                  <a:cubicBezTo>
                    <a:pt x="16003" y="14243"/>
                    <a:pt x="16098" y="14255"/>
                    <a:pt x="16158" y="14362"/>
                  </a:cubicBezTo>
                  <a:cubicBezTo>
                    <a:pt x="16301" y="14708"/>
                    <a:pt x="16098" y="15148"/>
                    <a:pt x="15860" y="15410"/>
                  </a:cubicBezTo>
                  <a:cubicBezTo>
                    <a:pt x="15717" y="15553"/>
                    <a:pt x="15509" y="15660"/>
                    <a:pt x="15321" y="15660"/>
                  </a:cubicBezTo>
                  <a:cubicBezTo>
                    <a:pt x="15179" y="15660"/>
                    <a:pt x="15049" y="15599"/>
                    <a:pt x="14967" y="15446"/>
                  </a:cubicBezTo>
                  <a:cubicBezTo>
                    <a:pt x="14800" y="15172"/>
                    <a:pt x="15050" y="14839"/>
                    <a:pt x="15217" y="14636"/>
                  </a:cubicBezTo>
                  <a:cubicBezTo>
                    <a:pt x="15387" y="14444"/>
                    <a:pt x="15620" y="14241"/>
                    <a:pt x="15878" y="14241"/>
                  </a:cubicBezTo>
                  <a:close/>
                  <a:moveTo>
                    <a:pt x="20202" y="15522"/>
                  </a:moveTo>
                  <a:cubicBezTo>
                    <a:pt x="20263" y="15522"/>
                    <a:pt x="20322" y="15545"/>
                    <a:pt x="20367" y="15605"/>
                  </a:cubicBezTo>
                  <a:lnTo>
                    <a:pt x="20367" y="15605"/>
                  </a:lnTo>
                  <a:cubicBezTo>
                    <a:pt x="20381" y="15626"/>
                    <a:pt x="20402" y="15660"/>
                    <a:pt x="20408" y="15672"/>
                  </a:cubicBezTo>
                  <a:cubicBezTo>
                    <a:pt x="20432" y="15720"/>
                    <a:pt x="20444" y="15755"/>
                    <a:pt x="20456" y="15803"/>
                  </a:cubicBezTo>
                  <a:cubicBezTo>
                    <a:pt x="20480" y="15898"/>
                    <a:pt x="20503" y="15993"/>
                    <a:pt x="20503" y="16089"/>
                  </a:cubicBezTo>
                  <a:cubicBezTo>
                    <a:pt x="20527" y="16279"/>
                    <a:pt x="20515" y="16470"/>
                    <a:pt x="20480" y="16648"/>
                  </a:cubicBezTo>
                  <a:cubicBezTo>
                    <a:pt x="20425" y="16910"/>
                    <a:pt x="20191" y="17302"/>
                    <a:pt x="19887" y="17302"/>
                  </a:cubicBezTo>
                  <a:cubicBezTo>
                    <a:pt x="19859" y="17302"/>
                    <a:pt x="19830" y="17298"/>
                    <a:pt x="19801" y="17291"/>
                  </a:cubicBezTo>
                  <a:cubicBezTo>
                    <a:pt x="19206" y="17160"/>
                    <a:pt x="19622" y="16077"/>
                    <a:pt x="19884" y="15732"/>
                  </a:cubicBezTo>
                  <a:cubicBezTo>
                    <a:pt x="19925" y="15635"/>
                    <a:pt x="20069" y="15522"/>
                    <a:pt x="20202" y="15522"/>
                  </a:cubicBezTo>
                  <a:close/>
                  <a:moveTo>
                    <a:pt x="18191" y="15040"/>
                  </a:moveTo>
                  <a:cubicBezTo>
                    <a:pt x="18204" y="15040"/>
                    <a:pt x="18216" y="15041"/>
                    <a:pt x="18229" y="15041"/>
                  </a:cubicBezTo>
                  <a:cubicBezTo>
                    <a:pt x="18396" y="15041"/>
                    <a:pt x="18539" y="15184"/>
                    <a:pt x="18539" y="15362"/>
                  </a:cubicBezTo>
                  <a:cubicBezTo>
                    <a:pt x="18527" y="15446"/>
                    <a:pt x="18515" y="15529"/>
                    <a:pt x="18503" y="15612"/>
                  </a:cubicBezTo>
                  <a:cubicBezTo>
                    <a:pt x="18408" y="15982"/>
                    <a:pt x="18229" y="16339"/>
                    <a:pt x="18003" y="16660"/>
                  </a:cubicBezTo>
                  <a:cubicBezTo>
                    <a:pt x="17753" y="16994"/>
                    <a:pt x="17432" y="17279"/>
                    <a:pt x="17063" y="17482"/>
                  </a:cubicBezTo>
                  <a:cubicBezTo>
                    <a:pt x="17015" y="17507"/>
                    <a:pt x="16964" y="17519"/>
                    <a:pt x="16915" y="17519"/>
                  </a:cubicBezTo>
                  <a:cubicBezTo>
                    <a:pt x="16780" y="17519"/>
                    <a:pt x="16654" y="17431"/>
                    <a:pt x="16610" y="17291"/>
                  </a:cubicBezTo>
                  <a:cubicBezTo>
                    <a:pt x="16469" y="16410"/>
                    <a:pt x="17187" y="15040"/>
                    <a:pt x="18191" y="15040"/>
                  </a:cubicBezTo>
                  <a:close/>
                  <a:moveTo>
                    <a:pt x="16626" y="0"/>
                  </a:moveTo>
                  <a:cubicBezTo>
                    <a:pt x="16084" y="0"/>
                    <a:pt x="15526" y="83"/>
                    <a:pt x="14991" y="146"/>
                  </a:cubicBezTo>
                  <a:cubicBezTo>
                    <a:pt x="14812" y="158"/>
                    <a:pt x="13931" y="372"/>
                    <a:pt x="14086" y="468"/>
                  </a:cubicBezTo>
                  <a:cubicBezTo>
                    <a:pt x="14669" y="825"/>
                    <a:pt x="15134" y="1325"/>
                    <a:pt x="15443" y="1932"/>
                  </a:cubicBezTo>
                  <a:cubicBezTo>
                    <a:pt x="15741" y="2516"/>
                    <a:pt x="16122" y="3254"/>
                    <a:pt x="16372" y="3849"/>
                  </a:cubicBezTo>
                  <a:cubicBezTo>
                    <a:pt x="16848" y="5004"/>
                    <a:pt x="17265" y="6183"/>
                    <a:pt x="17622" y="7385"/>
                  </a:cubicBezTo>
                  <a:cubicBezTo>
                    <a:pt x="17789" y="7909"/>
                    <a:pt x="17908" y="8576"/>
                    <a:pt x="17682" y="9100"/>
                  </a:cubicBezTo>
                  <a:cubicBezTo>
                    <a:pt x="17639" y="9208"/>
                    <a:pt x="17578" y="9248"/>
                    <a:pt x="17512" y="9248"/>
                  </a:cubicBezTo>
                  <a:cubicBezTo>
                    <a:pt x="17395" y="9248"/>
                    <a:pt x="17261" y="9123"/>
                    <a:pt x="17170" y="9016"/>
                  </a:cubicBezTo>
                  <a:cubicBezTo>
                    <a:pt x="16634" y="8469"/>
                    <a:pt x="16277" y="7683"/>
                    <a:pt x="15955" y="6992"/>
                  </a:cubicBezTo>
                  <a:cubicBezTo>
                    <a:pt x="15241" y="5492"/>
                    <a:pt x="14729" y="3837"/>
                    <a:pt x="13729" y="2480"/>
                  </a:cubicBezTo>
                  <a:cubicBezTo>
                    <a:pt x="13211" y="1796"/>
                    <a:pt x="12539" y="1133"/>
                    <a:pt x="11687" y="1133"/>
                  </a:cubicBezTo>
                  <a:cubicBezTo>
                    <a:pt x="11619" y="1133"/>
                    <a:pt x="11549" y="1138"/>
                    <a:pt x="11479" y="1146"/>
                  </a:cubicBezTo>
                  <a:cubicBezTo>
                    <a:pt x="10764" y="1230"/>
                    <a:pt x="8692" y="1968"/>
                    <a:pt x="8692" y="1968"/>
                  </a:cubicBezTo>
                  <a:cubicBezTo>
                    <a:pt x="8776" y="2051"/>
                    <a:pt x="8883" y="2123"/>
                    <a:pt x="8990" y="2170"/>
                  </a:cubicBezTo>
                  <a:lnTo>
                    <a:pt x="8990" y="2182"/>
                  </a:lnTo>
                  <a:cubicBezTo>
                    <a:pt x="9347" y="2385"/>
                    <a:pt x="9847" y="2956"/>
                    <a:pt x="10121" y="3194"/>
                  </a:cubicBezTo>
                  <a:cubicBezTo>
                    <a:pt x="10717" y="3694"/>
                    <a:pt x="11443" y="4766"/>
                    <a:pt x="11740" y="5147"/>
                  </a:cubicBezTo>
                  <a:cubicBezTo>
                    <a:pt x="12622" y="6302"/>
                    <a:pt x="12657" y="6742"/>
                    <a:pt x="13348" y="8028"/>
                  </a:cubicBezTo>
                  <a:cubicBezTo>
                    <a:pt x="13645" y="8576"/>
                    <a:pt x="13681" y="9052"/>
                    <a:pt x="13812" y="9659"/>
                  </a:cubicBezTo>
                  <a:cubicBezTo>
                    <a:pt x="13860" y="9933"/>
                    <a:pt x="13896" y="10243"/>
                    <a:pt x="13753" y="10493"/>
                  </a:cubicBezTo>
                  <a:cubicBezTo>
                    <a:pt x="13683" y="10618"/>
                    <a:pt x="13575" y="10663"/>
                    <a:pt x="13458" y="10663"/>
                  </a:cubicBezTo>
                  <a:cubicBezTo>
                    <a:pt x="13296" y="10663"/>
                    <a:pt x="13115" y="10576"/>
                    <a:pt x="12991" y="10493"/>
                  </a:cubicBezTo>
                  <a:cubicBezTo>
                    <a:pt x="12574" y="10219"/>
                    <a:pt x="12264" y="9778"/>
                    <a:pt x="11955" y="9385"/>
                  </a:cubicBezTo>
                  <a:cubicBezTo>
                    <a:pt x="11514" y="8802"/>
                    <a:pt x="11133" y="8171"/>
                    <a:pt x="10800" y="7528"/>
                  </a:cubicBezTo>
                  <a:cubicBezTo>
                    <a:pt x="10478" y="6897"/>
                    <a:pt x="10109" y="6290"/>
                    <a:pt x="9693" y="5706"/>
                  </a:cubicBezTo>
                  <a:cubicBezTo>
                    <a:pt x="9276" y="5159"/>
                    <a:pt x="8800" y="4671"/>
                    <a:pt x="8252" y="4254"/>
                  </a:cubicBezTo>
                  <a:cubicBezTo>
                    <a:pt x="7577" y="3736"/>
                    <a:pt x="6772" y="3325"/>
                    <a:pt x="5950" y="3325"/>
                  </a:cubicBezTo>
                  <a:cubicBezTo>
                    <a:pt x="5582" y="3325"/>
                    <a:pt x="5211" y="3408"/>
                    <a:pt x="4847" y="3599"/>
                  </a:cubicBezTo>
                  <a:cubicBezTo>
                    <a:pt x="4787" y="3647"/>
                    <a:pt x="4740" y="3694"/>
                    <a:pt x="4680" y="3754"/>
                  </a:cubicBezTo>
                  <a:cubicBezTo>
                    <a:pt x="4644" y="3790"/>
                    <a:pt x="4120" y="4349"/>
                    <a:pt x="3906" y="4599"/>
                  </a:cubicBezTo>
                  <a:lnTo>
                    <a:pt x="3799" y="4718"/>
                  </a:lnTo>
                  <a:lnTo>
                    <a:pt x="3966" y="4790"/>
                  </a:lnTo>
                  <a:cubicBezTo>
                    <a:pt x="4335" y="4956"/>
                    <a:pt x="4704" y="5147"/>
                    <a:pt x="5049" y="5349"/>
                  </a:cubicBezTo>
                  <a:cubicBezTo>
                    <a:pt x="5811" y="5778"/>
                    <a:pt x="6537" y="6278"/>
                    <a:pt x="7216" y="6838"/>
                  </a:cubicBezTo>
                  <a:cubicBezTo>
                    <a:pt x="7573" y="7159"/>
                    <a:pt x="7966" y="7516"/>
                    <a:pt x="8181" y="7945"/>
                  </a:cubicBezTo>
                  <a:cubicBezTo>
                    <a:pt x="8347" y="8266"/>
                    <a:pt x="8407" y="8766"/>
                    <a:pt x="8002" y="8957"/>
                  </a:cubicBezTo>
                  <a:cubicBezTo>
                    <a:pt x="7913" y="9002"/>
                    <a:pt x="7818" y="9020"/>
                    <a:pt x="7722" y="9020"/>
                  </a:cubicBezTo>
                  <a:cubicBezTo>
                    <a:pt x="7433" y="9020"/>
                    <a:pt x="7127" y="8853"/>
                    <a:pt x="6895" y="8719"/>
                  </a:cubicBezTo>
                  <a:cubicBezTo>
                    <a:pt x="6490" y="8481"/>
                    <a:pt x="6109" y="8207"/>
                    <a:pt x="5740" y="7909"/>
                  </a:cubicBezTo>
                  <a:cubicBezTo>
                    <a:pt x="4962" y="7293"/>
                    <a:pt x="4174" y="6158"/>
                    <a:pt x="3234" y="6158"/>
                  </a:cubicBezTo>
                  <a:cubicBezTo>
                    <a:pt x="3138" y="6158"/>
                    <a:pt x="3041" y="6169"/>
                    <a:pt x="2942" y="6195"/>
                  </a:cubicBezTo>
                  <a:cubicBezTo>
                    <a:pt x="2323" y="6338"/>
                    <a:pt x="2215" y="6802"/>
                    <a:pt x="1537" y="7278"/>
                  </a:cubicBezTo>
                  <a:cubicBezTo>
                    <a:pt x="1049" y="7635"/>
                    <a:pt x="537" y="7945"/>
                    <a:pt x="1" y="8231"/>
                  </a:cubicBezTo>
                  <a:cubicBezTo>
                    <a:pt x="239" y="8707"/>
                    <a:pt x="430" y="9219"/>
                    <a:pt x="561" y="9731"/>
                  </a:cubicBezTo>
                  <a:cubicBezTo>
                    <a:pt x="715" y="10350"/>
                    <a:pt x="596" y="10969"/>
                    <a:pt x="1096" y="11207"/>
                  </a:cubicBezTo>
                  <a:cubicBezTo>
                    <a:pt x="1299" y="11290"/>
                    <a:pt x="1513" y="11350"/>
                    <a:pt x="1727" y="11386"/>
                  </a:cubicBezTo>
                  <a:cubicBezTo>
                    <a:pt x="1926" y="11413"/>
                    <a:pt x="2124" y="11425"/>
                    <a:pt x="2323" y="11425"/>
                  </a:cubicBezTo>
                  <a:cubicBezTo>
                    <a:pt x="2565" y="11425"/>
                    <a:pt x="2807" y="11407"/>
                    <a:pt x="3049" y="11374"/>
                  </a:cubicBezTo>
                  <a:cubicBezTo>
                    <a:pt x="3583" y="11262"/>
                    <a:pt x="4024" y="11181"/>
                    <a:pt x="4520" y="11181"/>
                  </a:cubicBezTo>
                  <a:cubicBezTo>
                    <a:pt x="4709" y="11181"/>
                    <a:pt x="4907" y="11193"/>
                    <a:pt x="5121" y="11219"/>
                  </a:cubicBezTo>
                  <a:cubicBezTo>
                    <a:pt x="5252" y="11243"/>
                    <a:pt x="5585" y="11445"/>
                    <a:pt x="5561" y="11576"/>
                  </a:cubicBezTo>
                  <a:cubicBezTo>
                    <a:pt x="5371" y="12398"/>
                    <a:pt x="4132" y="12481"/>
                    <a:pt x="3454" y="12529"/>
                  </a:cubicBezTo>
                  <a:cubicBezTo>
                    <a:pt x="3244" y="12542"/>
                    <a:pt x="3034" y="12549"/>
                    <a:pt x="2824" y="12549"/>
                  </a:cubicBezTo>
                  <a:cubicBezTo>
                    <a:pt x="2284" y="12549"/>
                    <a:pt x="1747" y="12504"/>
                    <a:pt x="1215" y="12410"/>
                  </a:cubicBezTo>
                  <a:lnTo>
                    <a:pt x="1025" y="12374"/>
                  </a:lnTo>
                  <a:lnTo>
                    <a:pt x="1025" y="12374"/>
                  </a:lnTo>
                  <a:cubicBezTo>
                    <a:pt x="1120" y="12779"/>
                    <a:pt x="1287" y="13160"/>
                    <a:pt x="1525" y="13493"/>
                  </a:cubicBezTo>
                  <a:cubicBezTo>
                    <a:pt x="1990" y="14095"/>
                    <a:pt x="2832" y="14257"/>
                    <a:pt x="3602" y="14257"/>
                  </a:cubicBezTo>
                  <a:cubicBezTo>
                    <a:pt x="3838" y="14257"/>
                    <a:pt x="4066" y="14242"/>
                    <a:pt x="4275" y="14219"/>
                  </a:cubicBezTo>
                  <a:cubicBezTo>
                    <a:pt x="5644" y="14088"/>
                    <a:pt x="6859" y="13374"/>
                    <a:pt x="8204" y="13124"/>
                  </a:cubicBezTo>
                  <a:cubicBezTo>
                    <a:pt x="8443" y="13080"/>
                    <a:pt x="8688" y="13055"/>
                    <a:pt x="8934" y="13055"/>
                  </a:cubicBezTo>
                  <a:cubicBezTo>
                    <a:pt x="9020" y="13055"/>
                    <a:pt x="9106" y="13058"/>
                    <a:pt x="9193" y="13065"/>
                  </a:cubicBezTo>
                  <a:cubicBezTo>
                    <a:pt x="9205" y="13064"/>
                    <a:pt x="9217" y="13063"/>
                    <a:pt x="9229" y="13063"/>
                  </a:cubicBezTo>
                  <a:cubicBezTo>
                    <a:pt x="9381" y="13063"/>
                    <a:pt x="9521" y="13133"/>
                    <a:pt x="9609" y="13243"/>
                  </a:cubicBezTo>
                  <a:cubicBezTo>
                    <a:pt x="9716" y="13398"/>
                    <a:pt x="9609" y="13624"/>
                    <a:pt x="9514" y="13743"/>
                  </a:cubicBezTo>
                  <a:cubicBezTo>
                    <a:pt x="9109" y="14231"/>
                    <a:pt x="8300" y="14338"/>
                    <a:pt x="7740" y="14541"/>
                  </a:cubicBezTo>
                  <a:cubicBezTo>
                    <a:pt x="6311" y="15053"/>
                    <a:pt x="4978" y="15827"/>
                    <a:pt x="3513" y="16220"/>
                  </a:cubicBezTo>
                  <a:cubicBezTo>
                    <a:pt x="3299" y="16279"/>
                    <a:pt x="3097" y="16315"/>
                    <a:pt x="2882" y="16363"/>
                  </a:cubicBezTo>
                  <a:cubicBezTo>
                    <a:pt x="2751" y="16386"/>
                    <a:pt x="2608" y="16398"/>
                    <a:pt x="2477" y="16398"/>
                  </a:cubicBezTo>
                  <a:cubicBezTo>
                    <a:pt x="2446" y="16394"/>
                    <a:pt x="2420" y="16393"/>
                    <a:pt x="2398" y="16393"/>
                  </a:cubicBezTo>
                  <a:cubicBezTo>
                    <a:pt x="2151" y="16393"/>
                    <a:pt x="2450" y="16625"/>
                    <a:pt x="2549" y="16767"/>
                  </a:cubicBezTo>
                  <a:cubicBezTo>
                    <a:pt x="2632" y="16875"/>
                    <a:pt x="2692" y="16994"/>
                    <a:pt x="2751" y="17113"/>
                  </a:cubicBezTo>
                  <a:cubicBezTo>
                    <a:pt x="2930" y="17410"/>
                    <a:pt x="3108" y="17708"/>
                    <a:pt x="3311" y="17994"/>
                  </a:cubicBezTo>
                  <a:cubicBezTo>
                    <a:pt x="3609" y="18446"/>
                    <a:pt x="4049" y="18780"/>
                    <a:pt x="4561" y="18958"/>
                  </a:cubicBezTo>
                  <a:cubicBezTo>
                    <a:pt x="4812" y="19037"/>
                    <a:pt x="5066" y="19071"/>
                    <a:pt x="5321" y="19071"/>
                  </a:cubicBezTo>
                  <a:cubicBezTo>
                    <a:pt x="6300" y="19071"/>
                    <a:pt x="7285" y="18561"/>
                    <a:pt x="8097" y="18089"/>
                  </a:cubicBezTo>
                  <a:cubicBezTo>
                    <a:pt x="8835" y="17637"/>
                    <a:pt x="9514" y="17148"/>
                    <a:pt x="10216" y="16636"/>
                  </a:cubicBezTo>
                  <a:cubicBezTo>
                    <a:pt x="10943" y="16113"/>
                    <a:pt x="11729" y="15529"/>
                    <a:pt x="12598" y="15255"/>
                  </a:cubicBezTo>
                  <a:cubicBezTo>
                    <a:pt x="12707" y="15219"/>
                    <a:pt x="12853" y="15179"/>
                    <a:pt x="12991" y="15179"/>
                  </a:cubicBezTo>
                  <a:cubicBezTo>
                    <a:pt x="13124" y="15179"/>
                    <a:pt x="13248" y="15216"/>
                    <a:pt x="13324" y="15327"/>
                  </a:cubicBezTo>
                  <a:cubicBezTo>
                    <a:pt x="13526" y="15612"/>
                    <a:pt x="13407" y="15958"/>
                    <a:pt x="13241" y="16220"/>
                  </a:cubicBezTo>
                  <a:cubicBezTo>
                    <a:pt x="12764" y="16970"/>
                    <a:pt x="11871" y="17482"/>
                    <a:pt x="11133" y="17898"/>
                  </a:cubicBezTo>
                  <a:cubicBezTo>
                    <a:pt x="10383" y="18327"/>
                    <a:pt x="9562" y="18696"/>
                    <a:pt x="8764" y="19077"/>
                  </a:cubicBezTo>
                  <a:cubicBezTo>
                    <a:pt x="7665" y="19594"/>
                    <a:pt x="6508" y="20082"/>
                    <a:pt x="5274" y="20082"/>
                  </a:cubicBezTo>
                  <a:cubicBezTo>
                    <a:pt x="5145" y="20082"/>
                    <a:pt x="5014" y="20077"/>
                    <a:pt x="4882" y="20065"/>
                  </a:cubicBezTo>
                  <a:cubicBezTo>
                    <a:pt x="4871" y="20053"/>
                    <a:pt x="4859" y="20053"/>
                    <a:pt x="4835" y="20053"/>
                  </a:cubicBezTo>
                  <a:lnTo>
                    <a:pt x="4752" y="20053"/>
                  </a:lnTo>
                  <a:cubicBezTo>
                    <a:pt x="4537" y="20053"/>
                    <a:pt x="4323" y="20030"/>
                    <a:pt x="4120" y="19994"/>
                  </a:cubicBezTo>
                  <a:cubicBezTo>
                    <a:pt x="4120" y="19994"/>
                    <a:pt x="4120" y="19994"/>
                    <a:pt x="4119" y="19994"/>
                  </a:cubicBezTo>
                  <a:cubicBezTo>
                    <a:pt x="4049" y="19994"/>
                    <a:pt x="5352" y="22522"/>
                    <a:pt x="6442" y="23304"/>
                  </a:cubicBezTo>
                  <a:cubicBezTo>
                    <a:pt x="7004" y="23709"/>
                    <a:pt x="7626" y="23902"/>
                    <a:pt x="8258" y="23902"/>
                  </a:cubicBezTo>
                  <a:cubicBezTo>
                    <a:pt x="8779" y="23902"/>
                    <a:pt x="9306" y="23771"/>
                    <a:pt x="9812" y="23518"/>
                  </a:cubicBezTo>
                  <a:cubicBezTo>
                    <a:pt x="10883" y="22970"/>
                    <a:pt x="11717" y="22042"/>
                    <a:pt x="12538" y="21196"/>
                  </a:cubicBezTo>
                  <a:cubicBezTo>
                    <a:pt x="12943" y="20792"/>
                    <a:pt x="13372" y="20411"/>
                    <a:pt x="13800" y="20018"/>
                  </a:cubicBezTo>
                  <a:cubicBezTo>
                    <a:pt x="14277" y="19589"/>
                    <a:pt x="14741" y="19125"/>
                    <a:pt x="15348" y="18887"/>
                  </a:cubicBezTo>
                  <a:cubicBezTo>
                    <a:pt x="15503" y="18832"/>
                    <a:pt x="15638" y="18756"/>
                    <a:pt x="15805" y="18756"/>
                  </a:cubicBezTo>
                  <a:cubicBezTo>
                    <a:pt x="15855" y="18756"/>
                    <a:pt x="15909" y="18763"/>
                    <a:pt x="15967" y="18780"/>
                  </a:cubicBezTo>
                  <a:lnTo>
                    <a:pt x="15979" y="18780"/>
                  </a:lnTo>
                  <a:cubicBezTo>
                    <a:pt x="16051" y="18839"/>
                    <a:pt x="16074" y="18934"/>
                    <a:pt x="16039" y="19018"/>
                  </a:cubicBezTo>
                  <a:cubicBezTo>
                    <a:pt x="16015" y="19089"/>
                    <a:pt x="15991" y="19149"/>
                    <a:pt x="15943" y="19220"/>
                  </a:cubicBezTo>
                  <a:cubicBezTo>
                    <a:pt x="15801" y="19434"/>
                    <a:pt x="15634" y="19637"/>
                    <a:pt x="15455" y="19815"/>
                  </a:cubicBezTo>
                  <a:cubicBezTo>
                    <a:pt x="14967" y="20315"/>
                    <a:pt x="14515" y="20815"/>
                    <a:pt x="14074" y="21351"/>
                  </a:cubicBezTo>
                  <a:cubicBezTo>
                    <a:pt x="13574" y="22018"/>
                    <a:pt x="13014" y="22649"/>
                    <a:pt x="12419" y="23232"/>
                  </a:cubicBezTo>
                  <a:cubicBezTo>
                    <a:pt x="11901" y="23707"/>
                    <a:pt x="11237" y="24201"/>
                    <a:pt x="10514" y="24201"/>
                  </a:cubicBezTo>
                  <a:cubicBezTo>
                    <a:pt x="10439" y="24201"/>
                    <a:pt x="10364" y="24196"/>
                    <a:pt x="10288" y="24185"/>
                  </a:cubicBezTo>
                  <a:cubicBezTo>
                    <a:pt x="10240" y="24185"/>
                    <a:pt x="11693" y="26388"/>
                    <a:pt x="12895" y="26661"/>
                  </a:cubicBezTo>
                  <a:cubicBezTo>
                    <a:pt x="13100" y="26706"/>
                    <a:pt x="13302" y="26727"/>
                    <a:pt x="13499" y="26727"/>
                  </a:cubicBezTo>
                  <a:cubicBezTo>
                    <a:pt x="14462" y="26727"/>
                    <a:pt x="15329" y="26226"/>
                    <a:pt x="15991" y="25495"/>
                  </a:cubicBezTo>
                  <a:cubicBezTo>
                    <a:pt x="16717" y="24685"/>
                    <a:pt x="17074" y="23709"/>
                    <a:pt x="17384" y="22685"/>
                  </a:cubicBezTo>
                  <a:cubicBezTo>
                    <a:pt x="17539" y="22125"/>
                    <a:pt x="17741" y="21577"/>
                    <a:pt x="17979" y="21054"/>
                  </a:cubicBezTo>
                  <a:cubicBezTo>
                    <a:pt x="18170" y="20625"/>
                    <a:pt x="18444" y="20161"/>
                    <a:pt x="18896" y="19982"/>
                  </a:cubicBezTo>
                  <a:cubicBezTo>
                    <a:pt x="18969" y="19954"/>
                    <a:pt x="19035" y="19940"/>
                    <a:pt x="19094" y="19940"/>
                  </a:cubicBezTo>
                  <a:cubicBezTo>
                    <a:pt x="19885" y="19940"/>
                    <a:pt x="19583" y="22276"/>
                    <a:pt x="19527" y="22697"/>
                  </a:cubicBezTo>
                  <a:cubicBezTo>
                    <a:pt x="19456" y="23435"/>
                    <a:pt x="19277" y="24161"/>
                    <a:pt x="18991" y="24864"/>
                  </a:cubicBezTo>
                  <a:cubicBezTo>
                    <a:pt x="18563" y="25864"/>
                    <a:pt x="17801" y="26566"/>
                    <a:pt x="16920" y="27161"/>
                  </a:cubicBezTo>
                  <a:cubicBezTo>
                    <a:pt x="16895" y="27180"/>
                    <a:pt x="17521" y="27254"/>
                    <a:pt x="18275" y="27254"/>
                  </a:cubicBezTo>
                  <a:cubicBezTo>
                    <a:pt x="18964" y="27254"/>
                    <a:pt x="19760" y="27193"/>
                    <a:pt x="20265" y="26971"/>
                  </a:cubicBezTo>
                  <a:cubicBezTo>
                    <a:pt x="21123" y="26590"/>
                    <a:pt x="21908" y="25983"/>
                    <a:pt x="22289" y="25102"/>
                  </a:cubicBezTo>
                  <a:cubicBezTo>
                    <a:pt x="22670" y="24221"/>
                    <a:pt x="22516" y="23328"/>
                    <a:pt x="22313" y="22447"/>
                  </a:cubicBezTo>
                  <a:cubicBezTo>
                    <a:pt x="22147" y="21697"/>
                    <a:pt x="21837" y="20613"/>
                    <a:pt x="22218" y="19863"/>
                  </a:cubicBezTo>
                  <a:cubicBezTo>
                    <a:pt x="22242" y="19827"/>
                    <a:pt x="22254" y="19803"/>
                    <a:pt x="22266" y="19768"/>
                  </a:cubicBezTo>
                  <a:cubicBezTo>
                    <a:pt x="22389" y="19637"/>
                    <a:pt x="22514" y="19583"/>
                    <a:pt x="22633" y="19583"/>
                  </a:cubicBezTo>
                  <a:cubicBezTo>
                    <a:pt x="22905" y="19583"/>
                    <a:pt x="23143" y="19866"/>
                    <a:pt x="23242" y="20173"/>
                  </a:cubicBezTo>
                  <a:cubicBezTo>
                    <a:pt x="23349" y="20577"/>
                    <a:pt x="23397" y="20994"/>
                    <a:pt x="23385" y="21411"/>
                  </a:cubicBezTo>
                  <a:cubicBezTo>
                    <a:pt x="23397" y="21816"/>
                    <a:pt x="23349" y="22232"/>
                    <a:pt x="23266" y="22625"/>
                  </a:cubicBezTo>
                  <a:cubicBezTo>
                    <a:pt x="23135" y="23161"/>
                    <a:pt x="22849" y="23649"/>
                    <a:pt x="22694" y="24173"/>
                  </a:cubicBezTo>
                  <a:cubicBezTo>
                    <a:pt x="22693" y="24177"/>
                    <a:pt x="22696" y="24179"/>
                    <a:pt x="22702" y="24179"/>
                  </a:cubicBezTo>
                  <a:cubicBezTo>
                    <a:pt x="22842" y="24179"/>
                    <a:pt x="24760" y="23162"/>
                    <a:pt x="25171" y="22101"/>
                  </a:cubicBezTo>
                  <a:cubicBezTo>
                    <a:pt x="25599" y="21006"/>
                    <a:pt x="25945" y="19851"/>
                    <a:pt x="25897" y="18649"/>
                  </a:cubicBezTo>
                  <a:cubicBezTo>
                    <a:pt x="25873" y="17887"/>
                    <a:pt x="25790" y="17386"/>
                    <a:pt x="25337" y="16803"/>
                  </a:cubicBezTo>
                  <a:cubicBezTo>
                    <a:pt x="25040" y="16434"/>
                    <a:pt x="24706" y="16101"/>
                    <a:pt x="24313" y="15839"/>
                  </a:cubicBezTo>
                  <a:cubicBezTo>
                    <a:pt x="23415" y="15307"/>
                    <a:pt x="24030" y="14517"/>
                    <a:pt x="25495" y="14517"/>
                  </a:cubicBezTo>
                  <a:cubicBezTo>
                    <a:pt x="25506" y="14517"/>
                    <a:pt x="25517" y="14517"/>
                    <a:pt x="25528" y="14517"/>
                  </a:cubicBezTo>
                  <a:cubicBezTo>
                    <a:pt x="25534" y="14517"/>
                    <a:pt x="25540" y="14517"/>
                    <a:pt x="25546" y="14517"/>
                  </a:cubicBezTo>
                  <a:cubicBezTo>
                    <a:pt x="26560" y="14517"/>
                    <a:pt x="27269" y="13500"/>
                    <a:pt x="27695" y="12612"/>
                  </a:cubicBezTo>
                  <a:cubicBezTo>
                    <a:pt x="28159" y="11648"/>
                    <a:pt x="28385" y="10052"/>
                    <a:pt x="28112" y="9040"/>
                  </a:cubicBezTo>
                  <a:cubicBezTo>
                    <a:pt x="27850" y="8076"/>
                    <a:pt x="26433" y="5849"/>
                    <a:pt x="25683" y="5468"/>
                  </a:cubicBezTo>
                  <a:lnTo>
                    <a:pt x="25683" y="5468"/>
                  </a:lnTo>
                  <a:cubicBezTo>
                    <a:pt x="25790" y="6397"/>
                    <a:pt x="26004" y="8445"/>
                    <a:pt x="25278" y="9647"/>
                  </a:cubicBezTo>
                  <a:cubicBezTo>
                    <a:pt x="24849" y="10362"/>
                    <a:pt x="24159" y="10886"/>
                    <a:pt x="23349" y="11124"/>
                  </a:cubicBezTo>
                  <a:cubicBezTo>
                    <a:pt x="24123" y="10017"/>
                    <a:pt x="24433" y="8659"/>
                    <a:pt x="24778" y="7373"/>
                  </a:cubicBezTo>
                  <a:cubicBezTo>
                    <a:pt x="25040" y="6397"/>
                    <a:pt x="25266" y="5325"/>
                    <a:pt x="24909" y="4349"/>
                  </a:cubicBezTo>
                  <a:cubicBezTo>
                    <a:pt x="24540" y="3373"/>
                    <a:pt x="23587" y="2801"/>
                    <a:pt x="22635" y="2480"/>
                  </a:cubicBezTo>
                  <a:cubicBezTo>
                    <a:pt x="22063" y="2289"/>
                    <a:pt x="21480" y="2158"/>
                    <a:pt x="20884" y="2111"/>
                  </a:cubicBezTo>
                  <a:cubicBezTo>
                    <a:pt x="20753" y="2094"/>
                    <a:pt x="20622" y="2086"/>
                    <a:pt x="20492" y="2086"/>
                  </a:cubicBezTo>
                  <a:cubicBezTo>
                    <a:pt x="20161" y="2086"/>
                    <a:pt x="19835" y="2139"/>
                    <a:pt x="19527" y="2242"/>
                  </a:cubicBezTo>
                  <a:cubicBezTo>
                    <a:pt x="19360" y="1730"/>
                    <a:pt x="19099" y="1242"/>
                    <a:pt x="18753" y="837"/>
                  </a:cubicBezTo>
                  <a:cubicBezTo>
                    <a:pt x="18161" y="175"/>
                    <a:pt x="17411" y="0"/>
                    <a:pt x="16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5" name="Google Shape;715;p22">
              <a:extLst>
                <a:ext uri="{FF2B5EF4-FFF2-40B4-BE49-F238E27FC236}">
                  <a16:creationId xmlns:a16="http://schemas.microsoft.com/office/drawing/2014/main" id="{DC5EFA7A-851C-7CE7-7AAA-F326422141A2}"/>
                </a:ext>
              </a:extLst>
            </p:cNvPr>
            <p:cNvSpPr/>
            <p:nvPr/>
          </p:nvSpPr>
          <p:spPr>
            <a:xfrm>
              <a:off x="714245" y="2701545"/>
              <a:ext cx="1037591" cy="526895"/>
            </a:xfrm>
            <a:custGeom>
              <a:avLst/>
              <a:gdLst/>
              <a:ahLst/>
              <a:cxnLst/>
              <a:rect l="l" t="t" r="r" b="b"/>
              <a:pathLst>
                <a:path w="27926" h="14181" extrusionOk="0">
                  <a:moveTo>
                    <a:pt x="15658" y="0"/>
                  </a:moveTo>
                  <a:cubicBezTo>
                    <a:pt x="15658" y="0"/>
                    <a:pt x="15658" y="0"/>
                    <a:pt x="15657" y="0"/>
                  </a:cubicBezTo>
                  <a:cubicBezTo>
                    <a:pt x="15669" y="119"/>
                    <a:pt x="15669" y="238"/>
                    <a:pt x="15681" y="369"/>
                  </a:cubicBezTo>
                  <a:cubicBezTo>
                    <a:pt x="15776" y="2000"/>
                    <a:pt x="15574" y="4084"/>
                    <a:pt x="16300" y="5668"/>
                  </a:cubicBezTo>
                  <a:cubicBezTo>
                    <a:pt x="15550" y="5465"/>
                    <a:pt x="14800" y="5263"/>
                    <a:pt x="14050" y="5072"/>
                  </a:cubicBezTo>
                  <a:cubicBezTo>
                    <a:pt x="14050" y="5060"/>
                    <a:pt x="14038" y="5048"/>
                    <a:pt x="14038" y="5048"/>
                  </a:cubicBezTo>
                  <a:cubicBezTo>
                    <a:pt x="13026" y="3584"/>
                    <a:pt x="11573" y="214"/>
                    <a:pt x="11359" y="0"/>
                  </a:cubicBezTo>
                  <a:lnTo>
                    <a:pt x="11359" y="0"/>
                  </a:lnTo>
                  <a:lnTo>
                    <a:pt x="11407" y="143"/>
                  </a:lnTo>
                  <a:cubicBezTo>
                    <a:pt x="11800" y="1191"/>
                    <a:pt x="12097" y="2250"/>
                    <a:pt x="12454" y="3298"/>
                  </a:cubicBezTo>
                  <a:cubicBezTo>
                    <a:pt x="12633" y="3834"/>
                    <a:pt x="12824" y="4382"/>
                    <a:pt x="13157" y="4834"/>
                  </a:cubicBezTo>
                  <a:cubicBezTo>
                    <a:pt x="11871" y="4489"/>
                    <a:pt x="10252" y="3905"/>
                    <a:pt x="8990" y="3512"/>
                  </a:cubicBezTo>
                  <a:cubicBezTo>
                    <a:pt x="8204" y="2655"/>
                    <a:pt x="6704" y="750"/>
                    <a:pt x="6513" y="655"/>
                  </a:cubicBezTo>
                  <a:lnTo>
                    <a:pt x="6513" y="655"/>
                  </a:lnTo>
                  <a:cubicBezTo>
                    <a:pt x="6930" y="1512"/>
                    <a:pt x="7406" y="2548"/>
                    <a:pt x="8061" y="3334"/>
                  </a:cubicBezTo>
                  <a:cubicBezTo>
                    <a:pt x="7537" y="3155"/>
                    <a:pt x="7013" y="2989"/>
                    <a:pt x="6489" y="2810"/>
                  </a:cubicBezTo>
                  <a:cubicBezTo>
                    <a:pt x="5335" y="2429"/>
                    <a:pt x="4180" y="2060"/>
                    <a:pt x="3001" y="1727"/>
                  </a:cubicBezTo>
                  <a:cubicBezTo>
                    <a:pt x="2024" y="1456"/>
                    <a:pt x="1129" y="964"/>
                    <a:pt x="108" y="964"/>
                  </a:cubicBezTo>
                  <a:cubicBezTo>
                    <a:pt x="96" y="964"/>
                    <a:pt x="84" y="964"/>
                    <a:pt x="72" y="965"/>
                  </a:cubicBezTo>
                  <a:cubicBezTo>
                    <a:pt x="1" y="976"/>
                    <a:pt x="1" y="1072"/>
                    <a:pt x="72" y="1084"/>
                  </a:cubicBezTo>
                  <a:cubicBezTo>
                    <a:pt x="1167" y="1155"/>
                    <a:pt x="2084" y="1643"/>
                    <a:pt x="3049" y="2131"/>
                  </a:cubicBezTo>
                  <a:cubicBezTo>
                    <a:pt x="3799" y="2489"/>
                    <a:pt x="4561" y="2798"/>
                    <a:pt x="5346" y="3048"/>
                  </a:cubicBezTo>
                  <a:cubicBezTo>
                    <a:pt x="5156" y="3143"/>
                    <a:pt x="4989" y="3251"/>
                    <a:pt x="4811" y="3346"/>
                  </a:cubicBezTo>
                  <a:cubicBezTo>
                    <a:pt x="4323" y="3596"/>
                    <a:pt x="3834" y="3858"/>
                    <a:pt x="3346" y="4108"/>
                  </a:cubicBezTo>
                  <a:lnTo>
                    <a:pt x="3215" y="4179"/>
                  </a:lnTo>
                  <a:cubicBezTo>
                    <a:pt x="3226" y="4191"/>
                    <a:pt x="3254" y="4196"/>
                    <a:pt x="3296" y="4196"/>
                  </a:cubicBezTo>
                  <a:cubicBezTo>
                    <a:pt x="3730" y="4196"/>
                    <a:pt x="5686" y="3629"/>
                    <a:pt x="6239" y="3358"/>
                  </a:cubicBezTo>
                  <a:lnTo>
                    <a:pt x="6311" y="3382"/>
                  </a:lnTo>
                  <a:cubicBezTo>
                    <a:pt x="7501" y="3786"/>
                    <a:pt x="8692" y="4191"/>
                    <a:pt x="9895" y="4560"/>
                  </a:cubicBezTo>
                  <a:cubicBezTo>
                    <a:pt x="9371" y="4798"/>
                    <a:pt x="8859" y="5191"/>
                    <a:pt x="8418" y="5489"/>
                  </a:cubicBezTo>
                  <a:cubicBezTo>
                    <a:pt x="7752" y="5941"/>
                    <a:pt x="7120" y="6430"/>
                    <a:pt x="6478" y="6894"/>
                  </a:cubicBezTo>
                  <a:cubicBezTo>
                    <a:pt x="6144" y="7132"/>
                    <a:pt x="5811" y="7358"/>
                    <a:pt x="5477" y="7573"/>
                  </a:cubicBezTo>
                  <a:cubicBezTo>
                    <a:pt x="5656" y="7525"/>
                    <a:pt x="5835" y="7477"/>
                    <a:pt x="6013" y="7418"/>
                  </a:cubicBezTo>
                  <a:cubicBezTo>
                    <a:pt x="6811" y="7072"/>
                    <a:pt x="7585" y="6668"/>
                    <a:pt x="8323" y="6203"/>
                  </a:cubicBezTo>
                  <a:cubicBezTo>
                    <a:pt x="9085" y="5668"/>
                    <a:pt x="10073" y="5441"/>
                    <a:pt x="10764" y="4822"/>
                  </a:cubicBezTo>
                  <a:cubicBezTo>
                    <a:pt x="11573" y="5072"/>
                    <a:pt x="12395" y="5298"/>
                    <a:pt x="13228" y="5501"/>
                  </a:cubicBezTo>
                  <a:cubicBezTo>
                    <a:pt x="13609" y="5584"/>
                    <a:pt x="13978" y="5691"/>
                    <a:pt x="14359" y="5798"/>
                  </a:cubicBezTo>
                  <a:cubicBezTo>
                    <a:pt x="13693" y="6334"/>
                    <a:pt x="13205" y="7203"/>
                    <a:pt x="12597" y="7763"/>
                  </a:cubicBezTo>
                  <a:cubicBezTo>
                    <a:pt x="11728" y="8549"/>
                    <a:pt x="10811" y="9287"/>
                    <a:pt x="9895" y="10025"/>
                  </a:cubicBezTo>
                  <a:cubicBezTo>
                    <a:pt x="9418" y="10406"/>
                    <a:pt x="8954" y="10799"/>
                    <a:pt x="8478" y="11192"/>
                  </a:cubicBezTo>
                  <a:cubicBezTo>
                    <a:pt x="8740" y="11061"/>
                    <a:pt x="8990" y="10930"/>
                    <a:pt x="9240" y="10811"/>
                  </a:cubicBezTo>
                  <a:cubicBezTo>
                    <a:pt x="9478" y="10680"/>
                    <a:pt x="13586" y="7834"/>
                    <a:pt x="15038" y="5977"/>
                  </a:cubicBezTo>
                  <a:lnTo>
                    <a:pt x="16419" y="6358"/>
                  </a:lnTo>
                  <a:cubicBezTo>
                    <a:pt x="15860" y="7013"/>
                    <a:pt x="15586" y="7954"/>
                    <a:pt x="15312" y="8716"/>
                  </a:cubicBezTo>
                  <a:cubicBezTo>
                    <a:pt x="14871" y="9942"/>
                    <a:pt x="14419" y="11144"/>
                    <a:pt x="13859" y="12323"/>
                  </a:cubicBezTo>
                  <a:cubicBezTo>
                    <a:pt x="13562" y="12954"/>
                    <a:pt x="13228" y="13585"/>
                    <a:pt x="12859" y="14180"/>
                  </a:cubicBezTo>
                  <a:cubicBezTo>
                    <a:pt x="13419" y="13538"/>
                    <a:pt x="13538" y="13502"/>
                    <a:pt x="14026" y="12847"/>
                  </a:cubicBezTo>
                  <a:cubicBezTo>
                    <a:pt x="14086" y="12764"/>
                    <a:pt x="14621" y="11811"/>
                    <a:pt x="14693" y="11752"/>
                  </a:cubicBezTo>
                  <a:cubicBezTo>
                    <a:pt x="14967" y="11144"/>
                    <a:pt x="15133" y="10728"/>
                    <a:pt x="15372" y="10120"/>
                  </a:cubicBezTo>
                  <a:cubicBezTo>
                    <a:pt x="15610" y="9466"/>
                    <a:pt x="15836" y="8811"/>
                    <a:pt x="16086" y="8168"/>
                  </a:cubicBezTo>
                  <a:cubicBezTo>
                    <a:pt x="16312" y="7584"/>
                    <a:pt x="16634" y="7061"/>
                    <a:pt x="16872" y="6489"/>
                  </a:cubicBezTo>
                  <a:cubicBezTo>
                    <a:pt x="17277" y="6596"/>
                    <a:pt x="17693" y="6703"/>
                    <a:pt x="18098" y="6811"/>
                  </a:cubicBezTo>
                  <a:cubicBezTo>
                    <a:pt x="17800" y="7477"/>
                    <a:pt x="17800" y="8323"/>
                    <a:pt x="17777" y="9013"/>
                  </a:cubicBezTo>
                  <a:cubicBezTo>
                    <a:pt x="17753" y="9930"/>
                    <a:pt x="17800" y="10847"/>
                    <a:pt x="17908" y="11764"/>
                  </a:cubicBezTo>
                  <a:cubicBezTo>
                    <a:pt x="17931" y="11978"/>
                    <a:pt x="17955" y="12192"/>
                    <a:pt x="17967" y="12418"/>
                  </a:cubicBezTo>
                  <a:cubicBezTo>
                    <a:pt x="17991" y="12359"/>
                    <a:pt x="18003" y="12299"/>
                    <a:pt x="18027" y="12252"/>
                  </a:cubicBezTo>
                  <a:cubicBezTo>
                    <a:pt x="18110" y="11990"/>
                    <a:pt x="18396" y="10406"/>
                    <a:pt x="18372" y="9704"/>
                  </a:cubicBezTo>
                  <a:cubicBezTo>
                    <a:pt x="18360" y="9192"/>
                    <a:pt x="18372" y="8668"/>
                    <a:pt x="18408" y="8144"/>
                  </a:cubicBezTo>
                  <a:cubicBezTo>
                    <a:pt x="18443" y="7739"/>
                    <a:pt x="18527" y="7322"/>
                    <a:pt x="18539" y="6918"/>
                  </a:cubicBezTo>
                  <a:cubicBezTo>
                    <a:pt x="18789" y="6977"/>
                    <a:pt x="19027" y="7025"/>
                    <a:pt x="19265" y="7072"/>
                  </a:cubicBezTo>
                  <a:cubicBezTo>
                    <a:pt x="19527" y="8144"/>
                    <a:pt x="20241" y="9120"/>
                    <a:pt x="20717" y="10097"/>
                  </a:cubicBezTo>
                  <a:cubicBezTo>
                    <a:pt x="20836" y="10335"/>
                    <a:pt x="20956" y="10573"/>
                    <a:pt x="21063" y="10835"/>
                  </a:cubicBezTo>
                  <a:cubicBezTo>
                    <a:pt x="21134" y="10561"/>
                    <a:pt x="20825" y="9347"/>
                    <a:pt x="20575" y="8930"/>
                  </a:cubicBezTo>
                  <a:cubicBezTo>
                    <a:pt x="20277" y="8418"/>
                    <a:pt x="20063" y="7703"/>
                    <a:pt x="19789" y="7180"/>
                  </a:cubicBezTo>
                  <a:lnTo>
                    <a:pt x="19789" y="7180"/>
                  </a:lnTo>
                  <a:cubicBezTo>
                    <a:pt x="22003" y="7584"/>
                    <a:pt x="25313" y="8668"/>
                    <a:pt x="27290" y="9751"/>
                  </a:cubicBezTo>
                  <a:cubicBezTo>
                    <a:pt x="27347" y="9784"/>
                    <a:pt x="27403" y="9798"/>
                    <a:pt x="27456" y="9798"/>
                  </a:cubicBezTo>
                  <a:cubicBezTo>
                    <a:pt x="27736" y="9798"/>
                    <a:pt x="27925" y="9408"/>
                    <a:pt x="27635" y="9227"/>
                  </a:cubicBezTo>
                  <a:cubicBezTo>
                    <a:pt x="25837" y="8061"/>
                    <a:pt x="22491" y="7049"/>
                    <a:pt x="20432" y="6644"/>
                  </a:cubicBezTo>
                  <a:cubicBezTo>
                    <a:pt x="20158" y="6584"/>
                    <a:pt x="19896" y="6525"/>
                    <a:pt x="19634" y="6477"/>
                  </a:cubicBezTo>
                  <a:cubicBezTo>
                    <a:pt x="20063" y="5584"/>
                    <a:pt x="21896" y="4167"/>
                    <a:pt x="22027" y="4001"/>
                  </a:cubicBezTo>
                  <a:lnTo>
                    <a:pt x="22253" y="3751"/>
                  </a:lnTo>
                  <a:lnTo>
                    <a:pt x="22253" y="3751"/>
                  </a:lnTo>
                  <a:cubicBezTo>
                    <a:pt x="21872" y="3941"/>
                    <a:pt x="19979" y="4989"/>
                    <a:pt x="19158" y="6346"/>
                  </a:cubicBezTo>
                  <a:cubicBezTo>
                    <a:pt x="18943" y="6299"/>
                    <a:pt x="18848" y="6299"/>
                    <a:pt x="18634" y="6251"/>
                  </a:cubicBezTo>
                  <a:cubicBezTo>
                    <a:pt x="18503" y="5870"/>
                    <a:pt x="18431" y="5465"/>
                    <a:pt x="18443" y="5060"/>
                  </a:cubicBezTo>
                  <a:cubicBezTo>
                    <a:pt x="18491" y="4441"/>
                    <a:pt x="18610" y="3834"/>
                    <a:pt x="18812" y="3239"/>
                  </a:cubicBezTo>
                  <a:cubicBezTo>
                    <a:pt x="19098" y="2250"/>
                    <a:pt x="19717" y="167"/>
                    <a:pt x="19527" y="131"/>
                  </a:cubicBezTo>
                  <a:lnTo>
                    <a:pt x="19527" y="131"/>
                  </a:lnTo>
                  <a:cubicBezTo>
                    <a:pt x="19301" y="595"/>
                    <a:pt x="19062" y="1060"/>
                    <a:pt x="18848" y="1524"/>
                  </a:cubicBezTo>
                  <a:cubicBezTo>
                    <a:pt x="18455" y="2405"/>
                    <a:pt x="18181" y="3322"/>
                    <a:pt x="18050" y="4274"/>
                  </a:cubicBezTo>
                  <a:cubicBezTo>
                    <a:pt x="17979" y="4810"/>
                    <a:pt x="17919" y="5537"/>
                    <a:pt x="18122" y="6120"/>
                  </a:cubicBezTo>
                  <a:cubicBezTo>
                    <a:pt x="17681" y="6013"/>
                    <a:pt x="17229" y="5906"/>
                    <a:pt x="16788" y="5787"/>
                  </a:cubicBezTo>
                  <a:cubicBezTo>
                    <a:pt x="16087" y="3920"/>
                    <a:pt x="15825" y="0"/>
                    <a:pt x="15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6" name="Google Shape;716;p22">
              <a:extLst>
                <a:ext uri="{FF2B5EF4-FFF2-40B4-BE49-F238E27FC236}">
                  <a16:creationId xmlns:a16="http://schemas.microsoft.com/office/drawing/2014/main" id="{D61A2047-FEDA-FCD0-2C98-C7983CFC16F7}"/>
                </a:ext>
              </a:extLst>
            </p:cNvPr>
            <p:cNvSpPr/>
            <p:nvPr/>
          </p:nvSpPr>
          <p:spPr>
            <a:xfrm>
              <a:off x="3791525" y="3536035"/>
              <a:ext cx="795860" cy="768031"/>
            </a:xfrm>
            <a:custGeom>
              <a:avLst/>
              <a:gdLst/>
              <a:ahLst/>
              <a:cxnLst/>
              <a:rect l="l" t="t" r="r" b="b"/>
              <a:pathLst>
                <a:path w="21420" h="20671" extrusionOk="0">
                  <a:moveTo>
                    <a:pt x="6215" y="8747"/>
                  </a:moveTo>
                  <a:lnTo>
                    <a:pt x="6215" y="8747"/>
                  </a:lnTo>
                  <a:cubicBezTo>
                    <a:pt x="6217" y="8749"/>
                    <a:pt x="6218" y="8751"/>
                    <a:pt x="6219" y="8753"/>
                  </a:cubicBezTo>
                  <a:lnTo>
                    <a:pt x="6219" y="8753"/>
                  </a:lnTo>
                  <a:cubicBezTo>
                    <a:pt x="6218" y="8752"/>
                    <a:pt x="6217" y="8750"/>
                    <a:pt x="6215" y="8747"/>
                  </a:cubicBezTo>
                  <a:close/>
                  <a:moveTo>
                    <a:pt x="6617" y="7487"/>
                  </a:moveTo>
                  <a:cubicBezTo>
                    <a:pt x="6641" y="7487"/>
                    <a:pt x="6666" y="7490"/>
                    <a:pt x="6692" y="7497"/>
                  </a:cubicBezTo>
                  <a:cubicBezTo>
                    <a:pt x="7144" y="7616"/>
                    <a:pt x="6787" y="8414"/>
                    <a:pt x="6585" y="8676"/>
                  </a:cubicBezTo>
                  <a:cubicBezTo>
                    <a:pt x="6553" y="8746"/>
                    <a:pt x="6445" y="8827"/>
                    <a:pt x="6348" y="8827"/>
                  </a:cubicBezTo>
                  <a:cubicBezTo>
                    <a:pt x="6298" y="8827"/>
                    <a:pt x="6252" y="8806"/>
                    <a:pt x="6219" y="8753"/>
                  </a:cubicBezTo>
                  <a:lnTo>
                    <a:pt x="6219" y="8753"/>
                  </a:lnTo>
                  <a:cubicBezTo>
                    <a:pt x="6225" y="8764"/>
                    <a:pt x="6227" y="8768"/>
                    <a:pt x="6227" y="8768"/>
                  </a:cubicBezTo>
                  <a:cubicBezTo>
                    <a:pt x="6225" y="8768"/>
                    <a:pt x="6192" y="8718"/>
                    <a:pt x="6192" y="8700"/>
                  </a:cubicBezTo>
                  <a:cubicBezTo>
                    <a:pt x="6168" y="8664"/>
                    <a:pt x="6156" y="8640"/>
                    <a:pt x="6156" y="8604"/>
                  </a:cubicBezTo>
                  <a:cubicBezTo>
                    <a:pt x="6132" y="8533"/>
                    <a:pt x="6132" y="8462"/>
                    <a:pt x="6120" y="8390"/>
                  </a:cubicBezTo>
                  <a:cubicBezTo>
                    <a:pt x="6120" y="8247"/>
                    <a:pt x="6120" y="8093"/>
                    <a:pt x="6156" y="7962"/>
                  </a:cubicBezTo>
                  <a:cubicBezTo>
                    <a:pt x="6210" y="7768"/>
                    <a:pt x="6390" y="7487"/>
                    <a:pt x="6617" y="7487"/>
                  </a:cubicBezTo>
                  <a:close/>
                  <a:moveTo>
                    <a:pt x="8883" y="7412"/>
                  </a:moveTo>
                  <a:cubicBezTo>
                    <a:pt x="8988" y="7412"/>
                    <a:pt x="9082" y="7485"/>
                    <a:pt x="9109" y="7592"/>
                  </a:cubicBezTo>
                  <a:cubicBezTo>
                    <a:pt x="9190" y="8252"/>
                    <a:pt x="8629" y="9250"/>
                    <a:pt x="7887" y="9250"/>
                  </a:cubicBezTo>
                  <a:cubicBezTo>
                    <a:pt x="7866" y="9250"/>
                    <a:pt x="7844" y="9249"/>
                    <a:pt x="7823" y="9247"/>
                  </a:cubicBezTo>
                  <a:cubicBezTo>
                    <a:pt x="7692" y="9247"/>
                    <a:pt x="7597" y="9128"/>
                    <a:pt x="7609" y="8997"/>
                  </a:cubicBezTo>
                  <a:lnTo>
                    <a:pt x="7597" y="8997"/>
                  </a:lnTo>
                  <a:cubicBezTo>
                    <a:pt x="7609" y="8938"/>
                    <a:pt x="7620" y="8866"/>
                    <a:pt x="7632" y="8807"/>
                  </a:cubicBezTo>
                  <a:cubicBezTo>
                    <a:pt x="7716" y="8521"/>
                    <a:pt x="7859" y="8259"/>
                    <a:pt x="8037" y="8033"/>
                  </a:cubicBezTo>
                  <a:cubicBezTo>
                    <a:pt x="8240" y="7783"/>
                    <a:pt x="8490" y="7581"/>
                    <a:pt x="8775" y="7438"/>
                  </a:cubicBezTo>
                  <a:cubicBezTo>
                    <a:pt x="8811" y="7420"/>
                    <a:pt x="8847" y="7412"/>
                    <a:pt x="8883" y="7412"/>
                  </a:cubicBezTo>
                  <a:close/>
                  <a:moveTo>
                    <a:pt x="10021" y="8863"/>
                  </a:moveTo>
                  <a:cubicBezTo>
                    <a:pt x="10132" y="8863"/>
                    <a:pt x="10236" y="8911"/>
                    <a:pt x="10299" y="9033"/>
                  </a:cubicBezTo>
                  <a:cubicBezTo>
                    <a:pt x="10418" y="9247"/>
                    <a:pt x="10216" y="9486"/>
                    <a:pt x="10085" y="9640"/>
                  </a:cubicBezTo>
                  <a:cubicBezTo>
                    <a:pt x="9963" y="9773"/>
                    <a:pt x="9779" y="9917"/>
                    <a:pt x="9591" y="9917"/>
                  </a:cubicBezTo>
                  <a:cubicBezTo>
                    <a:pt x="9577" y="9917"/>
                    <a:pt x="9563" y="9916"/>
                    <a:pt x="9549" y="9914"/>
                  </a:cubicBezTo>
                  <a:cubicBezTo>
                    <a:pt x="9478" y="9914"/>
                    <a:pt x="9418" y="9902"/>
                    <a:pt x="9383" y="9819"/>
                  </a:cubicBezTo>
                  <a:lnTo>
                    <a:pt x="9371" y="9819"/>
                  </a:lnTo>
                  <a:cubicBezTo>
                    <a:pt x="9275" y="9557"/>
                    <a:pt x="9442" y="9224"/>
                    <a:pt x="9633" y="9045"/>
                  </a:cubicBezTo>
                  <a:cubicBezTo>
                    <a:pt x="9732" y="8939"/>
                    <a:pt x="9883" y="8863"/>
                    <a:pt x="10021" y="8863"/>
                  </a:cubicBezTo>
                  <a:close/>
                  <a:moveTo>
                    <a:pt x="6195" y="10866"/>
                  </a:moveTo>
                  <a:cubicBezTo>
                    <a:pt x="6256" y="10866"/>
                    <a:pt x="6315" y="10890"/>
                    <a:pt x="6358" y="10938"/>
                  </a:cubicBezTo>
                  <a:cubicBezTo>
                    <a:pt x="6585" y="11236"/>
                    <a:pt x="6704" y="11843"/>
                    <a:pt x="6370" y="12129"/>
                  </a:cubicBezTo>
                  <a:cubicBezTo>
                    <a:pt x="6332" y="12162"/>
                    <a:pt x="6285" y="12178"/>
                    <a:pt x="6238" y="12178"/>
                  </a:cubicBezTo>
                  <a:cubicBezTo>
                    <a:pt x="6153" y="12178"/>
                    <a:pt x="6068" y="12126"/>
                    <a:pt x="6037" y="12033"/>
                  </a:cubicBezTo>
                  <a:cubicBezTo>
                    <a:pt x="5811" y="11760"/>
                    <a:pt x="5846" y="11260"/>
                    <a:pt x="6001" y="10974"/>
                  </a:cubicBezTo>
                  <a:cubicBezTo>
                    <a:pt x="6047" y="10902"/>
                    <a:pt x="6122" y="10866"/>
                    <a:pt x="6195" y="10866"/>
                  </a:cubicBezTo>
                  <a:close/>
                  <a:moveTo>
                    <a:pt x="10361" y="11618"/>
                  </a:moveTo>
                  <a:cubicBezTo>
                    <a:pt x="10584" y="11618"/>
                    <a:pt x="10777" y="11792"/>
                    <a:pt x="10787" y="12022"/>
                  </a:cubicBezTo>
                  <a:cubicBezTo>
                    <a:pt x="10799" y="12212"/>
                    <a:pt x="10668" y="12391"/>
                    <a:pt x="10490" y="12450"/>
                  </a:cubicBezTo>
                  <a:cubicBezTo>
                    <a:pt x="10472" y="12454"/>
                    <a:pt x="10454" y="12455"/>
                    <a:pt x="10437" y="12455"/>
                  </a:cubicBezTo>
                  <a:cubicBezTo>
                    <a:pt x="10334" y="12455"/>
                    <a:pt x="10231" y="12399"/>
                    <a:pt x="10180" y="12307"/>
                  </a:cubicBezTo>
                  <a:cubicBezTo>
                    <a:pt x="10180" y="12307"/>
                    <a:pt x="10180" y="12284"/>
                    <a:pt x="10168" y="12284"/>
                  </a:cubicBezTo>
                  <a:cubicBezTo>
                    <a:pt x="10109" y="12212"/>
                    <a:pt x="10061" y="12117"/>
                    <a:pt x="10037" y="12022"/>
                  </a:cubicBezTo>
                  <a:cubicBezTo>
                    <a:pt x="9990" y="11843"/>
                    <a:pt x="10097" y="11676"/>
                    <a:pt x="10264" y="11629"/>
                  </a:cubicBezTo>
                  <a:cubicBezTo>
                    <a:pt x="10296" y="11621"/>
                    <a:pt x="10329" y="11618"/>
                    <a:pt x="10361" y="11618"/>
                  </a:cubicBezTo>
                  <a:close/>
                  <a:moveTo>
                    <a:pt x="7891" y="11092"/>
                  </a:moveTo>
                  <a:cubicBezTo>
                    <a:pt x="7919" y="11092"/>
                    <a:pt x="7948" y="11096"/>
                    <a:pt x="7978" y="11105"/>
                  </a:cubicBezTo>
                  <a:lnTo>
                    <a:pt x="7978" y="11117"/>
                  </a:lnTo>
                  <a:cubicBezTo>
                    <a:pt x="8192" y="11176"/>
                    <a:pt x="8287" y="11414"/>
                    <a:pt x="8347" y="11605"/>
                  </a:cubicBezTo>
                  <a:cubicBezTo>
                    <a:pt x="8382" y="11736"/>
                    <a:pt x="8394" y="11879"/>
                    <a:pt x="8406" y="12022"/>
                  </a:cubicBezTo>
                  <a:cubicBezTo>
                    <a:pt x="8430" y="12129"/>
                    <a:pt x="8442" y="12236"/>
                    <a:pt x="8418" y="12343"/>
                  </a:cubicBezTo>
                  <a:cubicBezTo>
                    <a:pt x="8382" y="12438"/>
                    <a:pt x="8299" y="12498"/>
                    <a:pt x="8204" y="12498"/>
                  </a:cubicBezTo>
                  <a:cubicBezTo>
                    <a:pt x="8049" y="12474"/>
                    <a:pt x="7906" y="12414"/>
                    <a:pt x="7787" y="12307"/>
                  </a:cubicBezTo>
                  <a:lnTo>
                    <a:pt x="7763" y="12284"/>
                  </a:lnTo>
                  <a:cubicBezTo>
                    <a:pt x="7549" y="12093"/>
                    <a:pt x="7442" y="11795"/>
                    <a:pt x="7489" y="11498"/>
                  </a:cubicBezTo>
                  <a:cubicBezTo>
                    <a:pt x="7531" y="11309"/>
                    <a:pt x="7684" y="11092"/>
                    <a:pt x="7891" y="11092"/>
                  </a:cubicBezTo>
                  <a:close/>
                  <a:moveTo>
                    <a:pt x="5446" y="14078"/>
                  </a:moveTo>
                  <a:cubicBezTo>
                    <a:pt x="5506" y="14078"/>
                    <a:pt x="5568" y="14117"/>
                    <a:pt x="5632" y="14212"/>
                  </a:cubicBezTo>
                  <a:cubicBezTo>
                    <a:pt x="5787" y="14474"/>
                    <a:pt x="5894" y="14760"/>
                    <a:pt x="5954" y="15058"/>
                  </a:cubicBezTo>
                  <a:cubicBezTo>
                    <a:pt x="6096" y="15713"/>
                    <a:pt x="6192" y="16379"/>
                    <a:pt x="6227" y="17046"/>
                  </a:cubicBezTo>
                  <a:cubicBezTo>
                    <a:pt x="6251" y="17629"/>
                    <a:pt x="6323" y="18213"/>
                    <a:pt x="6454" y="18784"/>
                  </a:cubicBezTo>
                  <a:cubicBezTo>
                    <a:pt x="6394" y="18772"/>
                    <a:pt x="6346" y="18749"/>
                    <a:pt x="6299" y="18713"/>
                  </a:cubicBezTo>
                  <a:lnTo>
                    <a:pt x="6299" y="18725"/>
                  </a:lnTo>
                  <a:cubicBezTo>
                    <a:pt x="6061" y="18570"/>
                    <a:pt x="5846" y="18380"/>
                    <a:pt x="5668" y="18153"/>
                  </a:cubicBezTo>
                  <a:cubicBezTo>
                    <a:pt x="5406" y="17891"/>
                    <a:pt x="5203" y="17582"/>
                    <a:pt x="5049" y="17248"/>
                  </a:cubicBezTo>
                  <a:cubicBezTo>
                    <a:pt x="4715" y="16379"/>
                    <a:pt x="4691" y="15201"/>
                    <a:pt x="5144" y="14379"/>
                  </a:cubicBezTo>
                  <a:cubicBezTo>
                    <a:pt x="5223" y="14229"/>
                    <a:pt x="5329" y="14078"/>
                    <a:pt x="5446" y="14078"/>
                  </a:cubicBezTo>
                  <a:close/>
                  <a:moveTo>
                    <a:pt x="7820" y="0"/>
                  </a:moveTo>
                  <a:cubicBezTo>
                    <a:pt x="7383" y="0"/>
                    <a:pt x="6931" y="39"/>
                    <a:pt x="6620" y="163"/>
                  </a:cubicBezTo>
                  <a:cubicBezTo>
                    <a:pt x="5965" y="425"/>
                    <a:pt x="5346" y="854"/>
                    <a:pt x="5037" y="1520"/>
                  </a:cubicBezTo>
                  <a:cubicBezTo>
                    <a:pt x="4715" y="2175"/>
                    <a:pt x="4811" y="2854"/>
                    <a:pt x="4942" y="3532"/>
                  </a:cubicBezTo>
                  <a:cubicBezTo>
                    <a:pt x="5049" y="4092"/>
                    <a:pt x="5251" y="4925"/>
                    <a:pt x="4942" y="5485"/>
                  </a:cubicBezTo>
                  <a:cubicBezTo>
                    <a:pt x="4930" y="5509"/>
                    <a:pt x="4918" y="5533"/>
                    <a:pt x="4906" y="5545"/>
                  </a:cubicBezTo>
                  <a:cubicBezTo>
                    <a:pt x="4810" y="5640"/>
                    <a:pt x="4716" y="5680"/>
                    <a:pt x="4628" y="5680"/>
                  </a:cubicBezTo>
                  <a:cubicBezTo>
                    <a:pt x="4419" y="5680"/>
                    <a:pt x="4246" y="5457"/>
                    <a:pt x="4180" y="5223"/>
                  </a:cubicBezTo>
                  <a:cubicBezTo>
                    <a:pt x="4096" y="4914"/>
                    <a:pt x="4072" y="4592"/>
                    <a:pt x="4108" y="4271"/>
                  </a:cubicBezTo>
                  <a:cubicBezTo>
                    <a:pt x="4108" y="3961"/>
                    <a:pt x="4144" y="3652"/>
                    <a:pt x="4227" y="3354"/>
                  </a:cubicBezTo>
                  <a:cubicBezTo>
                    <a:pt x="4346" y="2961"/>
                    <a:pt x="4572" y="2604"/>
                    <a:pt x="4703" y="2199"/>
                  </a:cubicBezTo>
                  <a:cubicBezTo>
                    <a:pt x="4704" y="2197"/>
                    <a:pt x="4703" y="2196"/>
                    <a:pt x="4699" y="2196"/>
                  </a:cubicBezTo>
                  <a:cubicBezTo>
                    <a:pt x="4608" y="2196"/>
                    <a:pt x="3118" y="2909"/>
                    <a:pt x="2775" y="3699"/>
                  </a:cubicBezTo>
                  <a:cubicBezTo>
                    <a:pt x="2405" y="4521"/>
                    <a:pt x="2120" y="5390"/>
                    <a:pt x="2120" y="6283"/>
                  </a:cubicBezTo>
                  <a:cubicBezTo>
                    <a:pt x="2120" y="6866"/>
                    <a:pt x="2167" y="7247"/>
                    <a:pt x="2501" y="7700"/>
                  </a:cubicBezTo>
                  <a:cubicBezTo>
                    <a:pt x="2703" y="7985"/>
                    <a:pt x="2953" y="8247"/>
                    <a:pt x="3239" y="8462"/>
                  </a:cubicBezTo>
                  <a:cubicBezTo>
                    <a:pt x="3891" y="8874"/>
                    <a:pt x="3454" y="9429"/>
                    <a:pt x="2415" y="9429"/>
                  </a:cubicBezTo>
                  <a:cubicBezTo>
                    <a:pt x="2373" y="9429"/>
                    <a:pt x="2330" y="9428"/>
                    <a:pt x="2286" y="9426"/>
                  </a:cubicBezTo>
                  <a:cubicBezTo>
                    <a:pt x="2269" y="9425"/>
                    <a:pt x="2251" y="9425"/>
                    <a:pt x="2233" y="9425"/>
                  </a:cubicBezTo>
                  <a:cubicBezTo>
                    <a:pt x="1487" y="9425"/>
                    <a:pt x="945" y="10156"/>
                    <a:pt x="596" y="10807"/>
                  </a:cubicBezTo>
                  <a:cubicBezTo>
                    <a:pt x="215" y="11522"/>
                    <a:pt x="0" y="12724"/>
                    <a:pt x="179" y="13510"/>
                  </a:cubicBezTo>
                  <a:cubicBezTo>
                    <a:pt x="346" y="14236"/>
                    <a:pt x="1358" y="15963"/>
                    <a:pt x="1917" y="16272"/>
                  </a:cubicBezTo>
                  <a:cubicBezTo>
                    <a:pt x="1858" y="15570"/>
                    <a:pt x="1763" y="14010"/>
                    <a:pt x="2346" y="13129"/>
                  </a:cubicBezTo>
                  <a:cubicBezTo>
                    <a:pt x="2691" y="12593"/>
                    <a:pt x="3215" y="12212"/>
                    <a:pt x="3834" y="12057"/>
                  </a:cubicBezTo>
                  <a:lnTo>
                    <a:pt x="3834" y="12057"/>
                  </a:lnTo>
                  <a:cubicBezTo>
                    <a:pt x="3215" y="12879"/>
                    <a:pt x="2953" y="13903"/>
                    <a:pt x="2644" y="14855"/>
                  </a:cubicBezTo>
                  <a:cubicBezTo>
                    <a:pt x="2417" y="15593"/>
                    <a:pt x="2215" y="16391"/>
                    <a:pt x="2465" y="17141"/>
                  </a:cubicBezTo>
                  <a:cubicBezTo>
                    <a:pt x="2715" y="17891"/>
                    <a:pt x="3418" y="18344"/>
                    <a:pt x="4132" y="18630"/>
                  </a:cubicBezTo>
                  <a:cubicBezTo>
                    <a:pt x="4549" y="18784"/>
                    <a:pt x="5001" y="18903"/>
                    <a:pt x="5442" y="18951"/>
                  </a:cubicBezTo>
                  <a:cubicBezTo>
                    <a:pt x="5568" y="18973"/>
                    <a:pt x="5696" y="18983"/>
                    <a:pt x="5825" y="18983"/>
                  </a:cubicBezTo>
                  <a:cubicBezTo>
                    <a:pt x="6046" y="18983"/>
                    <a:pt x="6266" y="18952"/>
                    <a:pt x="6477" y="18891"/>
                  </a:cubicBezTo>
                  <a:cubicBezTo>
                    <a:pt x="6585" y="19284"/>
                    <a:pt x="6775" y="19653"/>
                    <a:pt x="7037" y="19975"/>
                  </a:cubicBezTo>
                  <a:cubicBezTo>
                    <a:pt x="7490" y="20543"/>
                    <a:pt x="8110" y="20670"/>
                    <a:pt x="8762" y="20670"/>
                  </a:cubicBezTo>
                  <a:cubicBezTo>
                    <a:pt x="9122" y="20670"/>
                    <a:pt x="9491" y="20631"/>
                    <a:pt x="9847" y="20606"/>
                  </a:cubicBezTo>
                  <a:cubicBezTo>
                    <a:pt x="9978" y="20594"/>
                    <a:pt x="10657" y="20463"/>
                    <a:pt x="10537" y="20392"/>
                  </a:cubicBezTo>
                  <a:cubicBezTo>
                    <a:pt x="10109" y="20106"/>
                    <a:pt x="9775" y="19701"/>
                    <a:pt x="9561" y="19237"/>
                  </a:cubicBezTo>
                  <a:cubicBezTo>
                    <a:pt x="9359" y="18784"/>
                    <a:pt x="9085" y="18213"/>
                    <a:pt x="8918" y="17760"/>
                  </a:cubicBezTo>
                  <a:cubicBezTo>
                    <a:pt x="8585" y="16867"/>
                    <a:pt x="8299" y="15963"/>
                    <a:pt x="8061" y="15046"/>
                  </a:cubicBezTo>
                  <a:cubicBezTo>
                    <a:pt x="7954" y="14641"/>
                    <a:pt x="7882" y="14141"/>
                    <a:pt x="8061" y="13748"/>
                  </a:cubicBezTo>
                  <a:cubicBezTo>
                    <a:pt x="8098" y="13669"/>
                    <a:pt x="8145" y="13639"/>
                    <a:pt x="8193" y="13639"/>
                  </a:cubicBezTo>
                  <a:cubicBezTo>
                    <a:pt x="8284" y="13639"/>
                    <a:pt x="8384" y="13742"/>
                    <a:pt x="8454" y="13819"/>
                  </a:cubicBezTo>
                  <a:cubicBezTo>
                    <a:pt x="8835" y="14260"/>
                    <a:pt x="9085" y="14855"/>
                    <a:pt x="9311" y="15391"/>
                  </a:cubicBezTo>
                  <a:cubicBezTo>
                    <a:pt x="9811" y="16558"/>
                    <a:pt x="10145" y="17820"/>
                    <a:pt x="10871" y="18868"/>
                  </a:cubicBezTo>
                  <a:cubicBezTo>
                    <a:pt x="11244" y="19422"/>
                    <a:pt x="11746" y="19944"/>
                    <a:pt x="12418" y="19944"/>
                  </a:cubicBezTo>
                  <a:cubicBezTo>
                    <a:pt x="12453" y="19944"/>
                    <a:pt x="12489" y="19942"/>
                    <a:pt x="12526" y="19939"/>
                  </a:cubicBezTo>
                  <a:cubicBezTo>
                    <a:pt x="13073" y="19892"/>
                    <a:pt x="14657" y="19403"/>
                    <a:pt x="14657" y="19403"/>
                  </a:cubicBezTo>
                  <a:cubicBezTo>
                    <a:pt x="14597" y="19332"/>
                    <a:pt x="14526" y="19272"/>
                    <a:pt x="14443" y="19237"/>
                  </a:cubicBezTo>
                  <a:lnTo>
                    <a:pt x="14443" y="19225"/>
                  </a:lnTo>
                  <a:cubicBezTo>
                    <a:pt x="14181" y="19058"/>
                    <a:pt x="13812" y="18618"/>
                    <a:pt x="13609" y="18427"/>
                  </a:cubicBezTo>
                  <a:cubicBezTo>
                    <a:pt x="13181" y="18034"/>
                    <a:pt x="12657" y="17201"/>
                    <a:pt x="12442" y="16903"/>
                  </a:cubicBezTo>
                  <a:cubicBezTo>
                    <a:pt x="11811" y="16010"/>
                    <a:pt x="11788" y="15677"/>
                    <a:pt x="11299" y="14689"/>
                  </a:cubicBezTo>
                  <a:cubicBezTo>
                    <a:pt x="11097" y="14260"/>
                    <a:pt x="11085" y="13903"/>
                    <a:pt x="11002" y="13438"/>
                  </a:cubicBezTo>
                  <a:cubicBezTo>
                    <a:pt x="10954" y="13224"/>
                    <a:pt x="10978" y="12998"/>
                    <a:pt x="11073" y="12807"/>
                  </a:cubicBezTo>
                  <a:cubicBezTo>
                    <a:pt x="11125" y="12717"/>
                    <a:pt x="11202" y="12684"/>
                    <a:pt x="11286" y="12684"/>
                  </a:cubicBezTo>
                  <a:cubicBezTo>
                    <a:pt x="11411" y="12684"/>
                    <a:pt x="11552" y="12760"/>
                    <a:pt x="11645" y="12831"/>
                  </a:cubicBezTo>
                  <a:cubicBezTo>
                    <a:pt x="11954" y="13046"/>
                    <a:pt x="12181" y="13391"/>
                    <a:pt x="12395" y="13688"/>
                  </a:cubicBezTo>
                  <a:cubicBezTo>
                    <a:pt x="12716" y="14153"/>
                    <a:pt x="12978" y="14629"/>
                    <a:pt x="13216" y="15141"/>
                  </a:cubicBezTo>
                  <a:cubicBezTo>
                    <a:pt x="13443" y="15617"/>
                    <a:pt x="13705" y="16094"/>
                    <a:pt x="14002" y="16546"/>
                  </a:cubicBezTo>
                  <a:cubicBezTo>
                    <a:pt x="14300" y="16963"/>
                    <a:pt x="14657" y="17344"/>
                    <a:pt x="15050" y="17677"/>
                  </a:cubicBezTo>
                  <a:cubicBezTo>
                    <a:pt x="15563" y="18104"/>
                    <a:pt x="16192" y="18446"/>
                    <a:pt x="16841" y="18446"/>
                  </a:cubicBezTo>
                  <a:cubicBezTo>
                    <a:pt x="17096" y="18446"/>
                    <a:pt x="17355" y="18393"/>
                    <a:pt x="17610" y="18272"/>
                  </a:cubicBezTo>
                  <a:cubicBezTo>
                    <a:pt x="17657" y="18237"/>
                    <a:pt x="17693" y="18201"/>
                    <a:pt x="17741" y="18165"/>
                  </a:cubicBezTo>
                  <a:cubicBezTo>
                    <a:pt x="17776" y="18129"/>
                    <a:pt x="18181" y="17737"/>
                    <a:pt x="18348" y="17546"/>
                  </a:cubicBezTo>
                  <a:lnTo>
                    <a:pt x="18431" y="17451"/>
                  </a:lnTo>
                  <a:lnTo>
                    <a:pt x="18312" y="17403"/>
                  </a:lnTo>
                  <a:cubicBezTo>
                    <a:pt x="18038" y="17260"/>
                    <a:pt x="17765" y="17106"/>
                    <a:pt x="17503" y="16939"/>
                  </a:cubicBezTo>
                  <a:cubicBezTo>
                    <a:pt x="16943" y="16594"/>
                    <a:pt x="16407" y="16201"/>
                    <a:pt x="15907" y="15748"/>
                  </a:cubicBezTo>
                  <a:cubicBezTo>
                    <a:pt x="15669" y="15510"/>
                    <a:pt x="15371" y="15224"/>
                    <a:pt x="15217" y="14891"/>
                  </a:cubicBezTo>
                  <a:cubicBezTo>
                    <a:pt x="15109" y="14641"/>
                    <a:pt x="15074" y="14260"/>
                    <a:pt x="15383" y="14129"/>
                  </a:cubicBezTo>
                  <a:cubicBezTo>
                    <a:pt x="15444" y="14103"/>
                    <a:pt x="15507" y="14092"/>
                    <a:pt x="15571" y="14092"/>
                  </a:cubicBezTo>
                  <a:cubicBezTo>
                    <a:pt x="15799" y="14092"/>
                    <a:pt x="16040" y="14232"/>
                    <a:pt x="16217" y="14343"/>
                  </a:cubicBezTo>
                  <a:cubicBezTo>
                    <a:pt x="16514" y="14534"/>
                    <a:pt x="16800" y="14748"/>
                    <a:pt x="17062" y="14986"/>
                  </a:cubicBezTo>
                  <a:cubicBezTo>
                    <a:pt x="17654" y="15490"/>
                    <a:pt x="18216" y="16388"/>
                    <a:pt x="18942" y="16388"/>
                  </a:cubicBezTo>
                  <a:cubicBezTo>
                    <a:pt x="19005" y="16388"/>
                    <a:pt x="19069" y="16382"/>
                    <a:pt x="19134" y="16367"/>
                  </a:cubicBezTo>
                  <a:cubicBezTo>
                    <a:pt x="19610" y="16272"/>
                    <a:pt x="19705" y="15927"/>
                    <a:pt x="20229" y="15582"/>
                  </a:cubicBezTo>
                  <a:cubicBezTo>
                    <a:pt x="20610" y="15332"/>
                    <a:pt x="21003" y="15105"/>
                    <a:pt x="21420" y="14915"/>
                  </a:cubicBezTo>
                  <a:cubicBezTo>
                    <a:pt x="21253" y="14546"/>
                    <a:pt x="21110" y="14153"/>
                    <a:pt x="21027" y="13760"/>
                  </a:cubicBezTo>
                  <a:cubicBezTo>
                    <a:pt x="20932" y="13284"/>
                    <a:pt x="21039" y="12819"/>
                    <a:pt x="20658" y="12629"/>
                  </a:cubicBezTo>
                  <a:cubicBezTo>
                    <a:pt x="20503" y="12557"/>
                    <a:pt x="20348" y="12498"/>
                    <a:pt x="20182" y="12474"/>
                  </a:cubicBezTo>
                  <a:cubicBezTo>
                    <a:pt x="19994" y="12439"/>
                    <a:pt x="19803" y="12421"/>
                    <a:pt x="19610" y="12421"/>
                  </a:cubicBezTo>
                  <a:cubicBezTo>
                    <a:pt x="19472" y="12421"/>
                    <a:pt x="19332" y="12430"/>
                    <a:pt x="19193" y="12450"/>
                  </a:cubicBezTo>
                  <a:cubicBezTo>
                    <a:pt x="18830" y="12503"/>
                    <a:pt x="18529" y="12547"/>
                    <a:pt x="18207" y="12547"/>
                  </a:cubicBezTo>
                  <a:cubicBezTo>
                    <a:pt x="18024" y="12547"/>
                    <a:pt x="17834" y="12532"/>
                    <a:pt x="17622" y="12498"/>
                  </a:cubicBezTo>
                  <a:cubicBezTo>
                    <a:pt x="17515" y="12486"/>
                    <a:pt x="17276" y="12319"/>
                    <a:pt x="17300" y="12224"/>
                  </a:cubicBezTo>
                  <a:cubicBezTo>
                    <a:pt x="17467" y="11605"/>
                    <a:pt x="18407" y="11569"/>
                    <a:pt x="18919" y="11557"/>
                  </a:cubicBezTo>
                  <a:cubicBezTo>
                    <a:pt x="18976" y="11556"/>
                    <a:pt x="19033" y="11555"/>
                    <a:pt x="19089" y="11555"/>
                  </a:cubicBezTo>
                  <a:cubicBezTo>
                    <a:pt x="19604" y="11555"/>
                    <a:pt x="20117" y="11605"/>
                    <a:pt x="20610" y="11712"/>
                  </a:cubicBezTo>
                  <a:lnTo>
                    <a:pt x="20753" y="11748"/>
                  </a:lnTo>
                  <a:cubicBezTo>
                    <a:pt x="20693" y="11438"/>
                    <a:pt x="20574" y="11141"/>
                    <a:pt x="20408" y="10890"/>
                  </a:cubicBezTo>
                  <a:cubicBezTo>
                    <a:pt x="20040" y="10373"/>
                    <a:pt x="19323" y="10247"/>
                    <a:pt x="18702" y="10247"/>
                  </a:cubicBezTo>
                  <a:cubicBezTo>
                    <a:pt x="18579" y="10247"/>
                    <a:pt x="18460" y="10252"/>
                    <a:pt x="18348" y="10259"/>
                  </a:cubicBezTo>
                  <a:cubicBezTo>
                    <a:pt x="17300" y="10319"/>
                    <a:pt x="16360" y="10831"/>
                    <a:pt x="15348" y="10974"/>
                  </a:cubicBezTo>
                  <a:cubicBezTo>
                    <a:pt x="15186" y="10997"/>
                    <a:pt x="15025" y="11010"/>
                    <a:pt x="14863" y="11010"/>
                  </a:cubicBezTo>
                  <a:cubicBezTo>
                    <a:pt x="14775" y="11010"/>
                    <a:pt x="14686" y="11006"/>
                    <a:pt x="14597" y="10998"/>
                  </a:cubicBezTo>
                  <a:cubicBezTo>
                    <a:pt x="14478" y="10998"/>
                    <a:pt x="14359" y="10938"/>
                    <a:pt x="14288" y="10843"/>
                  </a:cubicBezTo>
                  <a:cubicBezTo>
                    <a:pt x="14216" y="10736"/>
                    <a:pt x="14300" y="10557"/>
                    <a:pt x="14371" y="10474"/>
                  </a:cubicBezTo>
                  <a:cubicBezTo>
                    <a:pt x="14693" y="10117"/>
                    <a:pt x="15312" y="10057"/>
                    <a:pt x="15740" y="9914"/>
                  </a:cubicBezTo>
                  <a:cubicBezTo>
                    <a:pt x="16836" y="9569"/>
                    <a:pt x="17860" y="9021"/>
                    <a:pt x="18991" y="8771"/>
                  </a:cubicBezTo>
                  <a:cubicBezTo>
                    <a:pt x="19146" y="8735"/>
                    <a:pt x="19300" y="8700"/>
                    <a:pt x="19467" y="8688"/>
                  </a:cubicBezTo>
                  <a:cubicBezTo>
                    <a:pt x="19537" y="8670"/>
                    <a:pt x="19613" y="8659"/>
                    <a:pt x="19691" y="8659"/>
                  </a:cubicBezTo>
                  <a:cubicBezTo>
                    <a:pt x="19719" y="8659"/>
                    <a:pt x="19748" y="8661"/>
                    <a:pt x="19777" y="8664"/>
                  </a:cubicBezTo>
                  <a:cubicBezTo>
                    <a:pt x="19805" y="8669"/>
                    <a:pt x="19827" y="8671"/>
                    <a:pt x="19846" y="8671"/>
                  </a:cubicBezTo>
                  <a:cubicBezTo>
                    <a:pt x="20015" y="8671"/>
                    <a:pt x="19804" y="8487"/>
                    <a:pt x="19729" y="8390"/>
                  </a:cubicBezTo>
                  <a:cubicBezTo>
                    <a:pt x="19670" y="8295"/>
                    <a:pt x="19634" y="8200"/>
                    <a:pt x="19586" y="8116"/>
                  </a:cubicBezTo>
                  <a:cubicBezTo>
                    <a:pt x="19455" y="7890"/>
                    <a:pt x="19336" y="7652"/>
                    <a:pt x="19193" y="7438"/>
                  </a:cubicBezTo>
                  <a:cubicBezTo>
                    <a:pt x="18979" y="7081"/>
                    <a:pt x="18646" y="6819"/>
                    <a:pt x="18265" y="6664"/>
                  </a:cubicBezTo>
                  <a:cubicBezTo>
                    <a:pt x="18053" y="6589"/>
                    <a:pt x="17837" y="6557"/>
                    <a:pt x="17619" y="6557"/>
                  </a:cubicBezTo>
                  <a:cubicBezTo>
                    <a:pt x="16904" y="6557"/>
                    <a:pt x="16176" y="6904"/>
                    <a:pt x="15574" y="7223"/>
                  </a:cubicBezTo>
                  <a:cubicBezTo>
                    <a:pt x="14990" y="7533"/>
                    <a:pt x="14467" y="7902"/>
                    <a:pt x="13931" y="8271"/>
                  </a:cubicBezTo>
                  <a:cubicBezTo>
                    <a:pt x="13359" y="8652"/>
                    <a:pt x="12752" y="9069"/>
                    <a:pt x="12085" y="9247"/>
                  </a:cubicBezTo>
                  <a:cubicBezTo>
                    <a:pt x="12007" y="9270"/>
                    <a:pt x="11907" y="9292"/>
                    <a:pt x="11811" y="9292"/>
                  </a:cubicBezTo>
                  <a:cubicBezTo>
                    <a:pt x="11703" y="9292"/>
                    <a:pt x="11601" y="9264"/>
                    <a:pt x="11538" y="9176"/>
                  </a:cubicBezTo>
                  <a:cubicBezTo>
                    <a:pt x="11383" y="8950"/>
                    <a:pt x="11490" y="8688"/>
                    <a:pt x="11633" y="8497"/>
                  </a:cubicBezTo>
                  <a:cubicBezTo>
                    <a:pt x="12002" y="7938"/>
                    <a:pt x="12692" y="7581"/>
                    <a:pt x="13264" y="7283"/>
                  </a:cubicBezTo>
                  <a:cubicBezTo>
                    <a:pt x="13835" y="6973"/>
                    <a:pt x="14478" y="6723"/>
                    <a:pt x="15086" y="6461"/>
                  </a:cubicBezTo>
                  <a:cubicBezTo>
                    <a:pt x="15894" y="6113"/>
                    <a:pt x="16739" y="5792"/>
                    <a:pt x="17618" y="5792"/>
                  </a:cubicBezTo>
                  <a:cubicBezTo>
                    <a:pt x="17761" y="5792"/>
                    <a:pt x="17905" y="5800"/>
                    <a:pt x="18050" y="5818"/>
                  </a:cubicBezTo>
                  <a:cubicBezTo>
                    <a:pt x="18062" y="5830"/>
                    <a:pt x="18074" y="5830"/>
                    <a:pt x="18086" y="5830"/>
                  </a:cubicBezTo>
                  <a:lnTo>
                    <a:pt x="18157" y="5830"/>
                  </a:lnTo>
                  <a:cubicBezTo>
                    <a:pt x="18312" y="5830"/>
                    <a:pt x="18479" y="5854"/>
                    <a:pt x="18634" y="5902"/>
                  </a:cubicBezTo>
                  <a:cubicBezTo>
                    <a:pt x="18634" y="5902"/>
                    <a:pt x="18634" y="5902"/>
                    <a:pt x="18634" y="5902"/>
                  </a:cubicBezTo>
                  <a:cubicBezTo>
                    <a:pt x="18676" y="5902"/>
                    <a:pt x="17774" y="3959"/>
                    <a:pt x="16967" y="3330"/>
                  </a:cubicBezTo>
                  <a:cubicBezTo>
                    <a:pt x="16536" y="2991"/>
                    <a:pt x="16014" y="2816"/>
                    <a:pt x="15486" y="2816"/>
                  </a:cubicBezTo>
                  <a:cubicBezTo>
                    <a:pt x="15123" y="2816"/>
                    <a:pt x="14758" y="2898"/>
                    <a:pt x="14419" y="3068"/>
                  </a:cubicBezTo>
                  <a:cubicBezTo>
                    <a:pt x="13597" y="3449"/>
                    <a:pt x="12931" y="4128"/>
                    <a:pt x="12288" y="4747"/>
                  </a:cubicBezTo>
                  <a:cubicBezTo>
                    <a:pt x="11978" y="5045"/>
                    <a:pt x="11633" y="5318"/>
                    <a:pt x="11299" y="5604"/>
                  </a:cubicBezTo>
                  <a:cubicBezTo>
                    <a:pt x="10930" y="5914"/>
                    <a:pt x="10561" y="6247"/>
                    <a:pt x="10097" y="6414"/>
                  </a:cubicBezTo>
                  <a:cubicBezTo>
                    <a:pt x="9994" y="6448"/>
                    <a:pt x="9897" y="6501"/>
                    <a:pt x="9779" y="6501"/>
                  </a:cubicBezTo>
                  <a:cubicBezTo>
                    <a:pt x="9734" y="6501"/>
                    <a:pt x="9686" y="6493"/>
                    <a:pt x="9633" y="6473"/>
                  </a:cubicBezTo>
                  <a:lnTo>
                    <a:pt x="9621" y="6473"/>
                  </a:lnTo>
                  <a:cubicBezTo>
                    <a:pt x="9573" y="6426"/>
                    <a:pt x="9549" y="6354"/>
                    <a:pt x="9585" y="6295"/>
                  </a:cubicBezTo>
                  <a:cubicBezTo>
                    <a:pt x="9597" y="6247"/>
                    <a:pt x="9621" y="6188"/>
                    <a:pt x="9656" y="6152"/>
                  </a:cubicBezTo>
                  <a:cubicBezTo>
                    <a:pt x="9775" y="5985"/>
                    <a:pt x="9906" y="5842"/>
                    <a:pt x="10049" y="5711"/>
                  </a:cubicBezTo>
                  <a:cubicBezTo>
                    <a:pt x="10430" y="5342"/>
                    <a:pt x="10799" y="4973"/>
                    <a:pt x="11133" y="4580"/>
                  </a:cubicBezTo>
                  <a:cubicBezTo>
                    <a:pt x="11538" y="4092"/>
                    <a:pt x="11978" y="3640"/>
                    <a:pt x="12442" y="3211"/>
                  </a:cubicBezTo>
                  <a:cubicBezTo>
                    <a:pt x="12839" y="2877"/>
                    <a:pt x="13326" y="2534"/>
                    <a:pt x="13857" y="2534"/>
                  </a:cubicBezTo>
                  <a:cubicBezTo>
                    <a:pt x="13932" y="2534"/>
                    <a:pt x="14009" y="2541"/>
                    <a:pt x="14086" y="2556"/>
                  </a:cubicBezTo>
                  <a:cubicBezTo>
                    <a:pt x="14109" y="2556"/>
                    <a:pt x="13085" y="842"/>
                    <a:pt x="12181" y="604"/>
                  </a:cubicBezTo>
                  <a:cubicBezTo>
                    <a:pt x="12002" y="559"/>
                    <a:pt x="11825" y="538"/>
                    <a:pt x="11652" y="538"/>
                  </a:cubicBezTo>
                  <a:cubicBezTo>
                    <a:pt x="10950" y="538"/>
                    <a:pt x="10305" y="883"/>
                    <a:pt x="9799" y="1389"/>
                  </a:cubicBezTo>
                  <a:cubicBezTo>
                    <a:pt x="9228" y="1985"/>
                    <a:pt x="8930" y="2711"/>
                    <a:pt x="8668" y="3473"/>
                  </a:cubicBezTo>
                  <a:cubicBezTo>
                    <a:pt x="8537" y="3902"/>
                    <a:pt x="8371" y="4306"/>
                    <a:pt x="8180" y="4711"/>
                  </a:cubicBezTo>
                  <a:cubicBezTo>
                    <a:pt x="8013" y="5021"/>
                    <a:pt x="7799" y="5366"/>
                    <a:pt x="7442" y="5485"/>
                  </a:cubicBezTo>
                  <a:cubicBezTo>
                    <a:pt x="7392" y="5503"/>
                    <a:pt x="7346" y="5511"/>
                    <a:pt x="7305" y="5511"/>
                  </a:cubicBezTo>
                  <a:cubicBezTo>
                    <a:pt x="6699" y="5511"/>
                    <a:pt x="7004" y="3737"/>
                    <a:pt x="7049" y="3425"/>
                  </a:cubicBezTo>
                  <a:cubicBezTo>
                    <a:pt x="7132" y="2854"/>
                    <a:pt x="7287" y="2306"/>
                    <a:pt x="7513" y="1794"/>
                  </a:cubicBezTo>
                  <a:cubicBezTo>
                    <a:pt x="7870" y="1044"/>
                    <a:pt x="8466" y="532"/>
                    <a:pt x="9156" y="115"/>
                  </a:cubicBezTo>
                  <a:cubicBezTo>
                    <a:pt x="9178" y="101"/>
                    <a:pt x="8519" y="0"/>
                    <a:pt x="7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7" name="Google Shape;717;p22">
              <a:extLst>
                <a:ext uri="{FF2B5EF4-FFF2-40B4-BE49-F238E27FC236}">
                  <a16:creationId xmlns:a16="http://schemas.microsoft.com/office/drawing/2014/main" id="{E8714174-BA50-3868-C252-5849EF285ECB}"/>
                </a:ext>
              </a:extLst>
            </p:cNvPr>
            <p:cNvSpPr/>
            <p:nvPr/>
          </p:nvSpPr>
          <p:spPr>
            <a:xfrm>
              <a:off x="3725461" y="3677005"/>
              <a:ext cx="776094" cy="400382"/>
            </a:xfrm>
            <a:custGeom>
              <a:avLst/>
              <a:gdLst/>
              <a:ahLst/>
              <a:cxnLst/>
              <a:rect l="l" t="t" r="r" b="b"/>
              <a:pathLst>
                <a:path w="20888" h="10776" extrusionOk="0">
                  <a:moveTo>
                    <a:pt x="11530" y="0"/>
                  </a:moveTo>
                  <a:cubicBezTo>
                    <a:pt x="11077" y="477"/>
                    <a:pt x="10994" y="489"/>
                    <a:pt x="10613" y="977"/>
                  </a:cubicBezTo>
                  <a:cubicBezTo>
                    <a:pt x="10553" y="1036"/>
                    <a:pt x="10137" y="1751"/>
                    <a:pt x="10077" y="1786"/>
                  </a:cubicBezTo>
                  <a:cubicBezTo>
                    <a:pt x="9851" y="2227"/>
                    <a:pt x="9708" y="2548"/>
                    <a:pt x="9517" y="3001"/>
                  </a:cubicBezTo>
                  <a:cubicBezTo>
                    <a:pt x="9315" y="3489"/>
                    <a:pt x="9125" y="3977"/>
                    <a:pt x="8922" y="4465"/>
                  </a:cubicBezTo>
                  <a:cubicBezTo>
                    <a:pt x="8732" y="4894"/>
                    <a:pt x="8470" y="5287"/>
                    <a:pt x="8279" y="5703"/>
                  </a:cubicBezTo>
                  <a:cubicBezTo>
                    <a:pt x="7970" y="5608"/>
                    <a:pt x="7672" y="5513"/>
                    <a:pt x="7362" y="5430"/>
                  </a:cubicBezTo>
                  <a:cubicBezTo>
                    <a:pt x="7601" y="4930"/>
                    <a:pt x="7636" y="4287"/>
                    <a:pt x="7672" y="3775"/>
                  </a:cubicBezTo>
                  <a:cubicBezTo>
                    <a:pt x="7708" y="3072"/>
                    <a:pt x="7708" y="2382"/>
                    <a:pt x="7648" y="1691"/>
                  </a:cubicBezTo>
                  <a:cubicBezTo>
                    <a:pt x="7636" y="1524"/>
                    <a:pt x="7624" y="1358"/>
                    <a:pt x="7612" y="1191"/>
                  </a:cubicBezTo>
                  <a:cubicBezTo>
                    <a:pt x="7601" y="1227"/>
                    <a:pt x="7589" y="1274"/>
                    <a:pt x="7577" y="1310"/>
                  </a:cubicBezTo>
                  <a:cubicBezTo>
                    <a:pt x="7398" y="1941"/>
                    <a:pt x="7279" y="2584"/>
                    <a:pt x="7231" y="3239"/>
                  </a:cubicBezTo>
                  <a:cubicBezTo>
                    <a:pt x="7231" y="3632"/>
                    <a:pt x="7208" y="4025"/>
                    <a:pt x="7160" y="4406"/>
                  </a:cubicBezTo>
                  <a:cubicBezTo>
                    <a:pt x="7124" y="4727"/>
                    <a:pt x="7041" y="5025"/>
                    <a:pt x="7029" y="5334"/>
                  </a:cubicBezTo>
                  <a:cubicBezTo>
                    <a:pt x="6839" y="5287"/>
                    <a:pt x="6660" y="5239"/>
                    <a:pt x="6481" y="5191"/>
                  </a:cubicBezTo>
                  <a:cubicBezTo>
                    <a:pt x="6315" y="4382"/>
                    <a:pt x="5803" y="3620"/>
                    <a:pt x="5469" y="2870"/>
                  </a:cubicBezTo>
                  <a:cubicBezTo>
                    <a:pt x="5386" y="2691"/>
                    <a:pt x="5303" y="2501"/>
                    <a:pt x="5231" y="2310"/>
                  </a:cubicBezTo>
                  <a:lnTo>
                    <a:pt x="5231" y="2310"/>
                  </a:lnTo>
                  <a:cubicBezTo>
                    <a:pt x="5160" y="2513"/>
                    <a:pt x="5374" y="3441"/>
                    <a:pt x="5541" y="3751"/>
                  </a:cubicBezTo>
                  <a:cubicBezTo>
                    <a:pt x="5755" y="4156"/>
                    <a:pt x="5898" y="4703"/>
                    <a:pt x="6088" y="5108"/>
                  </a:cubicBezTo>
                  <a:cubicBezTo>
                    <a:pt x="4422" y="4727"/>
                    <a:pt x="1957" y="3822"/>
                    <a:pt x="493" y="2941"/>
                  </a:cubicBezTo>
                  <a:cubicBezTo>
                    <a:pt x="449" y="2915"/>
                    <a:pt x="405" y="2904"/>
                    <a:pt x="363" y="2904"/>
                  </a:cubicBezTo>
                  <a:cubicBezTo>
                    <a:pt x="154" y="2904"/>
                    <a:pt x="0" y="3185"/>
                    <a:pt x="219" y="3334"/>
                  </a:cubicBezTo>
                  <a:cubicBezTo>
                    <a:pt x="1540" y="4263"/>
                    <a:pt x="4029" y="5120"/>
                    <a:pt x="5588" y="5489"/>
                  </a:cubicBezTo>
                  <a:cubicBezTo>
                    <a:pt x="5791" y="5537"/>
                    <a:pt x="5981" y="5584"/>
                    <a:pt x="6184" y="5632"/>
                  </a:cubicBezTo>
                  <a:cubicBezTo>
                    <a:pt x="5827" y="6299"/>
                    <a:pt x="4410" y="7311"/>
                    <a:pt x="4291" y="7430"/>
                  </a:cubicBezTo>
                  <a:lnTo>
                    <a:pt x="4124" y="7620"/>
                  </a:lnTo>
                  <a:cubicBezTo>
                    <a:pt x="4422" y="7489"/>
                    <a:pt x="5874" y="6751"/>
                    <a:pt x="6529" y="5751"/>
                  </a:cubicBezTo>
                  <a:cubicBezTo>
                    <a:pt x="6696" y="5787"/>
                    <a:pt x="6767" y="5787"/>
                    <a:pt x="6934" y="5834"/>
                  </a:cubicBezTo>
                  <a:cubicBezTo>
                    <a:pt x="7017" y="6120"/>
                    <a:pt x="7053" y="6430"/>
                    <a:pt x="7041" y="6739"/>
                  </a:cubicBezTo>
                  <a:cubicBezTo>
                    <a:pt x="6981" y="7204"/>
                    <a:pt x="6874" y="7656"/>
                    <a:pt x="6708" y="8097"/>
                  </a:cubicBezTo>
                  <a:cubicBezTo>
                    <a:pt x="6469" y="8847"/>
                    <a:pt x="5934" y="10406"/>
                    <a:pt x="6077" y="10430"/>
                  </a:cubicBezTo>
                  <a:cubicBezTo>
                    <a:pt x="6267" y="10085"/>
                    <a:pt x="6458" y="9752"/>
                    <a:pt x="6636" y="9394"/>
                  </a:cubicBezTo>
                  <a:cubicBezTo>
                    <a:pt x="6958" y="8740"/>
                    <a:pt x="7196" y="8049"/>
                    <a:pt x="7327" y="7335"/>
                  </a:cubicBezTo>
                  <a:cubicBezTo>
                    <a:pt x="7386" y="6942"/>
                    <a:pt x="7458" y="6382"/>
                    <a:pt x="7327" y="5942"/>
                  </a:cubicBezTo>
                  <a:lnTo>
                    <a:pt x="7327" y="5942"/>
                  </a:lnTo>
                  <a:cubicBezTo>
                    <a:pt x="7660" y="6037"/>
                    <a:pt x="7993" y="6132"/>
                    <a:pt x="8327" y="6239"/>
                  </a:cubicBezTo>
                  <a:cubicBezTo>
                    <a:pt x="8803" y="7668"/>
                    <a:pt x="8875" y="10645"/>
                    <a:pt x="9006" y="10645"/>
                  </a:cubicBezTo>
                  <a:lnTo>
                    <a:pt x="9006" y="10371"/>
                  </a:lnTo>
                  <a:cubicBezTo>
                    <a:pt x="8982" y="9132"/>
                    <a:pt x="9196" y="7549"/>
                    <a:pt x="8696" y="6346"/>
                  </a:cubicBezTo>
                  <a:lnTo>
                    <a:pt x="8696" y="6346"/>
                  </a:lnTo>
                  <a:cubicBezTo>
                    <a:pt x="9256" y="6513"/>
                    <a:pt x="9815" y="6692"/>
                    <a:pt x="10375" y="6858"/>
                  </a:cubicBezTo>
                  <a:cubicBezTo>
                    <a:pt x="10375" y="6870"/>
                    <a:pt x="10387" y="6870"/>
                    <a:pt x="10387" y="6882"/>
                  </a:cubicBezTo>
                  <a:cubicBezTo>
                    <a:pt x="11101" y="8013"/>
                    <a:pt x="12113" y="10597"/>
                    <a:pt x="12268" y="10776"/>
                  </a:cubicBezTo>
                  <a:lnTo>
                    <a:pt x="12232" y="10656"/>
                  </a:lnTo>
                  <a:cubicBezTo>
                    <a:pt x="11970" y="9859"/>
                    <a:pt x="11768" y="9049"/>
                    <a:pt x="11530" y="8251"/>
                  </a:cubicBezTo>
                  <a:cubicBezTo>
                    <a:pt x="11434" y="7823"/>
                    <a:pt x="11268" y="7430"/>
                    <a:pt x="11041" y="7061"/>
                  </a:cubicBezTo>
                  <a:lnTo>
                    <a:pt x="11041" y="7061"/>
                  </a:lnTo>
                  <a:cubicBezTo>
                    <a:pt x="12006" y="7358"/>
                    <a:pt x="13208" y="7835"/>
                    <a:pt x="14173" y="8168"/>
                  </a:cubicBezTo>
                  <a:cubicBezTo>
                    <a:pt x="14732" y="8847"/>
                    <a:pt x="15816" y="10335"/>
                    <a:pt x="15959" y="10406"/>
                  </a:cubicBezTo>
                  <a:cubicBezTo>
                    <a:pt x="15661" y="9740"/>
                    <a:pt x="15328" y="8942"/>
                    <a:pt x="14851" y="8335"/>
                  </a:cubicBezTo>
                  <a:lnTo>
                    <a:pt x="14851" y="8335"/>
                  </a:lnTo>
                  <a:cubicBezTo>
                    <a:pt x="15244" y="8478"/>
                    <a:pt x="15649" y="8620"/>
                    <a:pt x="16030" y="8763"/>
                  </a:cubicBezTo>
                  <a:cubicBezTo>
                    <a:pt x="16899" y="9097"/>
                    <a:pt x="17757" y="9406"/>
                    <a:pt x="18638" y="9692"/>
                  </a:cubicBezTo>
                  <a:cubicBezTo>
                    <a:pt x="19388" y="9918"/>
                    <a:pt x="20043" y="10323"/>
                    <a:pt x="20840" y="10347"/>
                  </a:cubicBezTo>
                  <a:cubicBezTo>
                    <a:pt x="20888" y="10335"/>
                    <a:pt x="20888" y="10264"/>
                    <a:pt x="20840" y="10264"/>
                  </a:cubicBezTo>
                  <a:cubicBezTo>
                    <a:pt x="20019" y="10168"/>
                    <a:pt x="19328" y="9775"/>
                    <a:pt x="18602" y="9382"/>
                  </a:cubicBezTo>
                  <a:cubicBezTo>
                    <a:pt x="18054" y="9097"/>
                    <a:pt x="17483" y="8835"/>
                    <a:pt x="16899" y="8620"/>
                  </a:cubicBezTo>
                  <a:cubicBezTo>
                    <a:pt x="17042" y="8561"/>
                    <a:pt x="17173" y="8478"/>
                    <a:pt x="17316" y="8418"/>
                  </a:cubicBezTo>
                  <a:cubicBezTo>
                    <a:pt x="17685" y="8239"/>
                    <a:pt x="18054" y="8061"/>
                    <a:pt x="18435" y="7882"/>
                  </a:cubicBezTo>
                  <a:lnTo>
                    <a:pt x="18542" y="7835"/>
                  </a:lnTo>
                  <a:cubicBezTo>
                    <a:pt x="18533" y="7823"/>
                    <a:pt x="18505" y="7818"/>
                    <a:pt x="18460" y="7818"/>
                  </a:cubicBezTo>
                  <a:cubicBezTo>
                    <a:pt x="18093" y="7818"/>
                    <a:pt x="16647" y="8179"/>
                    <a:pt x="16233" y="8370"/>
                  </a:cubicBezTo>
                  <a:lnTo>
                    <a:pt x="16173" y="8347"/>
                  </a:lnTo>
                  <a:cubicBezTo>
                    <a:pt x="15292" y="8001"/>
                    <a:pt x="14387" y="7668"/>
                    <a:pt x="13494" y="7347"/>
                  </a:cubicBezTo>
                  <a:cubicBezTo>
                    <a:pt x="13899" y="7168"/>
                    <a:pt x="14280" y="6942"/>
                    <a:pt x="14649" y="6692"/>
                  </a:cubicBezTo>
                  <a:cubicBezTo>
                    <a:pt x="15161" y="6370"/>
                    <a:pt x="15649" y="6013"/>
                    <a:pt x="16149" y="5692"/>
                  </a:cubicBezTo>
                  <a:cubicBezTo>
                    <a:pt x="16411" y="5513"/>
                    <a:pt x="16673" y="5358"/>
                    <a:pt x="16935" y="5203"/>
                  </a:cubicBezTo>
                  <a:lnTo>
                    <a:pt x="16935" y="5203"/>
                  </a:lnTo>
                  <a:cubicBezTo>
                    <a:pt x="16792" y="5227"/>
                    <a:pt x="16661" y="5263"/>
                    <a:pt x="16518" y="5311"/>
                  </a:cubicBezTo>
                  <a:cubicBezTo>
                    <a:pt x="15911" y="5549"/>
                    <a:pt x="15304" y="5823"/>
                    <a:pt x="14732" y="6156"/>
                  </a:cubicBezTo>
                  <a:cubicBezTo>
                    <a:pt x="14137" y="6537"/>
                    <a:pt x="13399" y="6680"/>
                    <a:pt x="12851" y="7132"/>
                  </a:cubicBezTo>
                  <a:cubicBezTo>
                    <a:pt x="12244" y="6918"/>
                    <a:pt x="11625" y="6727"/>
                    <a:pt x="11006" y="6549"/>
                  </a:cubicBezTo>
                  <a:cubicBezTo>
                    <a:pt x="10720" y="6477"/>
                    <a:pt x="10434" y="6382"/>
                    <a:pt x="10160" y="6299"/>
                  </a:cubicBezTo>
                  <a:cubicBezTo>
                    <a:pt x="10672" y="5906"/>
                    <a:pt x="11065" y="5263"/>
                    <a:pt x="11542" y="4870"/>
                  </a:cubicBezTo>
                  <a:cubicBezTo>
                    <a:pt x="12220" y="4287"/>
                    <a:pt x="12935" y="3751"/>
                    <a:pt x="13649" y="3227"/>
                  </a:cubicBezTo>
                  <a:cubicBezTo>
                    <a:pt x="14030" y="2953"/>
                    <a:pt x="14387" y="2667"/>
                    <a:pt x="14756" y="2382"/>
                  </a:cubicBezTo>
                  <a:lnTo>
                    <a:pt x="14756" y="2382"/>
                  </a:lnTo>
                  <a:cubicBezTo>
                    <a:pt x="14554" y="2477"/>
                    <a:pt x="14363" y="2572"/>
                    <a:pt x="14173" y="2655"/>
                  </a:cubicBezTo>
                  <a:cubicBezTo>
                    <a:pt x="13982" y="2739"/>
                    <a:pt x="10803" y="4775"/>
                    <a:pt x="9648" y="6144"/>
                  </a:cubicBezTo>
                  <a:lnTo>
                    <a:pt x="8613" y="5811"/>
                  </a:lnTo>
                  <a:cubicBezTo>
                    <a:pt x="9053" y="5334"/>
                    <a:pt x="9291" y="4632"/>
                    <a:pt x="9517" y="4060"/>
                  </a:cubicBezTo>
                  <a:cubicBezTo>
                    <a:pt x="9887" y="3156"/>
                    <a:pt x="10268" y="2251"/>
                    <a:pt x="10720" y="1382"/>
                  </a:cubicBezTo>
                  <a:cubicBezTo>
                    <a:pt x="10958" y="905"/>
                    <a:pt x="11232" y="441"/>
                    <a:pt x="1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8" name="Google Shape;718;p22">
              <a:extLst>
                <a:ext uri="{FF2B5EF4-FFF2-40B4-BE49-F238E27FC236}">
                  <a16:creationId xmlns:a16="http://schemas.microsoft.com/office/drawing/2014/main" id="{6C6161CD-7289-DA24-E9E2-93FEAB9FFE3F}"/>
                </a:ext>
              </a:extLst>
            </p:cNvPr>
            <p:cNvSpPr/>
            <p:nvPr/>
          </p:nvSpPr>
          <p:spPr>
            <a:xfrm>
              <a:off x="3663670" y="2925337"/>
              <a:ext cx="951131" cy="365531"/>
            </a:xfrm>
            <a:custGeom>
              <a:avLst/>
              <a:gdLst/>
              <a:ahLst/>
              <a:cxnLst/>
              <a:rect l="l" t="t" r="r" b="b"/>
              <a:pathLst>
                <a:path w="25599" h="9838" extrusionOk="0">
                  <a:moveTo>
                    <a:pt x="11223" y="1"/>
                  </a:moveTo>
                  <a:cubicBezTo>
                    <a:pt x="6749" y="1"/>
                    <a:pt x="2924" y="1720"/>
                    <a:pt x="1" y="4705"/>
                  </a:cubicBezTo>
                  <a:cubicBezTo>
                    <a:pt x="1645" y="6904"/>
                    <a:pt x="6251" y="9838"/>
                    <a:pt x="12316" y="9838"/>
                  </a:cubicBezTo>
                  <a:cubicBezTo>
                    <a:pt x="16264" y="9838"/>
                    <a:pt x="20829" y="8595"/>
                    <a:pt x="25599" y="5098"/>
                  </a:cubicBezTo>
                  <a:cubicBezTo>
                    <a:pt x="20359" y="1568"/>
                    <a:pt x="15495" y="1"/>
                    <a:pt x="11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19" name="Google Shape;719;p22">
              <a:extLst>
                <a:ext uri="{FF2B5EF4-FFF2-40B4-BE49-F238E27FC236}">
                  <a16:creationId xmlns:a16="http://schemas.microsoft.com/office/drawing/2014/main" id="{347DB9B0-4C06-A366-9785-30AC329017D1}"/>
                </a:ext>
              </a:extLst>
            </p:cNvPr>
            <p:cNvSpPr/>
            <p:nvPr/>
          </p:nvSpPr>
          <p:spPr>
            <a:xfrm>
              <a:off x="3663670" y="3080724"/>
              <a:ext cx="827739" cy="38864"/>
            </a:xfrm>
            <a:custGeom>
              <a:avLst/>
              <a:gdLst/>
              <a:ahLst/>
              <a:cxnLst/>
              <a:rect l="l" t="t" r="r" b="b"/>
              <a:pathLst>
                <a:path w="22278" h="1046" extrusionOk="0">
                  <a:moveTo>
                    <a:pt x="6457" y="1"/>
                  </a:moveTo>
                  <a:cubicBezTo>
                    <a:pt x="3102" y="1"/>
                    <a:pt x="830" y="168"/>
                    <a:pt x="1" y="523"/>
                  </a:cubicBezTo>
                  <a:cubicBezTo>
                    <a:pt x="982" y="894"/>
                    <a:pt x="3532" y="1045"/>
                    <a:pt x="7369" y="1045"/>
                  </a:cubicBezTo>
                  <a:cubicBezTo>
                    <a:pt x="11168" y="1045"/>
                    <a:pt x="16229" y="897"/>
                    <a:pt x="22277" y="666"/>
                  </a:cubicBezTo>
                  <a:cubicBezTo>
                    <a:pt x="15889" y="234"/>
                    <a:pt x="10418" y="1"/>
                    <a:pt x="64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0" name="Google Shape;720;p22">
              <a:extLst>
                <a:ext uri="{FF2B5EF4-FFF2-40B4-BE49-F238E27FC236}">
                  <a16:creationId xmlns:a16="http://schemas.microsoft.com/office/drawing/2014/main" id="{83D17044-127F-7642-E3E1-AC388911BE2B}"/>
                </a:ext>
              </a:extLst>
            </p:cNvPr>
            <p:cNvSpPr/>
            <p:nvPr/>
          </p:nvSpPr>
          <p:spPr>
            <a:xfrm>
              <a:off x="3779561" y="3105432"/>
              <a:ext cx="58891" cy="85865"/>
            </a:xfrm>
            <a:custGeom>
              <a:avLst/>
              <a:gdLst/>
              <a:ahLst/>
              <a:cxnLst/>
              <a:rect l="l" t="t" r="r" b="b"/>
              <a:pathLst>
                <a:path w="1585" h="2311" extrusionOk="0">
                  <a:moveTo>
                    <a:pt x="1" y="1"/>
                  </a:moveTo>
                  <a:lnTo>
                    <a:pt x="1" y="1"/>
                  </a:lnTo>
                  <a:cubicBezTo>
                    <a:pt x="692" y="513"/>
                    <a:pt x="989" y="1632"/>
                    <a:pt x="513" y="2310"/>
                  </a:cubicBezTo>
                  <a:cubicBezTo>
                    <a:pt x="1584" y="1417"/>
                    <a:pt x="465" y="96"/>
                    <a:pt x="465" y="9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1" name="Google Shape;721;p22">
              <a:extLst>
                <a:ext uri="{FF2B5EF4-FFF2-40B4-BE49-F238E27FC236}">
                  <a16:creationId xmlns:a16="http://schemas.microsoft.com/office/drawing/2014/main" id="{57384F91-4D3F-01FE-2F9B-5576385C0189}"/>
                </a:ext>
              </a:extLst>
            </p:cNvPr>
            <p:cNvSpPr/>
            <p:nvPr/>
          </p:nvSpPr>
          <p:spPr>
            <a:xfrm>
              <a:off x="3888391" y="3106324"/>
              <a:ext cx="71709" cy="133647"/>
            </a:xfrm>
            <a:custGeom>
              <a:avLst/>
              <a:gdLst/>
              <a:ahLst/>
              <a:cxnLst/>
              <a:rect l="l" t="t" r="r" b="b"/>
              <a:pathLst>
                <a:path w="1930" h="3597" extrusionOk="0">
                  <a:moveTo>
                    <a:pt x="691" y="0"/>
                  </a:moveTo>
                  <a:lnTo>
                    <a:pt x="1" y="12"/>
                  </a:lnTo>
                  <a:cubicBezTo>
                    <a:pt x="906" y="1298"/>
                    <a:pt x="965" y="2763"/>
                    <a:pt x="549" y="3596"/>
                  </a:cubicBezTo>
                  <a:cubicBezTo>
                    <a:pt x="1930" y="1834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2" name="Google Shape;722;p22">
              <a:extLst>
                <a:ext uri="{FF2B5EF4-FFF2-40B4-BE49-F238E27FC236}">
                  <a16:creationId xmlns:a16="http://schemas.microsoft.com/office/drawing/2014/main" id="{FB99407C-E04C-7AE7-4334-58E9F5FCEFFD}"/>
                </a:ext>
              </a:extLst>
            </p:cNvPr>
            <p:cNvSpPr/>
            <p:nvPr/>
          </p:nvSpPr>
          <p:spPr>
            <a:xfrm>
              <a:off x="4026427" y="3104987"/>
              <a:ext cx="62420" cy="153970"/>
            </a:xfrm>
            <a:custGeom>
              <a:avLst/>
              <a:gdLst/>
              <a:ahLst/>
              <a:cxnLst/>
              <a:rect l="l" t="t" r="r" b="b"/>
              <a:pathLst>
                <a:path w="1680" h="4144" extrusionOk="0">
                  <a:moveTo>
                    <a:pt x="501" y="1"/>
                  </a:moveTo>
                  <a:cubicBezTo>
                    <a:pt x="334" y="1"/>
                    <a:pt x="167" y="13"/>
                    <a:pt x="1" y="48"/>
                  </a:cubicBezTo>
                  <a:cubicBezTo>
                    <a:pt x="1001" y="1167"/>
                    <a:pt x="1263" y="2763"/>
                    <a:pt x="691" y="4144"/>
                  </a:cubicBezTo>
                  <a:cubicBezTo>
                    <a:pt x="1679" y="2572"/>
                    <a:pt x="1227" y="739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3" name="Google Shape;723;p22">
              <a:extLst>
                <a:ext uri="{FF2B5EF4-FFF2-40B4-BE49-F238E27FC236}">
                  <a16:creationId xmlns:a16="http://schemas.microsoft.com/office/drawing/2014/main" id="{BFB7EBD0-9B9E-5B06-D88B-4932998CFAE1}"/>
                </a:ext>
              </a:extLst>
            </p:cNvPr>
            <p:cNvSpPr/>
            <p:nvPr/>
          </p:nvSpPr>
          <p:spPr>
            <a:xfrm>
              <a:off x="4185678" y="3105841"/>
              <a:ext cx="60674" cy="143827"/>
            </a:xfrm>
            <a:custGeom>
              <a:avLst/>
              <a:gdLst/>
              <a:ahLst/>
              <a:cxnLst/>
              <a:rect l="l" t="t" r="r" b="b"/>
              <a:pathLst>
                <a:path w="1633" h="3871" extrusionOk="0">
                  <a:moveTo>
                    <a:pt x="372" y="1"/>
                  </a:moveTo>
                  <a:cubicBezTo>
                    <a:pt x="246" y="1"/>
                    <a:pt x="122" y="16"/>
                    <a:pt x="1" y="49"/>
                  </a:cubicBezTo>
                  <a:cubicBezTo>
                    <a:pt x="989" y="1478"/>
                    <a:pt x="1227" y="2228"/>
                    <a:pt x="715" y="3871"/>
                  </a:cubicBezTo>
                  <a:cubicBezTo>
                    <a:pt x="1632" y="2645"/>
                    <a:pt x="1203" y="561"/>
                    <a:pt x="668" y="25"/>
                  </a:cubicBezTo>
                  <a:cubicBezTo>
                    <a:pt x="569" y="10"/>
                    <a:pt x="470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4" name="Google Shape;724;p22">
              <a:extLst>
                <a:ext uri="{FF2B5EF4-FFF2-40B4-BE49-F238E27FC236}">
                  <a16:creationId xmlns:a16="http://schemas.microsoft.com/office/drawing/2014/main" id="{52CC94D6-0939-B085-52A3-27AF42D14E56}"/>
                </a:ext>
              </a:extLst>
            </p:cNvPr>
            <p:cNvSpPr/>
            <p:nvPr/>
          </p:nvSpPr>
          <p:spPr>
            <a:xfrm>
              <a:off x="4314871" y="3104095"/>
              <a:ext cx="42505" cy="98684"/>
            </a:xfrm>
            <a:custGeom>
              <a:avLst/>
              <a:gdLst/>
              <a:ahLst/>
              <a:cxnLst/>
              <a:rect l="l" t="t" r="r" b="b"/>
              <a:pathLst>
                <a:path w="1144" h="2656" extrusionOk="0">
                  <a:moveTo>
                    <a:pt x="1" y="1"/>
                  </a:moveTo>
                  <a:lnTo>
                    <a:pt x="1" y="1"/>
                  </a:lnTo>
                  <a:cubicBezTo>
                    <a:pt x="548" y="727"/>
                    <a:pt x="834" y="1739"/>
                    <a:pt x="596" y="2656"/>
                  </a:cubicBezTo>
                  <a:cubicBezTo>
                    <a:pt x="1144" y="1608"/>
                    <a:pt x="465" y="72"/>
                    <a:pt x="465" y="7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5" name="Google Shape;725;p22">
              <a:extLst>
                <a:ext uri="{FF2B5EF4-FFF2-40B4-BE49-F238E27FC236}">
                  <a16:creationId xmlns:a16="http://schemas.microsoft.com/office/drawing/2014/main" id="{86ECD746-7D29-D869-F0DC-B5D3F8121221}"/>
                </a:ext>
              </a:extLst>
            </p:cNvPr>
            <p:cNvSpPr/>
            <p:nvPr/>
          </p:nvSpPr>
          <p:spPr>
            <a:xfrm>
              <a:off x="4425039" y="3105432"/>
              <a:ext cx="27012" cy="77468"/>
            </a:xfrm>
            <a:custGeom>
              <a:avLst/>
              <a:gdLst/>
              <a:ahLst/>
              <a:cxnLst/>
              <a:rect l="l" t="t" r="r" b="b"/>
              <a:pathLst>
                <a:path w="727" h="2085" extrusionOk="0">
                  <a:moveTo>
                    <a:pt x="0" y="1"/>
                  </a:moveTo>
                  <a:cubicBezTo>
                    <a:pt x="345" y="513"/>
                    <a:pt x="453" y="1382"/>
                    <a:pt x="238" y="2084"/>
                  </a:cubicBezTo>
                  <a:cubicBezTo>
                    <a:pt x="726" y="1334"/>
                    <a:pt x="286" y="1"/>
                    <a:pt x="2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6" name="Google Shape;726;p22">
              <a:extLst>
                <a:ext uri="{FF2B5EF4-FFF2-40B4-BE49-F238E27FC236}">
                  <a16:creationId xmlns:a16="http://schemas.microsoft.com/office/drawing/2014/main" id="{60DBF18E-33F4-43DA-846C-83B9044BA0B2}"/>
                </a:ext>
              </a:extLst>
            </p:cNvPr>
            <p:cNvSpPr/>
            <p:nvPr/>
          </p:nvSpPr>
          <p:spPr>
            <a:xfrm>
              <a:off x="3778706" y="3006783"/>
              <a:ext cx="59745" cy="85419"/>
            </a:xfrm>
            <a:custGeom>
              <a:avLst/>
              <a:gdLst/>
              <a:ahLst/>
              <a:cxnLst/>
              <a:rect l="l" t="t" r="r" b="b"/>
              <a:pathLst>
                <a:path w="1608" h="2299" extrusionOk="0">
                  <a:moveTo>
                    <a:pt x="548" y="0"/>
                  </a:moveTo>
                  <a:cubicBezTo>
                    <a:pt x="1012" y="679"/>
                    <a:pt x="703" y="1798"/>
                    <a:pt x="0" y="2298"/>
                  </a:cubicBezTo>
                  <a:lnTo>
                    <a:pt x="476" y="2215"/>
                  </a:lnTo>
                  <a:cubicBezTo>
                    <a:pt x="476" y="2215"/>
                    <a:pt x="1607" y="917"/>
                    <a:pt x="548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7" name="Google Shape;727;p22">
              <a:extLst>
                <a:ext uri="{FF2B5EF4-FFF2-40B4-BE49-F238E27FC236}">
                  <a16:creationId xmlns:a16="http://schemas.microsoft.com/office/drawing/2014/main" id="{3286336B-B890-E2ED-17E3-8F15B7D121C1}"/>
                </a:ext>
              </a:extLst>
            </p:cNvPr>
            <p:cNvSpPr/>
            <p:nvPr/>
          </p:nvSpPr>
          <p:spPr>
            <a:xfrm>
              <a:off x="3887537" y="2959892"/>
              <a:ext cx="72564" cy="134055"/>
            </a:xfrm>
            <a:custGeom>
              <a:avLst/>
              <a:gdLst/>
              <a:ahLst/>
              <a:cxnLst/>
              <a:rect l="l" t="t" r="r" b="b"/>
              <a:pathLst>
                <a:path w="1953" h="3608" extrusionOk="0">
                  <a:moveTo>
                    <a:pt x="607" y="0"/>
                  </a:moveTo>
                  <a:lnTo>
                    <a:pt x="607" y="0"/>
                  </a:lnTo>
                  <a:cubicBezTo>
                    <a:pt x="1012" y="834"/>
                    <a:pt x="929" y="2310"/>
                    <a:pt x="0" y="3572"/>
                  </a:cubicBezTo>
                  <a:lnTo>
                    <a:pt x="691" y="3608"/>
                  </a:lnTo>
                  <a:cubicBezTo>
                    <a:pt x="691" y="3608"/>
                    <a:pt x="1953" y="1786"/>
                    <a:pt x="607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8" name="Google Shape;728;p22">
              <a:extLst>
                <a:ext uri="{FF2B5EF4-FFF2-40B4-BE49-F238E27FC236}">
                  <a16:creationId xmlns:a16="http://schemas.microsoft.com/office/drawing/2014/main" id="{8FE86452-8634-E81C-47E7-E8C99A5C9CE0}"/>
                </a:ext>
              </a:extLst>
            </p:cNvPr>
            <p:cNvSpPr/>
            <p:nvPr/>
          </p:nvSpPr>
          <p:spPr>
            <a:xfrm>
              <a:off x="4025535" y="2943060"/>
              <a:ext cx="63758" cy="153673"/>
            </a:xfrm>
            <a:custGeom>
              <a:avLst/>
              <a:gdLst/>
              <a:ahLst/>
              <a:cxnLst/>
              <a:rect l="l" t="t" r="r" b="b"/>
              <a:pathLst>
                <a:path w="1716" h="413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311" y="1394"/>
                    <a:pt x="1013" y="2978"/>
                    <a:pt x="1" y="4085"/>
                  </a:cubicBezTo>
                  <a:cubicBezTo>
                    <a:pt x="138" y="4114"/>
                    <a:pt x="275" y="4136"/>
                    <a:pt x="412" y="4136"/>
                  </a:cubicBezTo>
                  <a:cubicBezTo>
                    <a:pt x="442" y="4136"/>
                    <a:pt x="471" y="4135"/>
                    <a:pt x="501" y="4132"/>
                  </a:cubicBezTo>
                  <a:cubicBezTo>
                    <a:pt x="1239" y="3406"/>
                    <a:pt x="1715" y="1584"/>
                    <a:pt x="7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29" name="Google Shape;729;p22">
              <a:extLst>
                <a:ext uri="{FF2B5EF4-FFF2-40B4-BE49-F238E27FC236}">
                  <a16:creationId xmlns:a16="http://schemas.microsoft.com/office/drawing/2014/main" id="{4D231502-E5AD-0D41-4E81-BB5761A0DADC}"/>
                </a:ext>
              </a:extLst>
            </p:cNvPr>
            <p:cNvSpPr/>
            <p:nvPr/>
          </p:nvSpPr>
          <p:spPr>
            <a:xfrm>
              <a:off x="4184378" y="2955025"/>
              <a:ext cx="62383" cy="143678"/>
            </a:xfrm>
            <a:custGeom>
              <a:avLst/>
              <a:gdLst/>
              <a:ahLst/>
              <a:cxnLst/>
              <a:rect l="l" t="t" r="r" b="b"/>
              <a:pathLst>
                <a:path w="1679" h="3867" extrusionOk="0">
                  <a:moveTo>
                    <a:pt x="786" y="0"/>
                  </a:moveTo>
                  <a:cubicBezTo>
                    <a:pt x="1274" y="1643"/>
                    <a:pt x="1024" y="2394"/>
                    <a:pt x="0" y="3810"/>
                  </a:cubicBezTo>
                  <a:cubicBezTo>
                    <a:pt x="134" y="3848"/>
                    <a:pt x="273" y="3866"/>
                    <a:pt x="413" y="3866"/>
                  </a:cubicBezTo>
                  <a:cubicBezTo>
                    <a:pt x="497" y="3866"/>
                    <a:pt x="582" y="3860"/>
                    <a:pt x="667" y="3846"/>
                  </a:cubicBezTo>
                  <a:cubicBezTo>
                    <a:pt x="1215" y="3310"/>
                    <a:pt x="1679" y="1239"/>
                    <a:pt x="7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0" name="Google Shape;730;p22">
              <a:extLst>
                <a:ext uri="{FF2B5EF4-FFF2-40B4-BE49-F238E27FC236}">
                  <a16:creationId xmlns:a16="http://schemas.microsoft.com/office/drawing/2014/main" id="{53F1DE07-4618-8E49-AE84-200FE6744EDE}"/>
                </a:ext>
              </a:extLst>
            </p:cNvPr>
            <p:cNvSpPr/>
            <p:nvPr/>
          </p:nvSpPr>
          <p:spPr>
            <a:xfrm>
              <a:off x="4313533" y="3003699"/>
              <a:ext cx="43843" cy="98684"/>
            </a:xfrm>
            <a:custGeom>
              <a:avLst/>
              <a:gdLst/>
              <a:ahLst/>
              <a:cxnLst/>
              <a:rect l="l" t="t" r="r" b="b"/>
              <a:pathLst>
                <a:path w="1180" h="2656" extrusionOk="0">
                  <a:moveTo>
                    <a:pt x="644" y="0"/>
                  </a:moveTo>
                  <a:cubicBezTo>
                    <a:pt x="882" y="929"/>
                    <a:pt x="572" y="1941"/>
                    <a:pt x="1" y="2655"/>
                  </a:cubicBezTo>
                  <a:lnTo>
                    <a:pt x="477" y="2596"/>
                  </a:lnTo>
                  <a:cubicBezTo>
                    <a:pt x="477" y="2596"/>
                    <a:pt x="1180" y="1072"/>
                    <a:pt x="6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1" name="Google Shape;731;p22">
              <a:extLst>
                <a:ext uri="{FF2B5EF4-FFF2-40B4-BE49-F238E27FC236}">
                  <a16:creationId xmlns:a16="http://schemas.microsoft.com/office/drawing/2014/main" id="{61D7C9BE-B488-62C9-9E30-926C81115CC6}"/>
                </a:ext>
              </a:extLst>
            </p:cNvPr>
            <p:cNvSpPr/>
            <p:nvPr/>
          </p:nvSpPr>
          <p:spPr>
            <a:xfrm>
              <a:off x="4424147" y="3025807"/>
              <a:ext cx="27903" cy="77431"/>
            </a:xfrm>
            <a:custGeom>
              <a:avLst/>
              <a:gdLst/>
              <a:ahLst/>
              <a:cxnLst/>
              <a:rect l="l" t="t" r="r" b="b"/>
              <a:pathLst>
                <a:path w="751" h="2084" extrusionOk="0">
                  <a:moveTo>
                    <a:pt x="262" y="0"/>
                  </a:moveTo>
                  <a:cubicBezTo>
                    <a:pt x="465" y="691"/>
                    <a:pt x="346" y="1572"/>
                    <a:pt x="0" y="2072"/>
                  </a:cubicBezTo>
                  <a:lnTo>
                    <a:pt x="286" y="2084"/>
                  </a:lnTo>
                  <a:cubicBezTo>
                    <a:pt x="286" y="2084"/>
                    <a:pt x="750" y="739"/>
                    <a:pt x="2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2" name="Google Shape;732;p22">
              <a:extLst>
                <a:ext uri="{FF2B5EF4-FFF2-40B4-BE49-F238E27FC236}">
                  <a16:creationId xmlns:a16="http://schemas.microsoft.com/office/drawing/2014/main" id="{445F305A-CF2A-F92A-1B5D-7A4257A603FB}"/>
                </a:ext>
              </a:extLst>
            </p:cNvPr>
            <p:cNvSpPr/>
            <p:nvPr/>
          </p:nvSpPr>
          <p:spPr>
            <a:xfrm>
              <a:off x="1177881" y="2025118"/>
              <a:ext cx="770223" cy="1093583"/>
            </a:xfrm>
            <a:custGeom>
              <a:avLst/>
              <a:gdLst/>
              <a:ahLst/>
              <a:cxnLst/>
              <a:rect l="l" t="t" r="r" b="b"/>
              <a:pathLst>
                <a:path w="20730" h="29433" extrusionOk="0">
                  <a:moveTo>
                    <a:pt x="465" y="1"/>
                  </a:moveTo>
                  <a:cubicBezTo>
                    <a:pt x="0" y="17443"/>
                    <a:pt x="7775" y="27159"/>
                    <a:pt x="18538" y="29433"/>
                  </a:cubicBezTo>
                  <a:cubicBezTo>
                    <a:pt x="20729" y="23706"/>
                    <a:pt x="19312" y="7359"/>
                    <a:pt x="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3" name="Google Shape;733;p22">
              <a:extLst>
                <a:ext uri="{FF2B5EF4-FFF2-40B4-BE49-F238E27FC236}">
                  <a16:creationId xmlns:a16="http://schemas.microsoft.com/office/drawing/2014/main" id="{090CB617-3F83-CD40-156C-8CC63D3D32CA}"/>
                </a:ext>
              </a:extLst>
            </p:cNvPr>
            <p:cNvSpPr/>
            <p:nvPr/>
          </p:nvSpPr>
          <p:spPr>
            <a:xfrm>
              <a:off x="1273855" y="2171996"/>
              <a:ext cx="592845" cy="946709"/>
            </a:xfrm>
            <a:custGeom>
              <a:avLst/>
              <a:gdLst/>
              <a:ahLst/>
              <a:cxnLst/>
              <a:rect l="l" t="t" r="r" b="b"/>
              <a:pathLst>
                <a:path w="15956" h="25480" extrusionOk="0">
                  <a:moveTo>
                    <a:pt x="1" y="0"/>
                  </a:moveTo>
                  <a:lnTo>
                    <a:pt x="1" y="0"/>
                  </a:lnTo>
                  <a:cubicBezTo>
                    <a:pt x="7621" y="14014"/>
                    <a:pt x="13776" y="23980"/>
                    <a:pt x="15955" y="25480"/>
                  </a:cubicBezTo>
                  <a:cubicBezTo>
                    <a:pt x="15396" y="22717"/>
                    <a:pt x="9335" y="1352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4" name="Google Shape;734;p22">
              <a:extLst>
                <a:ext uri="{FF2B5EF4-FFF2-40B4-BE49-F238E27FC236}">
                  <a16:creationId xmlns:a16="http://schemas.microsoft.com/office/drawing/2014/main" id="{C65087BA-F6B1-34BB-D808-2A00C8F1AEC4}"/>
                </a:ext>
              </a:extLst>
            </p:cNvPr>
            <p:cNvSpPr/>
            <p:nvPr/>
          </p:nvSpPr>
          <p:spPr>
            <a:xfrm>
              <a:off x="1780406" y="2895760"/>
              <a:ext cx="92479" cy="87166"/>
            </a:xfrm>
            <a:custGeom>
              <a:avLst/>
              <a:gdLst/>
              <a:ahLst/>
              <a:cxnLst/>
              <a:rect l="l" t="t" r="r" b="b"/>
              <a:pathLst>
                <a:path w="2489" h="2346" extrusionOk="0">
                  <a:moveTo>
                    <a:pt x="1915" y="1"/>
                  </a:moveTo>
                  <a:cubicBezTo>
                    <a:pt x="542" y="1"/>
                    <a:pt x="1" y="1738"/>
                    <a:pt x="1" y="1738"/>
                  </a:cubicBezTo>
                  <a:lnTo>
                    <a:pt x="239" y="2346"/>
                  </a:lnTo>
                  <a:cubicBezTo>
                    <a:pt x="320" y="1219"/>
                    <a:pt x="1341" y="93"/>
                    <a:pt x="2408" y="93"/>
                  </a:cubicBezTo>
                  <a:cubicBezTo>
                    <a:pt x="2435" y="93"/>
                    <a:pt x="2462" y="94"/>
                    <a:pt x="2489" y="95"/>
                  </a:cubicBezTo>
                  <a:cubicBezTo>
                    <a:pt x="2284" y="30"/>
                    <a:pt x="2093" y="1"/>
                    <a:pt x="191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5" name="Google Shape;735;p22">
              <a:extLst>
                <a:ext uri="{FF2B5EF4-FFF2-40B4-BE49-F238E27FC236}">
                  <a16:creationId xmlns:a16="http://schemas.microsoft.com/office/drawing/2014/main" id="{7D828A6D-D3DD-E2DC-DF83-D56595AAB37C}"/>
                </a:ext>
              </a:extLst>
            </p:cNvPr>
            <p:cNvSpPr/>
            <p:nvPr/>
          </p:nvSpPr>
          <p:spPr>
            <a:xfrm>
              <a:off x="1692829" y="2737475"/>
              <a:ext cx="156200" cy="120679"/>
            </a:xfrm>
            <a:custGeom>
              <a:avLst/>
              <a:gdLst/>
              <a:ahLst/>
              <a:cxnLst/>
              <a:rect l="l" t="t" r="r" b="b"/>
              <a:pathLst>
                <a:path w="4204" h="3248" extrusionOk="0">
                  <a:moveTo>
                    <a:pt x="3767" y="0"/>
                  </a:moveTo>
                  <a:cubicBezTo>
                    <a:pt x="1075" y="0"/>
                    <a:pt x="0" y="2462"/>
                    <a:pt x="0" y="2462"/>
                  </a:cubicBezTo>
                  <a:lnTo>
                    <a:pt x="512" y="3248"/>
                  </a:lnTo>
                  <a:cubicBezTo>
                    <a:pt x="1322" y="1283"/>
                    <a:pt x="2953" y="152"/>
                    <a:pt x="4203" y="21"/>
                  </a:cubicBezTo>
                  <a:cubicBezTo>
                    <a:pt x="4053" y="7"/>
                    <a:pt x="3908" y="0"/>
                    <a:pt x="3767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6" name="Google Shape;736;p22">
              <a:extLst>
                <a:ext uri="{FF2B5EF4-FFF2-40B4-BE49-F238E27FC236}">
                  <a16:creationId xmlns:a16="http://schemas.microsoft.com/office/drawing/2014/main" id="{7DC503D4-DD78-31DE-E6B2-3E4C96ECDF34}"/>
                </a:ext>
              </a:extLst>
            </p:cNvPr>
            <p:cNvSpPr/>
            <p:nvPr/>
          </p:nvSpPr>
          <p:spPr>
            <a:xfrm>
              <a:off x="1596371" y="2561727"/>
              <a:ext cx="170356" cy="138960"/>
            </a:xfrm>
            <a:custGeom>
              <a:avLst/>
              <a:gdLst/>
              <a:ahLst/>
              <a:cxnLst/>
              <a:rect l="l" t="t" r="r" b="b"/>
              <a:pathLst>
                <a:path w="4585" h="3740" extrusionOk="0">
                  <a:moveTo>
                    <a:pt x="4585" y="1"/>
                  </a:moveTo>
                  <a:cubicBezTo>
                    <a:pt x="2084" y="1"/>
                    <a:pt x="322" y="1846"/>
                    <a:pt x="1" y="3204"/>
                  </a:cubicBezTo>
                  <a:cubicBezTo>
                    <a:pt x="120" y="3394"/>
                    <a:pt x="251" y="3585"/>
                    <a:pt x="417" y="3739"/>
                  </a:cubicBezTo>
                  <a:cubicBezTo>
                    <a:pt x="977" y="1799"/>
                    <a:pt x="2596" y="334"/>
                    <a:pt x="458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7" name="Google Shape;737;p22">
              <a:extLst>
                <a:ext uri="{FF2B5EF4-FFF2-40B4-BE49-F238E27FC236}">
                  <a16:creationId xmlns:a16="http://schemas.microsoft.com/office/drawing/2014/main" id="{0F9EFC8B-A7BC-7D7E-1C39-D85F90862FAF}"/>
                </a:ext>
              </a:extLst>
            </p:cNvPr>
            <p:cNvSpPr/>
            <p:nvPr/>
          </p:nvSpPr>
          <p:spPr>
            <a:xfrm>
              <a:off x="1479143" y="2385793"/>
              <a:ext cx="161067" cy="133498"/>
            </a:xfrm>
            <a:custGeom>
              <a:avLst/>
              <a:gdLst/>
              <a:ahLst/>
              <a:cxnLst/>
              <a:rect l="l" t="t" r="r" b="b"/>
              <a:pathLst>
                <a:path w="4335" h="3593" extrusionOk="0">
                  <a:moveTo>
                    <a:pt x="4106" y="0"/>
                  </a:moveTo>
                  <a:cubicBezTo>
                    <a:pt x="2136" y="0"/>
                    <a:pt x="218" y="1880"/>
                    <a:pt x="0" y="2855"/>
                  </a:cubicBezTo>
                  <a:cubicBezTo>
                    <a:pt x="120" y="3128"/>
                    <a:pt x="286" y="3390"/>
                    <a:pt x="512" y="3593"/>
                  </a:cubicBezTo>
                  <a:cubicBezTo>
                    <a:pt x="1417" y="1426"/>
                    <a:pt x="2108" y="604"/>
                    <a:pt x="4334" y="9"/>
                  </a:cubicBezTo>
                  <a:cubicBezTo>
                    <a:pt x="4258" y="3"/>
                    <a:pt x="4182" y="0"/>
                    <a:pt x="4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8" name="Google Shape;738;p22">
              <a:extLst>
                <a:ext uri="{FF2B5EF4-FFF2-40B4-BE49-F238E27FC236}">
                  <a16:creationId xmlns:a16="http://schemas.microsoft.com/office/drawing/2014/main" id="{0209E1C0-349B-3A46-AA8E-78FEDCBB66B2}"/>
                </a:ext>
              </a:extLst>
            </p:cNvPr>
            <p:cNvSpPr/>
            <p:nvPr/>
          </p:nvSpPr>
          <p:spPr>
            <a:xfrm>
              <a:off x="1390674" y="2277706"/>
              <a:ext cx="106189" cy="96937"/>
            </a:xfrm>
            <a:custGeom>
              <a:avLst/>
              <a:gdLst/>
              <a:ahLst/>
              <a:cxnLst/>
              <a:rect l="l" t="t" r="r" b="b"/>
              <a:pathLst>
                <a:path w="2858" h="2609" extrusionOk="0">
                  <a:moveTo>
                    <a:pt x="2858" y="1"/>
                  </a:moveTo>
                  <a:lnTo>
                    <a:pt x="2858" y="1"/>
                  </a:lnTo>
                  <a:cubicBezTo>
                    <a:pt x="1262" y="132"/>
                    <a:pt x="0" y="2013"/>
                    <a:pt x="0" y="2013"/>
                  </a:cubicBezTo>
                  <a:lnTo>
                    <a:pt x="262" y="2608"/>
                  </a:lnTo>
                  <a:cubicBezTo>
                    <a:pt x="691" y="1454"/>
                    <a:pt x="1631" y="382"/>
                    <a:pt x="2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39" name="Google Shape;739;p22">
              <a:extLst>
                <a:ext uri="{FF2B5EF4-FFF2-40B4-BE49-F238E27FC236}">
                  <a16:creationId xmlns:a16="http://schemas.microsoft.com/office/drawing/2014/main" id="{91309AD6-1572-FF36-A7B7-24AEBE3E1919}"/>
                </a:ext>
              </a:extLst>
            </p:cNvPr>
            <p:cNvSpPr/>
            <p:nvPr/>
          </p:nvSpPr>
          <p:spPr>
            <a:xfrm>
              <a:off x="1313687" y="2182140"/>
              <a:ext cx="89841" cy="65987"/>
            </a:xfrm>
            <a:custGeom>
              <a:avLst/>
              <a:gdLst/>
              <a:ahLst/>
              <a:cxnLst/>
              <a:rect l="l" t="t" r="r" b="b"/>
              <a:pathLst>
                <a:path w="2418" h="1776" extrusionOk="0">
                  <a:moveTo>
                    <a:pt x="2389" y="1"/>
                  </a:moveTo>
                  <a:cubicBezTo>
                    <a:pt x="1207" y="1"/>
                    <a:pt x="1" y="1454"/>
                    <a:pt x="1" y="1454"/>
                  </a:cubicBezTo>
                  <a:lnTo>
                    <a:pt x="227" y="1775"/>
                  </a:lnTo>
                  <a:cubicBezTo>
                    <a:pt x="560" y="1013"/>
                    <a:pt x="1477" y="263"/>
                    <a:pt x="2417" y="1"/>
                  </a:cubicBezTo>
                  <a:cubicBezTo>
                    <a:pt x="2408" y="1"/>
                    <a:pt x="2398" y="1"/>
                    <a:pt x="23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0" name="Google Shape;740;p22">
              <a:extLst>
                <a:ext uri="{FF2B5EF4-FFF2-40B4-BE49-F238E27FC236}">
                  <a16:creationId xmlns:a16="http://schemas.microsoft.com/office/drawing/2014/main" id="{D04D8915-53FB-32F7-E07A-6686C5AA1714}"/>
                </a:ext>
              </a:extLst>
            </p:cNvPr>
            <p:cNvSpPr/>
            <p:nvPr/>
          </p:nvSpPr>
          <p:spPr>
            <a:xfrm>
              <a:off x="1663178" y="2974792"/>
              <a:ext cx="111948" cy="57256"/>
            </a:xfrm>
            <a:custGeom>
              <a:avLst/>
              <a:gdLst/>
              <a:ahLst/>
              <a:cxnLst/>
              <a:rect l="l" t="t" r="r" b="b"/>
              <a:pathLst>
                <a:path w="3013" h="1541" extrusionOk="0">
                  <a:moveTo>
                    <a:pt x="2135" y="1"/>
                  </a:moveTo>
                  <a:cubicBezTo>
                    <a:pt x="1451" y="1"/>
                    <a:pt x="190" y="188"/>
                    <a:pt x="0" y="1540"/>
                  </a:cubicBezTo>
                  <a:cubicBezTo>
                    <a:pt x="319" y="788"/>
                    <a:pt x="1230" y="338"/>
                    <a:pt x="2122" y="338"/>
                  </a:cubicBezTo>
                  <a:cubicBezTo>
                    <a:pt x="2430" y="338"/>
                    <a:pt x="2735" y="391"/>
                    <a:pt x="3013" y="504"/>
                  </a:cubicBezTo>
                  <a:lnTo>
                    <a:pt x="2572" y="28"/>
                  </a:lnTo>
                  <a:cubicBezTo>
                    <a:pt x="2572" y="28"/>
                    <a:pt x="2396" y="1"/>
                    <a:pt x="2135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1" name="Google Shape;741;p22">
              <a:extLst>
                <a:ext uri="{FF2B5EF4-FFF2-40B4-BE49-F238E27FC236}">
                  <a16:creationId xmlns:a16="http://schemas.microsoft.com/office/drawing/2014/main" id="{420A7762-57D6-9E04-8C84-D8A97B927298}"/>
                </a:ext>
              </a:extLst>
            </p:cNvPr>
            <p:cNvSpPr/>
            <p:nvPr/>
          </p:nvSpPr>
          <p:spPr>
            <a:xfrm>
              <a:off x="1529118" y="2839097"/>
              <a:ext cx="168164" cy="100467"/>
            </a:xfrm>
            <a:custGeom>
              <a:avLst/>
              <a:gdLst/>
              <a:ahLst/>
              <a:cxnLst/>
              <a:rect l="l" t="t" r="r" b="b"/>
              <a:pathLst>
                <a:path w="4526" h="2704" extrusionOk="0">
                  <a:moveTo>
                    <a:pt x="3976" y="0"/>
                  </a:moveTo>
                  <a:cubicBezTo>
                    <a:pt x="3549" y="0"/>
                    <a:pt x="982" y="110"/>
                    <a:pt x="1" y="2704"/>
                  </a:cubicBezTo>
                  <a:cubicBezTo>
                    <a:pt x="626" y="1699"/>
                    <a:pt x="2183" y="799"/>
                    <a:pt x="4133" y="799"/>
                  </a:cubicBezTo>
                  <a:cubicBezTo>
                    <a:pt x="4262" y="799"/>
                    <a:pt x="4393" y="802"/>
                    <a:pt x="4525" y="811"/>
                  </a:cubicBezTo>
                  <a:lnTo>
                    <a:pt x="4037" y="1"/>
                  </a:lnTo>
                  <a:cubicBezTo>
                    <a:pt x="4037" y="1"/>
                    <a:pt x="4016" y="0"/>
                    <a:pt x="3976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2" name="Google Shape;742;p22">
              <a:extLst>
                <a:ext uri="{FF2B5EF4-FFF2-40B4-BE49-F238E27FC236}">
                  <a16:creationId xmlns:a16="http://schemas.microsoft.com/office/drawing/2014/main" id="{0E577138-ECC5-DCD5-57BF-9B283D787AE2}"/>
                </a:ext>
              </a:extLst>
            </p:cNvPr>
            <p:cNvSpPr/>
            <p:nvPr/>
          </p:nvSpPr>
          <p:spPr>
            <a:xfrm>
              <a:off x="1406131" y="2685383"/>
              <a:ext cx="192946" cy="102882"/>
            </a:xfrm>
            <a:custGeom>
              <a:avLst/>
              <a:gdLst/>
              <a:ahLst/>
              <a:cxnLst/>
              <a:rect l="l" t="t" r="r" b="b"/>
              <a:pathLst>
                <a:path w="5193" h="2769" extrusionOk="0">
                  <a:moveTo>
                    <a:pt x="4271" y="1"/>
                  </a:moveTo>
                  <a:cubicBezTo>
                    <a:pt x="2885" y="1"/>
                    <a:pt x="954" y="843"/>
                    <a:pt x="1" y="2769"/>
                  </a:cubicBezTo>
                  <a:cubicBezTo>
                    <a:pt x="1005" y="1383"/>
                    <a:pt x="2594" y="590"/>
                    <a:pt x="4260" y="590"/>
                  </a:cubicBezTo>
                  <a:cubicBezTo>
                    <a:pt x="4569" y="590"/>
                    <a:pt x="4881" y="617"/>
                    <a:pt x="5192" y="673"/>
                  </a:cubicBezTo>
                  <a:cubicBezTo>
                    <a:pt x="5121" y="447"/>
                    <a:pt x="5025" y="245"/>
                    <a:pt x="4894" y="66"/>
                  </a:cubicBezTo>
                  <a:cubicBezTo>
                    <a:pt x="4705" y="23"/>
                    <a:pt x="4495" y="1"/>
                    <a:pt x="4271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3" name="Google Shape;743;p22">
              <a:extLst>
                <a:ext uri="{FF2B5EF4-FFF2-40B4-BE49-F238E27FC236}">
                  <a16:creationId xmlns:a16="http://schemas.microsoft.com/office/drawing/2014/main" id="{AF04D334-F821-A49C-5ADB-C9C4D55533FE}"/>
                </a:ext>
              </a:extLst>
            </p:cNvPr>
            <p:cNvSpPr/>
            <p:nvPr/>
          </p:nvSpPr>
          <p:spPr>
            <a:xfrm>
              <a:off x="1303952" y="2497707"/>
              <a:ext cx="181874" cy="99910"/>
            </a:xfrm>
            <a:custGeom>
              <a:avLst/>
              <a:gdLst/>
              <a:ahLst/>
              <a:cxnLst/>
              <a:rect l="l" t="t" r="r" b="b"/>
              <a:pathLst>
                <a:path w="4895" h="2689" extrusionOk="0">
                  <a:moveTo>
                    <a:pt x="4131" y="1"/>
                  </a:moveTo>
                  <a:cubicBezTo>
                    <a:pt x="2955" y="1"/>
                    <a:pt x="689" y="955"/>
                    <a:pt x="1" y="2688"/>
                  </a:cubicBezTo>
                  <a:cubicBezTo>
                    <a:pt x="1289" y="1209"/>
                    <a:pt x="2228" y="793"/>
                    <a:pt x="3897" y="793"/>
                  </a:cubicBezTo>
                  <a:cubicBezTo>
                    <a:pt x="4202" y="793"/>
                    <a:pt x="4533" y="807"/>
                    <a:pt x="4894" y="831"/>
                  </a:cubicBezTo>
                  <a:cubicBezTo>
                    <a:pt x="4823" y="533"/>
                    <a:pt x="4668" y="259"/>
                    <a:pt x="4465" y="33"/>
                  </a:cubicBezTo>
                  <a:cubicBezTo>
                    <a:pt x="4368" y="11"/>
                    <a:pt x="4256" y="1"/>
                    <a:pt x="4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4" name="Google Shape;744;p22">
              <a:extLst>
                <a:ext uri="{FF2B5EF4-FFF2-40B4-BE49-F238E27FC236}">
                  <a16:creationId xmlns:a16="http://schemas.microsoft.com/office/drawing/2014/main" id="{5E84FB55-5DC5-D312-9C82-C273AD85BD20}"/>
                </a:ext>
              </a:extLst>
            </p:cNvPr>
            <p:cNvSpPr/>
            <p:nvPr/>
          </p:nvSpPr>
          <p:spPr>
            <a:xfrm>
              <a:off x="1269879" y="2358669"/>
              <a:ext cx="129225" cy="62420"/>
            </a:xfrm>
            <a:custGeom>
              <a:avLst/>
              <a:gdLst/>
              <a:ahLst/>
              <a:cxnLst/>
              <a:rect l="l" t="t" r="r" b="b"/>
              <a:pathLst>
                <a:path w="3478" h="1680" extrusionOk="0">
                  <a:moveTo>
                    <a:pt x="3061" y="1"/>
                  </a:moveTo>
                  <a:cubicBezTo>
                    <a:pt x="3061" y="1"/>
                    <a:pt x="822" y="310"/>
                    <a:pt x="1" y="1680"/>
                  </a:cubicBezTo>
                  <a:cubicBezTo>
                    <a:pt x="772" y="867"/>
                    <a:pt x="1917" y="464"/>
                    <a:pt x="3013" y="464"/>
                  </a:cubicBezTo>
                  <a:cubicBezTo>
                    <a:pt x="3169" y="464"/>
                    <a:pt x="3324" y="473"/>
                    <a:pt x="3477" y="489"/>
                  </a:cubicBezTo>
                  <a:lnTo>
                    <a:pt x="306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5" name="Google Shape;745;p22">
              <a:extLst>
                <a:ext uri="{FF2B5EF4-FFF2-40B4-BE49-F238E27FC236}">
                  <a16:creationId xmlns:a16="http://schemas.microsoft.com/office/drawing/2014/main" id="{028CC97A-385A-BE05-B1F2-4C310224EDAB}"/>
                </a:ext>
              </a:extLst>
            </p:cNvPr>
            <p:cNvSpPr/>
            <p:nvPr/>
          </p:nvSpPr>
          <p:spPr>
            <a:xfrm>
              <a:off x="1224772" y="2238357"/>
              <a:ext cx="95154" cy="57107"/>
            </a:xfrm>
            <a:custGeom>
              <a:avLst/>
              <a:gdLst/>
              <a:ahLst/>
              <a:cxnLst/>
              <a:rect l="l" t="t" r="r" b="b"/>
              <a:pathLst>
                <a:path w="2561" h="1537" extrusionOk="0">
                  <a:moveTo>
                    <a:pt x="2370" y="0"/>
                  </a:moveTo>
                  <a:cubicBezTo>
                    <a:pt x="2370" y="0"/>
                    <a:pt x="500" y="441"/>
                    <a:pt x="0" y="1536"/>
                  </a:cubicBezTo>
                  <a:cubicBezTo>
                    <a:pt x="622" y="834"/>
                    <a:pt x="1656" y="332"/>
                    <a:pt x="2477" y="332"/>
                  </a:cubicBezTo>
                  <a:cubicBezTo>
                    <a:pt x="2505" y="332"/>
                    <a:pt x="2533" y="333"/>
                    <a:pt x="2560" y="334"/>
                  </a:cubicBezTo>
                  <a:lnTo>
                    <a:pt x="237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6" name="Google Shape;746;p22">
              <a:extLst>
                <a:ext uri="{FF2B5EF4-FFF2-40B4-BE49-F238E27FC236}">
                  <a16:creationId xmlns:a16="http://schemas.microsoft.com/office/drawing/2014/main" id="{BB793AA7-8D73-CE38-13EF-94C998338C31}"/>
                </a:ext>
              </a:extLst>
            </p:cNvPr>
            <p:cNvSpPr/>
            <p:nvPr/>
          </p:nvSpPr>
          <p:spPr>
            <a:xfrm>
              <a:off x="968617" y="3817753"/>
              <a:ext cx="883472" cy="636539"/>
            </a:xfrm>
            <a:custGeom>
              <a:avLst/>
              <a:gdLst/>
              <a:ahLst/>
              <a:cxnLst/>
              <a:rect l="l" t="t" r="r" b="b"/>
              <a:pathLst>
                <a:path w="23778" h="17132" extrusionOk="0">
                  <a:moveTo>
                    <a:pt x="20549" y="1"/>
                  </a:moveTo>
                  <a:cubicBezTo>
                    <a:pt x="14409" y="1"/>
                    <a:pt x="4308" y="3707"/>
                    <a:pt x="1" y="17132"/>
                  </a:cubicBezTo>
                  <a:cubicBezTo>
                    <a:pt x="14669" y="16608"/>
                    <a:pt x="22408" y="9571"/>
                    <a:pt x="23777" y="427"/>
                  </a:cubicBezTo>
                  <a:cubicBezTo>
                    <a:pt x="22931" y="161"/>
                    <a:pt x="21826" y="1"/>
                    <a:pt x="20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7" name="Google Shape;747;p22">
              <a:extLst>
                <a:ext uri="{FF2B5EF4-FFF2-40B4-BE49-F238E27FC236}">
                  <a16:creationId xmlns:a16="http://schemas.microsoft.com/office/drawing/2014/main" id="{03FFB898-FA44-8567-A832-B760A12CBF67}"/>
                </a:ext>
              </a:extLst>
            </p:cNvPr>
            <p:cNvSpPr/>
            <p:nvPr/>
          </p:nvSpPr>
          <p:spPr>
            <a:xfrm>
              <a:off x="1088074" y="3833618"/>
              <a:ext cx="764018" cy="546364"/>
            </a:xfrm>
            <a:custGeom>
              <a:avLst/>
              <a:gdLst/>
              <a:ahLst/>
              <a:cxnLst/>
              <a:rect l="l" t="t" r="r" b="b"/>
              <a:pathLst>
                <a:path w="20563" h="14705" extrusionOk="0">
                  <a:moveTo>
                    <a:pt x="20562" y="0"/>
                  </a:moveTo>
                  <a:cubicBezTo>
                    <a:pt x="18276" y="607"/>
                    <a:pt x="10871" y="6180"/>
                    <a:pt x="0" y="14704"/>
                  </a:cubicBezTo>
                  <a:cubicBezTo>
                    <a:pt x="11371" y="7584"/>
                    <a:pt x="19408" y="1905"/>
                    <a:pt x="20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8" name="Google Shape;748;p22">
              <a:extLst>
                <a:ext uri="{FF2B5EF4-FFF2-40B4-BE49-F238E27FC236}">
                  <a16:creationId xmlns:a16="http://schemas.microsoft.com/office/drawing/2014/main" id="{AE492FD4-78E0-C89D-4540-2268C1001E4C}"/>
                </a:ext>
              </a:extLst>
            </p:cNvPr>
            <p:cNvSpPr/>
            <p:nvPr/>
          </p:nvSpPr>
          <p:spPr>
            <a:xfrm>
              <a:off x="1652997" y="3839786"/>
              <a:ext cx="88949" cy="74384"/>
            </a:xfrm>
            <a:custGeom>
              <a:avLst/>
              <a:gdLst/>
              <a:ahLst/>
              <a:cxnLst/>
              <a:rect l="l" t="t" r="r" b="b"/>
              <a:pathLst>
                <a:path w="2394" h="2002" extrusionOk="0">
                  <a:moveTo>
                    <a:pt x="394" y="1"/>
                  </a:moveTo>
                  <a:cubicBezTo>
                    <a:pt x="1" y="1537"/>
                    <a:pt x="1906" y="2001"/>
                    <a:pt x="1906" y="2001"/>
                  </a:cubicBezTo>
                  <a:lnTo>
                    <a:pt x="2394" y="1775"/>
                  </a:lnTo>
                  <a:cubicBezTo>
                    <a:pt x="1417" y="1763"/>
                    <a:pt x="394" y="918"/>
                    <a:pt x="394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49" name="Google Shape;749;p22">
              <a:extLst>
                <a:ext uri="{FF2B5EF4-FFF2-40B4-BE49-F238E27FC236}">
                  <a16:creationId xmlns:a16="http://schemas.microsoft.com/office/drawing/2014/main" id="{D253766A-EBD4-9B9A-32E9-73A575934A7A}"/>
                </a:ext>
              </a:extLst>
            </p:cNvPr>
            <p:cNvSpPr/>
            <p:nvPr/>
          </p:nvSpPr>
          <p:spPr>
            <a:xfrm>
              <a:off x="1530456" y="3868099"/>
              <a:ext cx="111093" cy="126587"/>
            </a:xfrm>
            <a:custGeom>
              <a:avLst/>
              <a:gdLst/>
              <a:ahLst/>
              <a:cxnLst/>
              <a:rect l="l" t="t" r="r" b="b"/>
              <a:pathLst>
                <a:path w="2990" h="3407" extrusionOk="0">
                  <a:moveTo>
                    <a:pt x="84" y="1"/>
                  </a:moveTo>
                  <a:cubicBezTo>
                    <a:pt x="1" y="2549"/>
                    <a:pt x="2346" y="3406"/>
                    <a:pt x="2346" y="3406"/>
                  </a:cubicBezTo>
                  <a:lnTo>
                    <a:pt x="2989" y="2930"/>
                  </a:lnTo>
                  <a:cubicBezTo>
                    <a:pt x="1298" y="2346"/>
                    <a:pt x="251" y="1049"/>
                    <a:pt x="84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0" name="Google Shape;750;p22">
              <a:extLst>
                <a:ext uri="{FF2B5EF4-FFF2-40B4-BE49-F238E27FC236}">
                  <a16:creationId xmlns:a16="http://schemas.microsoft.com/office/drawing/2014/main" id="{69BF0818-2957-FDFC-C9D4-2703D5CA56CC}"/>
                </a:ext>
              </a:extLst>
            </p:cNvPr>
            <p:cNvSpPr/>
            <p:nvPr/>
          </p:nvSpPr>
          <p:spPr>
            <a:xfrm>
              <a:off x="1389337" y="3946424"/>
              <a:ext cx="124804" cy="136730"/>
            </a:xfrm>
            <a:custGeom>
              <a:avLst/>
              <a:gdLst/>
              <a:ahLst/>
              <a:cxnLst/>
              <a:rect l="l" t="t" r="r" b="b"/>
              <a:pathLst>
                <a:path w="3359" h="3680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2096"/>
                    <a:pt x="1775" y="3477"/>
                    <a:pt x="2929" y="3679"/>
                  </a:cubicBezTo>
                  <a:cubicBezTo>
                    <a:pt x="3096" y="3572"/>
                    <a:pt x="3239" y="3441"/>
                    <a:pt x="3358" y="3298"/>
                  </a:cubicBezTo>
                  <a:cubicBezTo>
                    <a:pt x="1703" y="2929"/>
                    <a:pt x="393" y="1655"/>
                    <a:pt x="0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1" name="Google Shape;751;p22">
              <a:extLst>
                <a:ext uri="{FF2B5EF4-FFF2-40B4-BE49-F238E27FC236}">
                  <a16:creationId xmlns:a16="http://schemas.microsoft.com/office/drawing/2014/main" id="{7BCADB8B-8C41-88E3-AA78-A8F7E230A8F7}"/>
                </a:ext>
              </a:extLst>
            </p:cNvPr>
            <p:cNvSpPr/>
            <p:nvPr/>
          </p:nvSpPr>
          <p:spPr>
            <a:xfrm>
              <a:off x="1247771" y="4061422"/>
              <a:ext cx="119936" cy="130117"/>
            </a:xfrm>
            <a:custGeom>
              <a:avLst/>
              <a:gdLst/>
              <a:ahLst/>
              <a:cxnLst/>
              <a:rect l="l" t="t" r="r" b="b"/>
              <a:pathLst>
                <a:path w="3228" h="3502" extrusionOk="0">
                  <a:moveTo>
                    <a:pt x="24" y="1"/>
                  </a:moveTo>
                  <a:lnTo>
                    <a:pt x="24" y="1"/>
                  </a:lnTo>
                  <a:cubicBezTo>
                    <a:pt x="0" y="1739"/>
                    <a:pt x="1775" y="3358"/>
                    <a:pt x="2632" y="3501"/>
                  </a:cubicBezTo>
                  <a:cubicBezTo>
                    <a:pt x="2870" y="3382"/>
                    <a:pt x="3072" y="3227"/>
                    <a:pt x="3227" y="3025"/>
                  </a:cubicBezTo>
                  <a:cubicBezTo>
                    <a:pt x="1358" y="2382"/>
                    <a:pt x="643" y="1846"/>
                    <a:pt x="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2" name="Google Shape;752;p22">
              <a:extLst>
                <a:ext uri="{FF2B5EF4-FFF2-40B4-BE49-F238E27FC236}">
                  <a16:creationId xmlns:a16="http://schemas.microsoft.com/office/drawing/2014/main" id="{EFA98904-34D9-99E7-1996-1ED145D27418}"/>
                </a:ext>
              </a:extLst>
            </p:cNvPr>
            <p:cNvSpPr/>
            <p:nvPr/>
          </p:nvSpPr>
          <p:spPr>
            <a:xfrm>
              <a:off x="1165062" y="4187530"/>
              <a:ext cx="86274" cy="85419"/>
            </a:xfrm>
            <a:custGeom>
              <a:avLst/>
              <a:gdLst/>
              <a:ahLst/>
              <a:cxnLst/>
              <a:rect l="l" t="t" r="r" b="b"/>
              <a:pathLst>
                <a:path w="2322" h="2299" extrusionOk="0">
                  <a:moveTo>
                    <a:pt x="0" y="0"/>
                  </a:moveTo>
                  <a:lnTo>
                    <a:pt x="0" y="0"/>
                  </a:lnTo>
                  <a:cubicBezTo>
                    <a:pt x="202" y="1346"/>
                    <a:pt x="1845" y="2298"/>
                    <a:pt x="1845" y="2298"/>
                  </a:cubicBezTo>
                  <a:lnTo>
                    <a:pt x="2322" y="2048"/>
                  </a:lnTo>
                  <a:cubicBezTo>
                    <a:pt x="1334" y="1750"/>
                    <a:pt x="393" y="100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3" name="Google Shape;753;p22">
              <a:extLst>
                <a:ext uri="{FF2B5EF4-FFF2-40B4-BE49-F238E27FC236}">
                  <a16:creationId xmlns:a16="http://schemas.microsoft.com/office/drawing/2014/main" id="{762DC86C-A22D-AC48-5A64-C49AD7CD673D}"/>
                </a:ext>
              </a:extLst>
            </p:cNvPr>
            <p:cNvSpPr/>
            <p:nvPr/>
          </p:nvSpPr>
          <p:spPr>
            <a:xfrm>
              <a:off x="1089820" y="4270686"/>
              <a:ext cx="59337" cy="72601"/>
            </a:xfrm>
            <a:custGeom>
              <a:avLst/>
              <a:gdLst/>
              <a:ahLst/>
              <a:cxnLst/>
              <a:rect l="l" t="t" r="r" b="b"/>
              <a:pathLst>
                <a:path w="1597" h="1954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1013"/>
                    <a:pt x="1334" y="1953"/>
                    <a:pt x="1334" y="1953"/>
                  </a:cubicBezTo>
                  <a:lnTo>
                    <a:pt x="1596" y="1751"/>
                  </a:lnTo>
                  <a:cubicBezTo>
                    <a:pt x="942" y="1513"/>
                    <a:pt x="275" y="77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4" name="Google Shape;754;p22">
              <a:extLst>
                <a:ext uri="{FF2B5EF4-FFF2-40B4-BE49-F238E27FC236}">
                  <a16:creationId xmlns:a16="http://schemas.microsoft.com/office/drawing/2014/main" id="{F50EF01D-6243-92E5-1CE8-55465AABAF31}"/>
                </a:ext>
              </a:extLst>
            </p:cNvPr>
            <p:cNvSpPr/>
            <p:nvPr/>
          </p:nvSpPr>
          <p:spPr>
            <a:xfrm>
              <a:off x="1730877" y="3916774"/>
              <a:ext cx="58854" cy="92070"/>
            </a:xfrm>
            <a:custGeom>
              <a:avLst/>
              <a:gdLst/>
              <a:ahLst/>
              <a:cxnLst/>
              <a:rect l="l" t="t" r="r" b="b"/>
              <a:pathLst>
                <a:path w="1584" h="2478" extrusionOk="0">
                  <a:moveTo>
                    <a:pt x="560" y="1"/>
                  </a:moveTo>
                  <a:lnTo>
                    <a:pt x="179" y="393"/>
                  </a:lnTo>
                  <a:cubicBezTo>
                    <a:pt x="179" y="393"/>
                    <a:pt x="0" y="2358"/>
                    <a:pt x="1584" y="2477"/>
                  </a:cubicBezTo>
                  <a:cubicBezTo>
                    <a:pt x="703" y="2167"/>
                    <a:pt x="250" y="929"/>
                    <a:pt x="560" y="1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5" name="Google Shape;755;p22">
              <a:extLst>
                <a:ext uri="{FF2B5EF4-FFF2-40B4-BE49-F238E27FC236}">
                  <a16:creationId xmlns:a16="http://schemas.microsoft.com/office/drawing/2014/main" id="{E80CDFB3-97E9-CC16-E662-EF78EABBD023}"/>
                </a:ext>
              </a:extLst>
            </p:cNvPr>
            <p:cNvSpPr/>
            <p:nvPr/>
          </p:nvSpPr>
          <p:spPr>
            <a:xfrm>
              <a:off x="1626914" y="3988894"/>
              <a:ext cx="92033" cy="137622"/>
            </a:xfrm>
            <a:custGeom>
              <a:avLst/>
              <a:gdLst/>
              <a:ahLst/>
              <a:cxnLst/>
              <a:rect l="l" t="t" r="r" b="b"/>
              <a:pathLst>
                <a:path w="2477" h="3704" extrusionOk="0">
                  <a:moveTo>
                    <a:pt x="655" y="0"/>
                  </a:moveTo>
                  <a:lnTo>
                    <a:pt x="0" y="453"/>
                  </a:lnTo>
                  <a:cubicBezTo>
                    <a:pt x="0" y="453"/>
                    <a:pt x="48" y="2953"/>
                    <a:pt x="2477" y="3703"/>
                  </a:cubicBezTo>
                  <a:cubicBezTo>
                    <a:pt x="1548" y="3203"/>
                    <a:pt x="655" y="1786"/>
                    <a:pt x="655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6" name="Google Shape;756;p22">
              <a:extLst>
                <a:ext uri="{FF2B5EF4-FFF2-40B4-BE49-F238E27FC236}">
                  <a16:creationId xmlns:a16="http://schemas.microsoft.com/office/drawing/2014/main" id="{F886007E-5087-1368-7C36-3B36E8D9632B}"/>
                </a:ext>
              </a:extLst>
            </p:cNvPr>
            <p:cNvSpPr/>
            <p:nvPr/>
          </p:nvSpPr>
          <p:spPr>
            <a:xfrm>
              <a:off x="1497721" y="4079146"/>
              <a:ext cx="100913" cy="157946"/>
            </a:xfrm>
            <a:custGeom>
              <a:avLst/>
              <a:gdLst/>
              <a:ahLst/>
              <a:cxnLst/>
              <a:rect l="l" t="t" r="r" b="b"/>
              <a:pathLst>
                <a:path w="2716" h="4251" extrusionOk="0">
                  <a:moveTo>
                    <a:pt x="679" y="0"/>
                  </a:moveTo>
                  <a:cubicBezTo>
                    <a:pt x="501" y="72"/>
                    <a:pt x="334" y="167"/>
                    <a:pt x="179" y="286"/>
                  </a:cubicBezTo>
                  <a:cubicBezTo>
                    <a:pt x="1" y="1441"/>
                    <a:pt x="774" y="3441"/>
                    <a:pt x="2715" y="4251"/>
                  </a:cubicBezTo>
                  <a:cubicBezTo>
                    <a:pt x="1274" y="3346"/>
                    <a:pt x="477" y="1691"/>
                    <a:pt x="679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7" name="Google Shape;757;p22">
              <a:extLst>
                <a:ext uri="{FF2B5EF4-FFF2-40B4-BE49-F238E27FC236}">
                  <a16:creationId xmlns:a16="http://schemas.microsoft.com/office/drawing/2014/main" id="{0AB35410-8AAD-1E4C-E5BB-0261CA503805}"/>
                </a:ext>
              </a:extLst>
            </p:cNvPr>
            <p:cNvSpPr/>
            <p:nvPr/>
          </p:nvSpPr>
          <p:spPr>
            <a:xfrm>
              <a:off x="1346867" y="4183555"/>
              <a:ext cx="96900" cy="149549"/>
            </a:xfrm>
            <a:custGeom>
              <a:avLst/>
              <a:gdLst/>
              <a:ahLst/>
              <a:cxnLst/>
              <a:rect l="l" t="t" r="r" b="b"/>
              <a:pathLst>
                <a:path w="2608" h="4025" extrusionOk="0">
                  <a:moveTo>
                    <a:pt x="798" y="0"/>
                  </a:moveTo>
                  <a:cubicBezTo>
                    <a:pt x="548" y="83"/>
                    <a:pt x="334" y="226"/>
                    <a:pt x="155" y="417"/>
                  </a:cubicBezTo>
                  <a:cubicBezTo>
                    <a:pt x="0" y="1262"/>
                    <a:pt x="965" y="3477"/>
                    <a:pt x="2608" y="4024"/>
                  </a:cubicBezTo>
                  <a:cubicBezTo>
                    <a:pt x="1060" y="2834"/>
                    <a:pt x="798" y="1976"/>
                    <a:pt x="798" y="0"/>
                  </a:cubicBezTo>
                  <a:close/>
                </a:path>
              </a:pathLst>
            </a:custGeom>
            <a:solidFill>
              <a:srgbClr val="2642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8" name="Google Shape;758;p22">
              <a:extLst>
                <a:ext uri="{FF2B5EF4-FFF2-40B4-BE49-F238E27FC236}">
                  <a16:creationId xmlns:a16="http://schemas.microsoft.com/office/drawing/2014/main" id="{3CB790C9-C2BB-B41B-3A67-E6B155BD5629}"/>
                </a:ext>
              </a:extLst>
            </p:cNvPr>
            <p:cNvSpPr/>
            <p:nvPr/>
          </p:nvSpPr>
          <p:spPr>
            <a:xfrm>
              <a:off x="1238928" y="4264481"/>
              <a:ext cx="58408" cy="106226"/>
            </a:xfrm>
            <a:custGeom>
              <a:avLst/>
              <a:gdLst/>
              <a:ahLst/>
              <a:cxnLst/>
              <a:rect l="l" t="t" r="r" b="b"/>
              <a:pathLst>
                <a:path w="1572" h="2859" extrusionOk="0">
                  <a:moveTo>
                    <a:pt x="393" y="1"/>
                  </a:moveTo>
                  <a:lnTo>
                    <a:pt x="0" y="382"/>
                  </a:lnTo>
                  <a:cubicBezTo>
                    <a:pt x="0" y="382"/>
                    <a:pt x="381" y="2239"/>
                    <a:pt x="1572" y="2858"/>
                  </a:cubicBezTo>
                  <a:cubicBezTo>
                    <a:pt x="739" y="2168"/>
                    <a:pt x="346" y="1037"/>
                    <a:pt x="3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59" name="Google Shape;759;p22">
              <a:extLst>
                <a:ext uri="{FF2B5EF4-FFF2-40B4-BE49-F238E27FC236}">
                  <a16:creationId xmlns:a16="http://schemas.microsoft.com/office/drawing/2014/main" id="{9DCB9DFD-50A1-1F56-0E47-BD39BBC08E51}"/>
                </a:ext>
              </a:extLst>
            </p:cNvPr>
            <p:cNvSpPr/>
            <p:nvPr/>
          </p:nvSpPr>
          <p:spPr>
            <a:xfrm>
              <a:off x="1141579" y="4337492"/>
              <a:ext cx="52686" cy="77431"/>
            </a:xfrm>
            <a:custGeom>
              <a:avLst/>
              <a:gdLst/>
              <a:ahLst/>
              <a:cxnLst/>
              <a:rect l="l" t="t" r="r" b="b"/>
              <a:pathLst>
                <a:path w="1418" h="2084" extrusionOk="0">
                  <a:moveTo>
                    <a:pt x="275" y="0"/>
                  </a:moveTo>
                  <a:lnTo>
                    <a:pt x="1" y="179"/>
                  </a:lnTo>
                  <a:cubicBezTo>
                    <a:pt x="1" y="179"/>
                    <a:pt x="477" y="1715"/>
                    <a:pt x="1418" y="2084"/>
                  </a:cubicBezTo>
                  <a:cubicBezTo>
                    <a:pt x="763" y="1584"/>
                    <a:pt x="287" y="703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0" name="Google Shape;760;p22">
              <a:extLst>
                <a:ext uri="{FF2B5EF4-FFF2-40B4-BE49-F238E27FC236}">
                  <a16:creationId xmlns:a16="http://schemas.microsoft.com/office/drawing/2014/main" id="{15F79E13-2CB7-14DF-A1BC-41BB2730C7A7}"/>
                </a:ext>
              </a:extLst>
            </p:cNvPr>
            <p:cNvSpPr/>
            <p:nvPr/>
          </p:nvSpPr>
          <p:spPr>
            <a:xfrm>
              <a:off x="670884" y="3474133"/>
              <a:ext cx="1328960" cy="539008"/>
            </a:xfrm>
            <a:custGeom>
              <a:avLst/>
              <a:gdLst/>
              <a:ahLst/>
              <a:cxnLst/>
              <a:rect l="l" t="t" r="r" b="b"/>
              <a:pathLst>
                <a:path w="35768" h="14507" extrusionOk="0">
                  <a:moveTo>
                    <a:pt x="15699" y="0"/>
                  </a:moveTo>
                  <a:cubicBezTo>
                    <a:pt x="11030" y="0"/>
                    <a:pt x="5738" y="1177"/>
                    <a:pt x="1" y="4234"/>
                  </a:cubicBezTo>
                  <a:cubicBezTo>
                    <a:pt x="7884" y="11370"/>
                    <a:pt x="15591" y="14507"/>
                    <a:pt x="22463" y="14507"/>
                  </a:cubicBezTo>
                  <a:cubicBezTo>
                    <a:pt x="27412" y="14507"/>
                    <a:pt x="31929" y="12880"/>
                    <a:pt x="35767" y="9949"/>
                  </a:cubicBezTo>
                  <a:cubicBezTo>
                    <a:pt x="33645" y="6034"/>
                    <a:pt x="26269" y="0"/>
                    <a:pt x="156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1" name="Google Shape;761;p22">
              <a:extLst>
                <a:ext uri="{FF2B5EF4-FFF2-40B4-BE49-F238E27FC236}">
                  <a16:creationId xmlns:a16="http://schemas.microsoft.com/office/drawing/2014/main" id="{6C3B052F-9559-4CFE-8669-169423DBBB6A}"/>
                </a:ext>
              </a:extLst>
            </p:cNvPr>
            <p:cNvSpPr/>
            <p:nvPr/>
          </p:nvSpPr>
          <p:spPr>
            <a:xfrm>
              <a:off x="841654" y="3669054"/>
              <a:ext cx="1158196" cy="180276"/>
            </a:xfrm>
            <a:custGeom>
              <a:avLst/>
              <a:gdLst/>
              <a:ahLst/>
              <a:cxnLst/>
              <a:rect l="l" t="t" r="r" b="b"/>
              <a:pathLst>
                <a:path w="31172" h="4852" extrusionOk="0">
                  <a:moveTo>
                    <a:pt x="1" y="0"/>
                  </a:moveTo>
                  <a:lnTo>
                    <a:pt x="1" y="0"/>
                  </a:lnTo>
                  <a:cubicBezTo>
                    <a:pt x="14076" y="3012"/>
                    <a:pt x="25022" y="4851"/>
                    <a:pt x="29510" y="4851"/>
                  </a:cubicBezTo>
                  <a:cubicBezTo>
                    <a:pt x="30239" y="4851"/>
                    <a:pt x="30797" y="4803"/>
                    <a:pt x="31171" y="4703"/>
                  </a:cubicBezTo>
                  <a:cubicBezTo>
                    <a:pt x="28587" y="3274"/>
                    <a:pt x="17134" y="181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2" name="Google Shape;762;p22">
              <a:extLst>
                <a:ext uri="{FF2B5EF4-FFF2-40B4-BE49-F238E27FC236}">
                  <a16:creationId xmlns:a16="http://schemas.microsoft.com/office/drawing/2014/main" id="{B16E4D07-7602-E93A-52E3-91F31DBE2926}"/>
                </a:ext>
              </a:extLst>
            </p:cNvPr>
            <p:cNvSpPr/>
            <p:nvPr/>
          </p:nvSpPr>
          <p:spPr>
            <a:xfrm>
              <a:off x="1766695" y="3689378"/>
              <a:ext cx="72155" cy="123912"/>
            </a:xfrm>
            <a:custGeom>
              <a:avLst/>
              <a:gdLst/>
              <a:ahLst/>
              <a:cxnLst/>
              <a:rect l="l" t="t" r="r" b="b"/>
              <a:pathLst>
                <a:path w="1942" h="3335" extrusionOk="0">
                  <a:moveTo>
                    <a:pt x="1691" y="1"/>
                  </a:moveTo>
                  <a:lnTo>
                    <a:pt x="1691" y="1"/>
                  </a:lnTo>
                  <a:cubicBezTo>
                    <a:pt x="1" y="1037"/>
                    <a:pt x="1298" y="3096"/>
                    <a:pt x="1298" y="3096"/>
                  </a:cubicBezTo>
                  <a:lnTo>
                    <a:pt x="1941" y="3335"/>
                  </a:lnTo>
                  <a:cubicBezTo>
                    <a:pt x="1072" y="2465"/>
                    <a:pt x="893" y="834"/>
                    <a:pt x="1691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3" name="Google Shape;763;p22">
              <a:extLst>
                <a:ext uri="{FF2B5EF4-FFF2-40B4-BE49-F238E27FC236}">
                  <a16:creationId xmlns:a16="http://schemas.microsoft.com/office/drawing/2014/main" id="{5896F81C-B640-2F2C-D5CC-3789DAE91D4F}"/>
                </a:ext>
              </a:extLst>
            </p:cNvPr>
            <p:cNvSpPr/>
            <p:nvPr/>
          </p:nvSpPr>
          <p:spPr>
            <a:xfrm>
              <a:off x="1599901" y="3598271"/>
              <a:ext cx="87203" cy="191125"/>
            </a:xfrm>
            <a:custGeom>
              <a:avLst/>
              <a:gdLst/>
              <a:ahLst/>
              <a:cxnLst/>
              <a:rect l="l" t="t" r="r" b="b"/>
              <a:pathLst>
                <a:path w="2347" h="5144" extrusionOk="0">
                  <a:moveTo>
                    <a:pt x="2287" y="0"/>
                  </a:moveTo>
                  <a:lnTo>
                    <a:pt x="2287" y="0"/>
                  </a:lnTo>
                  <a:cubicBezTo>
                    <a:pt x="1" y="2203"/>
                    <a:pt x="1358" y="5013"/>
                    <a:pt x="1358" y="5013"/>
                  </a:cubicBezTo>
                  <a:lnTo>
                    <a:pt x="2346" y="5144"/>
                  </a:lnTo>
                  <a:cubicBezTo>
                    <a:pt x="1334" y="3155"/>
                    <a:pt x="1537" y="1084"/>
                    <a:pt x="2287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4" name="Google Shape;764;p22">
              <a:extLst>
                <a:ext uri="{FF2B5EF4-FFF2-40B4-BE49-F238E27FC236}">
                  <a16:creationId xmlns:a16="http://schemas.microsoft.com/office/drawing/2014/main" id="{94195B0D-EA5A-944C-64BC-9AB36366AF31}"/>
                </a:ext>
              </a:extLst>
            </p:cNvPr>
            <p:cNvSpPr/>
            <p:nvPr/>
          </p:nvSpPr>
          <p:spPr>
            <a:xfrm>
              <a:off x="1425155" y="3542946"/>
              <a:ext cx="68179" cy="218583"/>
            </a:xfrm>
            <a:custGeom>
              <a:avLst/>
              <a:gdLst/>
              <a:ahLst/>
              <a:cxnLst/>
              <a:rect l="l" t="t" r="r" b="b"/>
              <a:pathLst>
                <a:path w="1835" h="5883" extrusionOk="0">
                  <a:moveTo>
                    <a:pt x="1703" y="1"/>
                  </a:moveTo>
                  <a:lnTo>
                    <a:pt x="1703" y="1"/>
                  </a:lnTo>
                  <a:cubicBezTo>
                    <a:pt x="1" y="1989"/>
                    <a:pt x="263" y="4644"/>
                    <a:pt x="1120" y="5835"/>
                  </a:cubicBezTo>
                  <a:cubicBezTo>
                    <a:pt x="1271" y="5867"/>
                    <a:pt x="1432" y="5882"/>
                    <a:pt x="1594" y="5882"/>
                  </a:cubicBezTo>
                  <a:cubicBezTo>
                    <a:pt x="1674" y="5882"/>
                    <a:pt x="1755" y="5879"/>
                    <a:pt x="1834" y="5871"/>
                  </a:cubicBezTo>
                  <a:cubicBezTo>
                    <a:pt x="656" y="4097"/>
                    <a:pt x="608" y="1822"/>
                    <a:pt x="1703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5" name="Google Shape;765;p22">
              <a:extLst>
                <a:ext uri="{FF2B5EF4-FFF2-40B4-BE49-F238E27FC236}">
                  <a16:creationId xmlns:a16="http://schemas.microsoft.com/office/drawing/2014/main" id="{D4277A6C-07D9-10FA-FE91-506857B9CA45}"/>
                </a:ext>
              </a:extLst>
            </p:cNvPr>
            <p:cNvSpPr/>
            <p:nvPr/>
          </p:nvSpPr>
          <p:spPr>
            <a:xfrm>
              <a:off x="1205748" y="3523476"/>
              <a:ext cx="65504" cy="204761"/>
            </a:xfrm>
            <a:custGeom>
              <a:avLst/>
              <a:gdLst/>
              <a:ahLst/>
              <a:cxnLst/>
              <a:rect l="l" t="t" r="r" b="b"/>
              <a:pathLst>
                <a:path w="1763" h="5511" extrusionOk="0">
                  <a:moveTo>
                    <a:pt x="1524" y="1"/>
                  </a:moveTo>
                  <a:lnTo>
                    <a:pt x="1524" y="1"/>
                  </a:lnTo>
                  <a:cubicBezTo>
                    <a:pt x="0" y="1537"/>
                    <a:pt x="179" y="4525"/>
                    <a:pt x="822" y="5394"/>
                  </a:cubicBezTo>
                  <a:cubicBezTo>
                    <a:pt x="1033" y="5470"/>
                    <a:pt x="1255" y="5510"/>
                    <a:pt x="1482" y="5510"/>
                  </a:cubicBezTo>
                  <a:cubicBezTo>
                    <a:pt x="1575" y="5510"/>
                    <a:pt x="1669" y="5504"/>
                    <a:pt x="1763" y="5490"/>
                  </a:cubicBezTo>
                  <a:cubicBezTo>
                    <a:pt x="655" y="3287"/>
                    <a:pt x="477" y="2192"/>
                    <a:pt x="15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6" name="Google Shape;766;p22">
              <a:extLst>
                <a:ext uri="{FF2B5EF4-FFF2-40B4-BE49-F238E27FC236}">
                  <a16:creationId xmlns:a16="http://schemas.microsoft.com/office/drawing/2014/main" id="{86AEA119-F54C-98C8-EF28-BD877128ABA5}"/>
                </a:ext>
              </a:extLst>
            </p:cNvPr>
            <p:cNvSpPr/>
            <p:nvPr/>
          </p:nvSpPr>
          <p:spPr>
            <a:xfrm>
              <a:off x="1041629" y="3563753"/>
              <a:ext cx="47818" cy="142935"/>
            </a:xfrm>
            <a:custGeom>
              <a:avLst/>
              <a:gdLst/>
              <a:ahLst/>
              <a:cxnLst/>
              <a:rect l="l" t="t" r="r" b="b"/>
              <a:pathLst>
                <a:path w="1287" h="3847" extrusionOk="0">
                  <a:moveTo>
                    <a:pt x="988" y="0"/>
                  </a:moveTo>
                  <a:lnTo>
                    <a:pt x="988" y="0"/>
                  </a:lnTo>
                  <a:cubicBezTo>
                    <a:pt x="0" y="1358"/>
                    <a:pt x="631" y="3644"/>
                    <a:pt x="631" y="3644"/>
                  </a:cubicBezTo>
                  <a:lnTo>
                    <a:pt x="1286" y="3846"/>
                  </a:lnTo>
                  <a:cubicBezTo>
                    <a:pt x="643" y="2715"/>
                    <a:pt x="453" y="1239"/>
                    <a:pt x="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7" name="Google Shape;767;p22">
              <a:extLst>
                <a:ext uri="{FF2B5EF4-FFF2-40B4-BE49-F238E27FC236}">
                  <a16:creationId xmlns:a16="http://schemas.microsoft.com/office/drawing/2014/main" id="{D31BA2BA-75E1-2F24-7142-6AE818FC025F}"/>
                </a:ext>
              </a:extLst>
            </p:cNvPr>
            <p:cNvSpPr/>
            <p:nvPr/>
          </p:nvSpPr>
          <p:spPr>
            <a:xfrm>
              <a:off x="907123" y="3572596"/>
              <a:ext cx="31433" cy="109756"/>
            </a:xfrm>
            <a:custGeom>
              <a:avLst/>
              <a:gdLst/>
              <a:ahLst/>
              <a:cxnLst/>
              <a:rect l="l" t="t" r="r" b="b"/>
              <a:pathLst>
                <a:path w="846" h="2954" extrusionOk="0">
                  <a:moveTo>
                    <a:pt x="846" y="1"/>
                  </a:moveTo>
                  <a:cubicBezTo>
                    <a:pt x="1" y="941"/>
                    <a:pt x="346" y="2918"/>
                    <a:pt x="346" y="2918"/>
                  </a:cubicBezTo>
                  <a:lnTo>
                    <a:pt x="751" y="2953"/>
                  </a:lnTo>
                  <a:cubicBezTo>
                    <a:pt x="370" y="2179"/>
                    <a:pt x="405" y="929"/>
                    <a:pt x="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8" name="Google Shape;768;p22">
              <a:extLst>
                <a:ext uri="{FF2B5EF4-FFF2-40B4-BE49-F238E27FC236}">
                  <a16:creationId xmlns:a16="http://schemas.microsoft.com/office/drawing/2014/main" id="{220D11EB-B992-124E-5634-01095C4B84AB}"/>
                </a:ext>
              </a:extLst>
            </p:cNvPr>
            <p:cNvSpPr/>
            <p:nvPr/>
          </p:nvSpPr>
          <p:spPr>
            <a:xfrm>
              <a:off x="1743250" y="3831389"/>
              <a:ext cx="94262" cy="115515"/>
            </a:xfrm>
            <a:custGeom>
              <a:avLst/>
              <a:gdLst/>
              <a:ahLst/>
              <a:cxnLst/>
              <a:rect l="l" t="t" r="r" b="b"/>
              <a:pathLst>
                <a:path w="2537" h="3109" extrusionOk="0">
                  <a:moveTo>
                    <a:pt x="2537" y="1"/>
                  </a:moveTo>
                  <a:lnTo>
                    <a:pt x="1858" y="24"/>
                  </a:lnTo>
                  <a:cubicBezTo>
                    <a:pt x="1858" y="24"/>
                    <a:pt x="0" y="1620"/>
                    <a:pt x="1298" y="3108"/>
                  </a:cubicBezTo>
                  <a:cubicBezTo>
                    <a:pt x="786" y="2072"/>
                    <a:pt x="1453" y="560"/>
                    <a:pt x="2537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69" name="Google Shape;769;p22">
              <a:extLst>
                <a:ext uri="{FF2B5EF4-FFF2-40B4-BE49-F238E27FC236}">
                  <a16:creationId xmlns:a16="http://schemas.microsoft.com/office/drawing/2014/main" id="{4BCF8D02-F12B-309C-DC90-7DD027EABA6D}"/>
                </a:ext>
              </a:extLst>
            </p:cNvPr>
            <p:cNvSpPr/>
            <p:nvPr/>
          </p:nvSpPr>
          <p:spPr>
            <a:xfrm>
              <a:off x="1569842" y="3802184"/>
              <a:ext cx="115478" cy="188041"/>
            </a:xfrm>
            <a:custGeom>
              <a:avLst/>
              <a:gdLst/>
              <a:ahLst/>
              <a:cxnLst/>
              <a:rect l="l" t="t" r="r" b="b"/>
              <a:pathLst>
                <a:path w="3108" h="5061" extrusionOk="0">
                  <a:moveTo>
                    <a:pt x="2131" y="1"/>
                  </a:moveTo>
                  <a:cubicBezTo>
                    <a:pt x="2131" y="1"/>
                    <a:pt x="0" y="2287"/>
                    <a:pt x="1524" y="5061"/>
                  </a:cubicBezTo>
                  <a:cubicBezTo>
                    <a:pt x="1131" y="3811"/>
                    <a:pt x="1548" y="1775"/>
                    <a:pt x="3108" y="179"/>
                  </a:cubicBezTo>
                  <a:lnTo>
                    <a:pt x="2131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0" name="Google Shape;770;p22">
              <a:extLst>
                <a:ext uri="{FF2B5EF4-FFF2-40B4-BE49-F238E27FC236}">
                  <a16:creationId xmlns:a16="http://schemas.microsoft.com/office/drawing/2014/main" id="{DEC48C0B-0B07-DF06-9F28-4B408683D768}"/>
                </a:ext>
              </a:extLst>
            </p:cNvPr>
            <p:cNvSpPr/>
            <p:nvPr/>
          </p:nvSpPr>
          <p:spPr>
            <a:xfrm>
              <a:off x="1384023" y="3771233"/>
              <a:ext cx="107972" cy="213270"/>
            </a:xfrm>
            <a:custGeom>
              <a:avLst/>
              <a:gdLst/>
              <a:ahLst/>
              <a:cxnLst/>
              <a:rect l="l" t="t" r="r" b="b"/>
              <a:pathLst>
                <a:path w="2906" h="5740" extrusionOk="0">
                  <a:moveTo>
                    <a:pt x="2215" y="0"/>
                  </a:moveTo>
                  <a:cubicBezTo>
                    <a:pt x="1036" y="870"/>
                    <a:pt x="1" y="3334"/>
                    <a:pt x="1036" y="5739"/>
                  </a:cubicBezTo>
                  <a:cubicBezTo>
                    <a:pt x="536" y="3679"/>
                    <a:pt x="1263" y="1512"/>
                    <a:pt x="2906" y="179"/>
                  </a:cubicBezTo>
                  <a:cubicBezTo>
                    <a:pt x="2680" y="84"/>
                    <a:pt x="2453" y="24"/>
                    <a:pt x="2215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1" name="Google Shape;771;p22">
              <a:extLst>
                <a:ext uri="{FF2B5EF4-FFF2-40B4-BE49-F238E27FC236}">
                  <a16:creationId xmlns:a16="http://schemas.microsoft.com/office/drawing/2014/main" id="{B26DEE39-C045-D9EF-29B7-406A20A85AD0}"/>
                </a:ext>
              </a:extLst>
            </p:cNvPr>
            <p:cNvSpPr/>
            <p:nvPr/>
          </p:nvSpPr>
          <p:spPr>
            <a:xfrm>
              <a:off x="1163724" y="3736678"/>
              <a:ext cx="106635" cy="199151"/>
            </a:xfrm>
            <a:custGeom>
              <a:avLst/>
              <a:gdLst/>
              <a:ahLst/>
              <a:cxnLst/>
              <a:rect l="l" t="t" r="r" b="b"/>
              <a:pathLst>
                <a:path w="2870" h="5360" extrusionOk="0">
                  <a:moveTo>
                    <a:pt x="2021" y="0"/>
                  </a:moveTo>
                  <a:cubicBezTo>
                    <a:pt x="1994" y="0"/>
                    <a:pt x="1968" y="1"/>
                    <a:pt x="1941" y="2"/>
                  </a:cubicBezTo>
                  <a:cubicBezTo>
                    <a:pt x="1060" y="633"/>
                    <a:pt x="0" y="3443"/>
                    <a:pt x="1000" y="5360"/>
                  </a:cubicBezTo>
                  <a:cubicBezTo>
                    <a:pt x="643" y="2954"/>
                    <a:pt x="1143" y="1954"/>
                    <a:pt x="2870" y="192"/>
                  </a:cubicBezTo>
                  <a:cubicBezTo>
                    <a:pt x="2597" y="61"/>
                    <a:pt x="2314" y="0"/>
                    <a:pt x="2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2" name="Google Shape;772;p22">
              <a:extLst>
                <a:ext uri="{FF2B5EF4-FFF2-40B4-BE49-F238E27FC236}">
                  <a16:creationId xmlns:a16="http://schemas.microsoft.com/office/drawing/2014/main" id="{D10613B6-6EB4-DA7B-8DA2-53306BF150A7}"/>
                </a:ext>
              </a:extLst>
            </p:cNvPr>
            <p:cNvSpPr/>
            <p:nvPr/>
          </p:nvSpPr>
          <p:spPr>
            <a:xfrm>
              <a:off x="1016845" y="3708848"/>
              <a:ext cx="73455" cy="133201"/>
            </a:xfrm>
            <a:custGeom>
              <a:avLst/>
              <a:gdLst/>
              <a:ahLst/>
              <a:cxnLst/>
              <a:rect l="l" t="t" r="r" b="b"/>
              <a:pathLst>
                <a:path w="1977" h="3585" extrusionOk="0">
                  <a:moveTo>
                    <a:pt x="1286" y="1"/>
                  </a:moveTo>
                  <a:cubicBezTo>
                    <a:pt x="1286" y="1"/>
                    <a:pt x="0" y="1989"/>
                    <a:pt x="536" y="3584"/>
                  </a:cubicBezTo>
                  <a:cubicBezTo>
                    <a:pt x="405" y="2251"/>
                    <a:pt x="1036" y="906"/>
                    <a:pt x="1977" y="13"/>
                  </a:cubicBezTo>
                  <a:lnTo>
                    <a:pt x="1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3" name="Google Shape;773;p22">
              <a:extLst>
                <a:ext uri="{FF2B5EF4-FFF2-40B4-BE49-F238E27FC236}">
                  <a16:creationId xmlns:a16="http://schemas.microsoft.com/office/drawing/2014/main" id="{7EAD3675-883F-E341-0A75-71EDF3AD6BEE}"/>
                </a:ext>
              </a:extLst>
            </p:cNvPr>
            <p:cNvSpPr/>
            <p:nvPr/>
          </p:nvSpPr>
          <p:spPr>
            <a:xfrm>
              <a:off x="886761" y="3683619"/>
              <a:ext cx="48710" cy="108864"/>
            </a:xfrm>
            <a:custGeom>
              <a:avLst/>
              <a:gdLst/>
              <a:ahLst/>
              <a:cxnLst/>
              <a:rect l="l" t="t" r="r" b="b"/>
              <a:pathLst>
                <a:path w="1311" h="2930" extrusionOk="0">
                  <a:moveTo>
                    <a:pt x="918" y="1"/>
                  </a:moveTo>
                  <a:cubicBezTo>
                    <a:pt x="918" y="1"/>
                    <a:pt x="1" y="1787"/>
                    <a:pt x="525" y="2930"/>
                  </a:cubicBezTo>
                  <a:cubicBezTo>
                    <a:pt x="394" y="1918"/>
                    <a:pt x="715" y="715"/>
                    <a:pt x="1311" y="84"/>
                  </a:cubicBezTo>
                  <a:lnTo>
                    <a:pt x="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4" name="Google Shape;774;p22">
              <a:extLst>
                <a:ext uri="{FF2B5EF4-FFF2-40B4-BE49-F238E27FC236}">
                  <a16:creationId xmlns:a16="http://schemas.microsoft.com/office/drawing/2014/main" id="{54220D6B-3802-4FCA-8615-69E3A6D5B595}"/>
                </a:ext>
              </a:extLst>
            </p:cNvPr>
            <p:cNvSpPr/>
            <p:nvPr/>
          </p:nvSpPr>
          <p:spPr>
            <a:xfrm>
              <a:off x="3661441" y="3440061"/>
              <a:ext cx="839257" cy="546922"/>
            </a:xfrm>
            <a:custGeom>
              <a:avLst/>
              <a:gdLst/>
              <a:ahLst/>
              <a:cxnLst/>
              <a:rect l="l" t="t" r="r" b="b"/>
              <a:pathLst>
                <a:path w="22588" h="14720" extrusionOk="0">
                  <a:moveTo>
                    <a:pt x="21827" y="1"/>
                  </a:moveTo>
                  <a:cubicBezTo>
                    <a:pt x="8841" y="1"/>
                    <a:pt x="1660" y="5999"/>
                    <a:pt x="1" y="14152"/>
                  </a:cubicBezTo>
                  <a:cubicBezTo>
                    <a:pt x="927" y="14498"/>
                    <a:pt x="2210" y="14719"/>
                    <a:pt x="3711" y="14719"/>
                  </a:cubicBezTo>
                  <a:cubicBezTo>
                    <a:pt x="9393" y="14719"/>
                    <a:pt x="18199" y="11553"/>
                    <a:pt x="22587" y="8"/>
                  </a:cubicBezTo>
                  <a:cubicBezTo>
                    <a:pt x="22331" y="3"/>
                    <a:pt x="22078" y="1"/>
                    <a:pt x="2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5" name="Google Shape;775;p22">
              <a:extLst>
                <a:ext uri="{FF2B5EF4-FFF2-40B4-BE49-F238E27FC236}">
                  <a16:creationId xmlns:a16="http://schemas.microsoft.com/office/drawing/2014/main" id="{84C557F1-2A15-7998-D310-53CB71F2E502}"/>
                </a:ext>
              </a:extLst>
            </p:cNvPr>
            <p:cNvSpPr/>
            <p:nvPr/>
          </p:nvSpPr>
          <p:spPr>
            <a:xfrm>
              <a:off x="3661441" y="3502260"/>
              <a:ext cx="726009" cy="463657"/>
            </a:xfrm>
            <a:custGeom>
              <a:avLst/>
              <a:gdLst/>
              <a:ahLst/>
              <a:cxnLst/>
              <a:rect l="l" t="t" r="r" b="b"/>
              <a:pathLst>
                <a:path w="19540" h="12479" extrusionOk="0">
                  <a:moveTo>
                    <a:pt x="19539" y="0"/>
                  </a:moveTo>
                  <a:lnTo>
                    <a:pt x="19539" y="0"/>
                  </a:lnTo>
                  <a:cubicBezTo>
                    <a:pt x="8788" y="5977"/>
                    <a:pt x="1144" y="10787"/>
                    <a:pt x="1" y="12478"/>
                  </a:cubicBezTo>
                  <a:cubicBezTo>
                    <a:pt x="2120" y="12038"/>
                    <a:pt x="9181" y="7287"/>
                    <a:pt x="19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6" name="Google Shape;776;p22">
              <a:extLst>
                <a:ext uri="{FF2B5EF4-FFF2-40B4-BE49-F238E27FC236}">
                  <a16:creationId xmlns:a16="http://schemas.microsoft.com/office/drawing/2014/main" id="{E7D5F5DD-D52B-1409-82D4-85193503959F}"/>
                </a:ext>
              </a:extLst>
            </p:cNvPr>
            <p:cNvSpPr/>
            <p:nvPr/>
          </p:nvSpPr>
          <p:spPr>
            <a:xfrm>
              <a:off x="3765850" y="3898641"/>
              <a:ext cx="80998" cy="70817"/>
            </a:xfrm>
            <a:custGeom>
              <a:avLst/>
              <a:gdLst/>
              <a:ahLst/>
              <a:cxnLst/>
              <a:rect l="l" t="t" r="r" b="b"/>
              <a:pathLst>
                <a:path w="2180" h="1906" extrusionOk="0">
                  <a:moveTo>
                    <a:pt x="453" y="0"/>
                  </a:moveTo>
                  <a:lnTo>
                    <a:pt x="1" y="179"/>
                  </a:lnTo>
                  <a:cubicBezTo>
                    <a:pt x="894" y="239"/>
                    <a:pt x="1787" y="1060"/>
                    <a:pt x="1751" y="1905"/>
                  </a:cubicBezTo>
                  <a:cubicBezTo>
                    <a:pt x="2180" y="512"/>
                    <a:pt x="453" y="0"/>
                    <a:pt x="453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7" name="Google Shape;777;p22">
              <a:extLst>
                <a:ext uri="{FF2B5EF4-FFF2-40B4-BE49-F238E27FC236}">
                  <a16:creationId xmlns:a16="http://schemas.microsoft.com/office/drawing/2014/main" id="{2523CA27-FFBE-BA1F-55AE-48191BD88A9C}"/>
                </a:ext>
              </a:extLst>
            </p:cNvPr>
            <p:cNvSpPr/>
            <p:nvPr/>
          </p:nvSpPr>
          <p:spPr>
            <a:xfrm>
              <a:off x="3861416" y="3830051"/>
              <a:ext cx="100913" cy="119490"/>
            </a:xfrm>
            <a:custGeom>
              <a:avLst/>
              <a:gdLst/>
              <a:ahLst/>
              <a:cxnLst/>
              <a:rect l="l" t="t" r="r" b="b"/>
              <a:pathLst>
                <a:path w="2716" h="3216" extrusionOk="0">
                  <a:moveTo>
                    <a:pt x="608" y="1"/>
                  </a:moveTo>
                  <a:lnTo>
                    <a:pt x="1" y="406"/>
                  </a:lnTo>
                  <a:cubicBezTo>
                    <a:pt x="1525" y="1013"/>
                    <a:pt x="2406" y="2251"/>
                    <a:pt x="2513" y="3216"/>
                  </a:cubicBezTo>
                  <a:cubicBezTo>
                    <a:pt x="2715" y="894"/>
                    <a:pt x="608" y="1"/>
                    <a:pt x="608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8" name="Google Shape;778;p22">
              <a:extLst>
                <a:ext uri="{FF2B5EF4-FFF2-40B4-BE49-F238E27FC236}">
                  <a16:creationId xmlns:a16="http://schemas.microsoft.com/office/drawing/2014/main" id="{670C7B96-A263-A54B-2D3A-859952522D49}"/>
                </a:ext>
              </a:extLst>
            </p:cNvPr>
            <p:cNvSpPr/>
            <p:nvPr/>
          </p:nvSpPr>
          <p:spPr>
            <a:xfrm>
              <a:off x="3982211" y="3754847"/>
              <a:ext cx="108418" cy="130117"/>
            </a:xfrm>
            <a:custGeom>
              <a:avLst/>
              <a:gdLst/>
              <a:ahLst/>
              <a:cxnLst/>
              <a:rect l="l" t="t" r="r" b="b"/>
              <a:pathLst>
                <a:path w="2918" h="3502" extrusionOk="0">
                  <a:moveTo>
                    <a:pt x="417" y="1"/>
                  </a:moveTo>
                  <a:cubicBezTo>
                    <a:pt x="262" y="84"/>
                    <a:pt x="119" y="191"/>
                    <a:pt x="0" y="322"/>
                  </a:cubicBezTo>
                  <a:cubicBezTo>
                    <a:pt x="1500" y="727"/>
                    <a:pt x="2631" y="1965"/>
                    <a:pt x="2917" y="3501"/>
                  </a:cubicBezTo>
                  <a:cubicBezTo>
                    <a:pt x="2893" y="1573"/>
                    <a:pt x="1464" y="227"/>
                    <a:pt x="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79" name="Google Shape;779;p22">
              <a:extLst>
                <a:ext uri="{FF2B5EF4-FFF2-40B4-BE49-F238E27FC236}">
                  <a16:creationId xmlns:a16="http://schemas.microsoft.com/office/drawing/2014/main" id="{E26B84C0-4553-CB6E-318A-507250B6DE39}"/>
                </a:ext>
              </a:extLst>
            </p:cNvPr>
            <p:cNvSpPr/>
            <p:nvPr/>
          </p:nvSpPr>
          <p:spPr>
            <a:xfrm>
              <a:off x="4121547" y="3662849"/>
              <a:ext cx="107527" cy="123466"/>
            </a:xfrm>
            <a:custGeom>
              <a:avLst/>
              <a:gdLst/>
              <a:ahLst/>
              <a:cxnLst/>
              <a:rect l="l" t="t" r="r" b="b"/>
              <a:pathLst>
                <a:path w="2894" h="3323" extrusionOk="0">
                  <a:moveTo>
                    <a:pt x="560" y="0"/>
                  </a:moveTo>
                  <a:cubicBezTo>
                    <a:pt x="346" y="84"/>
                    <a:pt x="155" y="227"/>
                    <a:pt x="0" y="405"/>
                  </a:cubicBezTo>
                  <a:cubicBezTo>
                    <a:pt x="1679" y="1084"/>
                    <a:pt x="2310" y="1608"/>
                    <a:pt x="2787" y="3322"/>
                  </a:cubicBezTo>
                  <a:cubicBezTo>
                    <a:pt x="2894" y="1739"/>
                    <a:pt x="1334" y="167"/>
                    <a:pt x="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0" name="Google Shape;780;p22">
              <a:extLst>
                <a:ext uri="{FF2B5EF4-FFF2-40B4-BE49-F238E27FC236}">
                  <a16:creationId xmlns:a16="http://schemas.microsoft.com/office/drawing/2014/main" id="{78B8CA7A-4DD9-6988-AA44-E80D08878825}"/>
                </a:ext>
              </a:extLst>
            </p:cNvPr>
            <p:cNvSpPr/>
            <p:nvPr/>
          </p:nvSpPr>
          <p:spPr>
            <a:xfrm>
              <a:off x="4232161" y="3593404"/>
              <a:ext cx="75648" cy="81407"/>
            </a:xfrm>
            <a:custGeom>
              <a:avLst/>
              <a:gdLst/>
              <a:ahLst/>
              <a:cxnLst/>
              <a:rect l="l" t="t" r="r" b="b"/>
              <a:pathLst>
                <a:path w="2036" h="2191" extrusionOk="0">
                  <a:moveTo>
                    <a:pt x="452" y="0"/>
                  </a:moveTo>
                  <a:lnTo>
                    <a:pt x="0" y="214"/>
                  </a:lnTo>
                  <a:cubicBezTo>
                    <a:pt x="893" y="536"/>
                    <a:pt x="1726" y="1250"/>
                    <a:pt x="2036" y="2191"/>
                  </a:cubicBezTo>
                  <a:cubicBezTo>
                    <a:pt x="1917" y="965"/>
                    <a:pt x="452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1" name="Google Shape;781;p22">
              <a:extLst>
                <a:ext uri="{FF2B5EF4-FFF2-40B4-BE49-F238E27FC236}">
                  <a16:creationId xmlns:a16="http://schemas.microsoft.com/office/drawing/2014/main" id="{C433FD1C-9FC0-A5FD-94E1-C3E8F147A3C9}"/>
                </a:ext>
              </a:extLst>
            </p:cNvPr>
            <p:cNvSpPr/>
            <p:nvPr/>
          </p:nvSpPr>
          <p:spPr>
            <a:xfrm>
              <a:off x="4329473" y="3533657"/>
              <a:ext cx="51348" cy="68625"/>
            </a:xfrm>
            <a:custGeom>
              <a:avLst/>
              <a:gdLst/>
              <a:ahLst/>
              <a:cxnLst/>
              <a:rect l="l" t="t" r="r" b="b"/>
              <a:pathLst>
                <a:path w="1382" h="1847" extrusionOk="0">
                  <a:moveTo>
                    <a:pt x="239" y="1"/>
                  </a:moveTo>
                  <a:lnTo>
                    <a:pt x="0" y="167"/>
                  </a:lnTo>
                  <a:cubicBezTo>
                    <a:pt x="584" y="417"/>
                    <a:pt x="1167" y="1132"/>
                    <a:pt x="1370" y="1846"/>
                  </a:cubicBezTo>
                  <a:cubicBezTo>
                    <a:pt x="1382" y="929"/>
                    <a:pt x="239" y="1"/>
                    <a:pt x="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2" name="Google Shape;782;p22">
              <a:extLst>
                <a:ext uri="{FF2B5EF4-FFF2-40B4-BE49-F238E27FC236}">
                  <a16:creationId xmlns:a16="http://schemas.microsoft.com/office/drawing/2014/main" id="{90B95A47-26DC-B1F8-8D2B-530455C87DAF}"/>
                </a:ext>
              </a:extLst>
            </p:cNvPr>
            <p:cNvSpPr/>
            <p:nvPr/>
          </p:nvSpPr>
          <p:spPr>
            <a:xfrm>
              <a:off x="3726947" y="3808389"/>
              <a:ext cx="53540" cy="85865"/>
            </a:xfrm>
            <a:custGeom>
              <a:avLst/>
              <a:gdLst/>
              <a:ahLst/>
              <a:cxnLst/>
              <a:rect l="l" t="t" r="r" b="b"/>
              <a:pathLst>
                <a:path w="1441" h="2311" extrusionOk="0">
                  <a:moveTo>
                    <a:pt x="0" y="1"/>
                  </a:moveTo>
                  <a:cubicBezTo>
                    <a:pt x="786" y="322"/>
                    <a:pt x="1155" y="1477"/>
                    <a:pt x="822" y="2310"/>
                  </a:cubicBezTo>
                  <a:lnTo>
                    <a:pt x="1191" y="1977"/>
                  </a:lnTo>
                  <a:cubicBezTo>
                    <a:pt x="1191" y="1977"/>
                    <a:pt x="1441" y="191"/>
                    <a:pt x="0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3" name="Google Shape;783;p22">
              <a:extLst>
                <a:ext uri="{FF2B5EF4-FFF2-40B4-BE49-F238E27FC236}">
                  <a16:creationId xmlns:a16="http://schemas.microsoft.com/office/drawing/2014/main" id="{A1EFE743-8BE3-8E47-83FF-249D81D7CB2D}"/>
                </a:ext>
              </a:extLst>
            </p:cNvPr>
            <p:cNvSpPr/>
            <p:nvPr/>
          </p:nvSpPr>
          <p:spPr>
            <a:xfrm>
              <a:off x="3797284" y="3704426"/>
              <a:ext cx="81407" cy="128779"/>
            </a:xfrm>
            <a:custGeom>
              <a:avLst/>
              <a:gdLst/>
              <a:ahLst/>
              <a:cxnLst/>
              <a:rect l="l" t="t" r="r" b="b"/>
              <a:pathLst>
                <a:path w="2191" h="3466" extrusionOk="0">
                  <a:moveTo>
                    <a:pt x="0" y="1"/>
                  </a:moveTo>
                  <a:lnTo>
                    <a:pt x="0" y="1"/>
                  </a:lnTo>
                  <a:cubicBezTo>
                    <a:pt x="834" y="489"/>
                    <a:pt x="1584" y="1834"/>
                    <a:pt x="1488" y="3465"/>
                  </a:cubicBezTo>
                  <a:lnTo>
                    <a:pt x="2120" y="3096"/>
                  </a:lnTo>
                  <a:cubicBezTo>
                    <a:pt x="2120" y="3096"/>
                    <a:pt x="2191" y="798"/>
                    <a:pt x="0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4" name="Google Shape;784;p22">
              <a:extLst>
                <a:ext uri="{FF2B5EF4-FFF2-40B4-BE49-F238E27FC236}">
                  <a16:creationId xmlns:a16="http://schemas.microsoft.com/office/drawing/2014/main" id="{B16BECFA-EE70-C80C-D21C-DB9FFE698CD7}"/>
                </a:ext>
              </a:extLst>
            </p:cNvPr>
            <p:cNvSpPr/>
            <p:nvPr/>
          </p:nvSpPr>
          <p:spPr>
            <a:xfrm>
              <a:off x="3913174" y="3608415"/>
              <a:ext cx="87203" cy="148694"/>
            </a:xfrm>
            <a:custGeom>
              <a:avLst/>
              <a:gdLst/>
              <a:ahLst/>
              <a:cxnLst/>
              <a:rect l="l" t="t" r="r" b="b"/>
              <a:pathLst>
                <a:path w="2347" h="4002" extrusionOk="0">
                  <a:moveTo>
                    <a:pt x="1" y="1"/>
                  </a:moveTo>
                  <a:lnTo>
                    <a:pt x="1" y="1"/>
                  </a:lnTo>
                  <a:cubicBezTo>
                    <a:pt x="1275" y="906"/>
                    <a:pt x="1918" y="2454"/>
                    <a:pt x="1656" y="4001"/>
                  </a:cubicBezTo>
                  <a:cubicBezTo>
                    <a:pt x="1822" y="3942"/>
                    <a:pt x="1977" y="3859"/>
                    <a:pt x="2120" y="3751"/>
                  </a:cubicBezTo>
                  <a:cubicBezTo>
                    <a:pt x="2346" y="2704"/>
                    <a:pt x="1739" y="846"/>
                    <a:pt x="1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5" name="Google Shape;785;p22">
              <a:extLst>
                <a:ext uri="{FF2B5EF4-FFF2-40B4-BE49-F238E27FC236}">
                  <a16:creationId xmlns:a16="http://schemas.microsoft.com/office/drawing/2014/main" id="{8C2A73A8-4A3E-9E15-DA27-4476F479B460}"/>
                </a:ext>
              </a:extLst>
            </p:cNvPr>
            <p:cNvSpPr/>
            <p:nvPr/>
          </p:nvSpPr>
          <p:spPr>
            <a:xfrm>
              <a:off x="4059607" y="3528343"/>
              <a:ext cx="83636" cy="139851"/>
            </a:xfrm>
            <a:custGeom>
              <a:avLst/>
              <a:gdLst/>
              <a:ahLst/>
              <a:cxnLst/>
              <a:rect l="l" t="t" r="r" b="b"/>
              <a:pathLst>
                <a:path w="2251" h="3764" extrusionOk="0">
                  <a:moveTo>
                    <a:pt x="1" y="1"/>
                  </a:moveTo>
                  <a:lnTo>
                    <a:pt x="1" y="1"/>
                  </a:lnTo>
                  <a:cubicBezTo>
                    <a:pt x="1358" y="1168"/>
                    <a:pt x="1560" y="1954"/>
                    <a:pt x="1465" y="3763"/>
                  </a:cubicBezTo>
                  <a:cubicBezTo>
                    <a:pt x="1691" y="3704"/>
                    <a:pt x="1894" y="3585"/>
                    <a:pt x="2072" y="3430"/>
                  </a:cubicBezTo>
                  <a:cubicBezTo>
                    <a:pt x="2251" y="2656"/>
                    <a:pt x="1489" y="57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6" name="Google Shape;786;p22">
              <a:extLst>
                <a:ext uri="{FF2B5EF4-FFF2-40B4-BE49-F238E27FC236}">
                  <a16:creationId xmlns:a16="http://schemas.microsoft.com/office/drawing/2014/main" id="{6A97793E-3F1D-C8FF-703D-03C16616B96F}"/>
                </a:ext>
              </a:extLst>
            </p:cNvPr>
            <p:cNvSpPr/>
            <p:nvPr/>
          </p:nvSpPr>
          <p:spPr>
            <a:xfrm>
              <a:off x="4195413" y="3500476"/>
              <a:ext cx="49156" cy="99575"/>
            </a:xfrm>
            <a:custGeom>
              <a:avLst/>
              <a:gdLst/>
              <a:ahLst/>
              <a:cxnLst/>
              <a:rect l="l" t="t" r="r" b="b"/>
              <a:pathLst>
                <a:path w="1323" h="2680" extrusionOk="0">
                  <a:moveTo>
                    <a:pt x="1" y="1"/>
                  </a:moveTo>
                  <a:cubicBezTo>
                    <a:pt x="727" y="679"/>
                    <a:pt x="1037" y="1739"/>
                    <a:pt x="941" y="2680"/>
                  </a:cubicBezTo>
                  <a:lnTo>
                    <a:pt x="1322" y="2358"/>
                  </a:lnTo>
                  <a:cubicBezTo>
                    <a:pt x="1322" y="2358"/>
                    <a:pt x="1072" y="632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7" name="Google Shape;787;p22">
              <a:extLst>
                <a:ext uri="{FF2B5EF4-FFF2-40B4-BE49-F238E27FC236}">
                  <a16:creationId xmlns:a16="http://schemas.microsoft.com/office/drawing/2014/main" id="{17EECB02-F442-3FB1-8B29-BDFDC7E48160}"/>
                </a:ext>
              </a:extLst>
            </p:cNvPr>
            <p:cNvSpPr/>
            <p:nvPr/>
          </p:nvSpPr>
          <p:spPr>
            <a:xfrm>
              <a:off x="4291871" y="3465104"/>
              <a:ext cx="44697" cy="73010"/>
            </a:xfrm>
            <a:custGeom>
              <a:avLst/>
              <a:gdLst/>
              <a:ahLst/>
              <a:cxnLst/>
              <a:rect l="l" t="t" r="r" b="b"/>
              <a:pathLst>
                <a:path w="1203" h="1965" extrusionOk="0">
                  <a:moveTo>
                    <a:pt x="0" y="0"/>
                  </a:moveTo>
                  <a:lnTo>
                    <a:pt x="0" y="0"/>
                  </a:lnTo>
                  <a:cubicBezTo>
                    <a:pt x="572" y="500"/>
                    <a:pt x="965" y="1322"/>
                    <a:pt x="953" y="1965"/>
                  </a:cubicBezTo>
                  <a:lnTo>
                    <a:pt x="1203" y="1822"/>
                  </a:lnTo>
                  <a:cubicBezTo>
                    <a:pt x="1203" y="1822"/>
                    <a:pt x="846" y="38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8" name="Google Shape;788;p22">
              <a:extLst>
                <a:ext uri="{FF2B5EF4-FFF2-40B4-BE49-F238E27FC236}">
                  <a16:creationId xmlns:a16="http://schemas.microsoft.com/office/drawing/2014/main" id="{983FF0B8-9510-79EC-9E8C-04141F0D28F6}"/>
                </a:ext>
              </a:extLst>
            </p:cNvPr>
            <p:cNvSpPr/>
            <p:nvPr/>
          </p:nvSpPr>
          <p:spPr>
            <a:xfrm>
              <a:off x="3764549" y="4103595"/>
              <a:ext cx="461428" cy="420595"/>
            </a:xfrm>
            <a:custGeom>
              <a:avLst/>
              <a:gdLst/>
              <a:ahLst/>
              <a:cxnLst/>
              <a:rect l="l" t="t" r="r" b="b"/>
              <a:pathLst>
                <a:path w="12419" h="11320" extrusionOk="0">
                  <a:moveTo>
                    <a:pt x="946" y="1"/>
                  </a:moveTo>
                  <a:cubicBezTo>
                    <a:pt x="727" y="1"/>
                    <a:pt x="507" y="7"/>
                    <a:pt x="286" y="21"/>
                  </a:cubicBezTo>
                  <a:cubicBezTo>
                    <a:pt x="0" y="2950"/>
                    <a:pt x="2750" y="10332"/>
                    <a:pt x="12418" y="11320"/>
                  </a:cubicBezTo>
                  <a:cubicBezTo>
                    <a:pt x="10479" y="3529"/>
                    <a:pt x="5950" y="1"/>
                    <a:pt x="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89" name="Google Shape;789;p22">
              <a:extLst>
                <a:ext uri="{FF2B5EF4-FFF2-40B4-BE49-F238E27FC236}">
                  <a16:creationId xmlns:a16="http://schemas.microsoft.com/office/drawing/2014/main" id="{ED995730-3EA9-9F19-DF15-5F3E1A681E59}"/>
                </a:ext>
              </a:extLst>
            </p:cNvPr>
            <p:cNvSpPr/>
            <p:nvPr/>
          </p:nvSpPr>
          <p:spPr>
            <a:xfrm>
              <a:off x="3775139" y="4104338"/>
              <a:ext cx="395106" cy="361927"/>
            </a:xfrm>
            <a:custGeom>
              <a:avLst/>
              <a:gdLst/>
              <a:ahLst/>
              <a:cxnLst/>
              <a:rect l="l" t="t" r="r" b="b"/>
              <a:pathLst>
                <a:path w="10634" h="9741" extrusionOk="0">
                  <a:moveTo>
                    <a:pt x="1" y="1"/>
                  </a:moveTo>
                  <a:cubicBezTo>
                    <a:pt x="608" y="1203"/>
                    <a:pt x="4597" y="4680"/>
                    <a:pt x="10633" y="9740"/>
                  </a:cubicBezTo>
                  <a:cubicBezTo>
                    <a:pt x="5311" y="4228"/>
                    <a:pt x="1192" y="418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0" name="Google Shape;790;p22">
              <a:extLst>
                <a:ext uri="{FF2B5EF4-FFF2-40B4-BE49-F238E27FC236}">
                  <a16:creationId xmlns:a16="http://schemas.microsoft.com/office/drawing/2014/main" id="{8CAC8214-1DF1-9339-3EFE-77F6F9641D03}"/>
                </a:ext>
              </a:extLst>
            </p:cNvPr>
            <p:cNvSpPr/>
            <p:nvPr/>
          </p:nvSpPr>
          <p:spPr>
            <a:xfrm>
              <a:off x="3800368" y="4156988"/>
              <a:ext cx="35000" cy="49602"/>
            </a:xfrm>
            <a:custGeom>
              <a:avLst/>
              <a:gdLst/>
              <a:ahLst/>
              <a:cxnLst/>
              <a:rect l="l" t="t" r="r" b="b"/>
              <a:pathLst>
                <a:path w="942" h="1335" extrusionOk="0">
                  <a:moveTo>
                    <a:pt x="751" y="1"/>
                  </a:moveTo>
                  <a:lnTo>
                    <a:pt x="751" y="1"/>
                  </a:lnTo>
                  <a:cubicBezTo>
                    <a:pt x="858" y="548"/>
                    <a:pt x="513" y="1227"/>
                    <a:pt x="1" y="1334"/>
                  </a:cubicBezTo>
                  <a:cubicBezTo>
                    <a:pt x="15" y="1335"/>
                    <a:pt x="29" y="1335"/>
                    <a:pt x="43" y="1335"/>
                  </a:cubicBezTo>
                  <a:cubicBezTo>
                    <a:pt x="907" y="1335"/>
                    <a:pt x="941" y="251"/>
                    <a:pt x="941" y="251"/>
                  </a:cubicBezTo>
                  <a:lnTo>
                    <a:pt x="751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1" name="Google Shape;791;p22">
              <a:extLst>
                <a:ext uri="{FF2B5EF4-FFF2-40B4-BE49-F238E27FC236}">
                  <a16:creationId xmlns:a16="http://schemas.microsoft.com/office/drawing/2014/main" id="{85A177AE-B65D-4AF8-FD32-9BE7655E2A49}"/>
                </a:ext>
              </a:extLst>
            </p:cNvPr>
            <p:cNvSpPr/>
            <p:nvPr/>
          </p:nvSpPr>
          <p:spPr>
            <a:xfrm>
              <a:off x="3832211" y="4204771"/>
              <a:ext cx="60228" cy="73455"/>
            </a:xfrm>
            <a:custGeom>
              <a:avLst/>
              <a:gdLst/>
              <a:ahLst/>
              <a:cxnLst/>
              <a:rect l="l" t="t" r="r" b="b"/>
              <a:pathLst>
                <a:path w="1621" h="1977" extrusionOk="0">
                  <a:moveTo>
                    <a:pt x="1287" y="1"/>
                  </a:moveTo>
                  <a:cubicBezTo>
                    <a:pt x="1168" y="1024"/>
                    <a:pt x="560" y="1751"/>
                    <a:pt x="1" y="1977"/>
                  </a:cubicBezTo>
                  <a:cubicBezTo>
                    <a:pt x="1430" y="1715"/>
                    <a:pt x="1620" y="310"/>
                    <a:pt x="1620" y="310"/>
                  </a:cubicBezTo>
                  <a:lnTo>
                    <a:pt x="1287" y="1"/>
                  </a:ln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2" name="Google Shape;792;p22">
              <a:extLst>
                <a:ext uri="{FF2B5EF4-FFF2-40B4-BE49-F238E27FC236}">
                  <a16:creationId xmlns:a16="http://schemas.microsoft.com/office/drawing/2014/main" id="{21F1A584-2354-9AD7-3013-A435F8E9CFDE}"/>
                </a:ext>
              </a:extLst>
            </p:cNvPr>
            <p:cNvSpPr/>
            <p:nvPr/>
          </p:nvSpPr>
          <p:spPr>
            <a:xfrm>
              <a:off x="3892404" y="4264926"/>
              <a:ext cx="64613" cy="84082"/>
            </a:xfrm>
            <a:custGeom>
              <a:avLst/>
              <a:gdLst/>
              <a:ahLst/>
              <a:cxnLst/>
              <a:rect l="l" t="t" r="r" b="b"/>
              <a:pathLst>
                <a:path w="1739" h="2263" extrusionOk="0">
                  <a:moveTo>
                    <a:pt x="1453" y="1"/>
                  </a:moveTo>
                  <a:cubicBezTo>
                    <a:pt x="1441" y="977"/>
                    <a:pt x="881" y="1858"/>
                    <a:pt x="0" y="2263"/>
                  </a:cubicBezTo>
                  <a:cubicBezTo>
                    <a:pt x="1155" y="1941"/>
                    <a:pt x="1738" y="870"/>
                    <a:pt x="1715" y="203"/>
                  </a:cubicBezTo>
                  <a:cubicBezTo>
                    <a:pt x="1631" y="120"/>
                    <a:pt x="1548" y="60"/>
                    <a:pt x="1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3" name="Google Shape;793;p22">
              <a:extLst>
                <a:ext uri="{FF2B5EF4-FFF2-40B4-BE49-F238E27FC236}">
                  <a16:creationId xmlns:a16="http://schemas.microsoft.com/office/drawing/2014/main" id="{2C203898-A656-9BA2-7151-B1F9EDD7B36F}"/>
                </a:ext>
              </a:extLst>
            </p:cNvPr>
            <p:cNvSpPr/>
            <p:nvPr/>
          </p:nvSpPr>
          <p:spPr>
            <a:xfrm>
              <a:off x="3973776" y="4334408"/>
              <a:ext cx="61529" cy="79660"/>
            </a:xfrm>
            <a:custGeom>
              <a:avLst/>
              <a:gdLst/>
              <a:ahLst/>
              <a:cxnLst/>
              <a:rect l="l" t="t" r="r" b="b"/>
              <a:pathLst>
                <a:path w="1656" h="2144" extrusionOk="0">
                  <a:moveTo>
                    <a:pt x="1299" y="0"/>
                  </a:moveTo>
                  <a:cubicBezTo>
                    <a:pt x="1168" y="1119"/>
                    <a:pt x="953" y="1584"/>
                    <a:pt x="1" y="2143"/>
                  </a:cubicBezTo>
                  <a:cubicBezTo>
                    <a:pt x="965" y="1953"/>
                    <a:pt x="1656" y="774"/>
                    <a:pt x="1632" y="274"/>
                  </a:cubicBezTo>
                  <a:cubicBezTo>
                    <a:pt x="1549" y="155"/>
                    <a:pt x="1430" y="60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4" name="Google Shape;794;p22">
              <a:extLst>
                <a:ext uri="{FF2B5EF4-FFF2-40B4-BE49-F238E27FC236}">
                  <a16:creationId xmlns:a16="http://schemas.microsoft.com/office/drawing/2014/main" id="{49403E30-77FE-0065-D180-467BE24257D3}"/>
                </a:ext>
              </a:extLst>
            </p:cNvPr>
            <p:cNvSpPr/>
            <p:nvPr/>
          </p:nvSpPr>
          <p:spPr>
            <a:xfrm>
              <a:off x="4053848" y="4388805"/>
              <a:ext cx="39421" cy="57107"/>
            </a:xfrm>
            <a:custGeom>
              <a:avLst/>
              <a:gdLst/>
              <a:ahLst/>
              <a:cxnLst/>
              <a:rect l="l" t="t" r="r" b="b"/>
              <a:pathLst>
                <a:path w="1061" h="1537" extrusionOk="0">
                  <a:moveTo>
                    <a:pt x="870" y="0"/>
                  </a:moveTo>
                  <a:cubicBezTo>
                    <a:pt x="822" y="620"/>
                    <a:pt x="501" y="1179"/>
                    <a:pt x="1" y="1536"/>
                  </a:cubicBezTo>
                  <a:cubicBezTo>
                    <a:pt x="727" y="1274"/>
                    <a:pt x="1060" y="239"/>
                    <a:pt x="1060" y="239"/>
                  </a:cubicBezTo>
                  <a:lnTo>
                    <a:pt x="8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5" name="Google Shape;795;p22">
              <a:extLst>
                <a:ext uri="{FF2B5EF4-FFF2-40B4-BE49-F238E27FC236}">
                  <a16:creationId xmlns:a16="http://schemas.microsoft.com/office/drawing/2014/main" id="{36E49A99-3CEF-EEE1-B9C0-0C05F3841CBF}"/>
                </a:ext>
              </a:extLst>
            </p:cNvPr>
            <p:cNvSpPr/>
            <p:nvPr/>
          </p:nvSpPr>
          <p:spPr>
            <a:xfrm>
              <a:off x="4109174" y="4437480"/>
              <a:ext cx="34517" cy="40722"/>
            </a:xfrm>
            <a:custGeom>
              <a:avLst/>
              <a:gdLst/>
              <a:ahLst/>
              <a:cxnLst/>
              <a:rect l="l" t="t" r="r" b="b"/>
              <a:pathLst>
                <a:path w="929" h="1096" extrusionOk="0">
                  <a:moveTo>
                    <a:pt x="786" y="0"/>
                  </a:moveTo>
                  <a:cubicBezTo>
                    <a:pt x="691" y="453"/>
                    <a:pt x="405" y="846"/>
                    <a:pt x="0" y="1096"/>
                  </a:cubicBezTo>
                  <a:cubicBezTo>
                    <a:pt x="560" y="941"/>
                    <a:pt x="929" y="107"/>
                    <a:pt x="929" y="107"/>
                  </a:cubicBezTo>
                  <a:lnTo>
                    <a:pt x="7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6" name="Google Shape;796;p22">
              <a:extLst>
                <a:ext uri="{FF2B5EF4-FFF2-40B4-BE49-F238E27FC236}">
                  <a16:creationId xmlns:a16="http://schemas.microsoft.com/office/drawing/2014/main" id="{DB0CD858-4E80-56EF-CB18-A011E0F1581C}"/>
                </a:ext>
              </a:extLst>
            </p:cNvPr>
            <p:cNvSpPr/>
            <p:nvPr/>
          </p:nvSpPr>
          <p:spPr>
            <a:xfrm>
              <a:off x="3833549" y="4118494"/>
              <a:ext cx="50902" cy="38084"/>
            </a:xfrm>
            <a:custGeom>
              <a:avLst/>
              <a:gdLst/>
              <a:ahLst/>
              <a:cxnLst/>
              <a:rect l="l" t="t" r="r" b="b"/>
              <a:pathLst>
                <a:path w="1370" h="1025" extrusionOk="0">
                  <a:moveTo>
                    <a:pt x="1263" y="1"/>
                  </a:moveTo>
                  <a:lnTo>
                    <a:pt x="1263" y="1"/>
                  </a:lnTo>
                  <a:cubicBezTo>
                    <a:pt x="1196" y="490"/>
                    <a:pt x="641" y="876"/>
                    <a:pt x="112" y="876"/>
                  </a:cubicBezTo>
                  <a:cubicBezTo>
                    <a:pt x="74" y="876"/>
                    <a:pt x="37" y="874"/>
                    <a:pt x="1" y="870"/>
                  </a:cubicBezTo>
                  <a:lnTo>
                    <a:pt x="1" y="870"/>
                  </a:lnTo>
                  <a:lnTo>
                    <a:pt x="262" y="1025"/>
                  </a:lnTo>
                  <a:cubicBezTo>
                    <a:pt x="262" y="1025"/>
                    <a:pt x="1370" y="894"/>
                    <a:pt x="1263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7" name="Google Shape;797;p22">
              <a:extLst>
                <a:ext uri="{FF2B5EF4-FFF2-40B4-BE49-F238E27FC236}">
                  <a16:creationId xmlns:a16="http://schemas.microsoft.com/office/drawing/2014/main" id="{81231FDC-7AEB-3D69-7FF5-A985D02B8A93}"/>
                </a:ext>
              </a:extLst>
            </p:cNvPr>
            <p:cNvSpPr/>
            <p:nvPr/>
          </p:nvSpPr>
          <p:spPr>
            <a:xfrm>
              <a:off x="3885307" y="4144169"/>
              <a:ext cx="69034" cy="65504"/>
            </a:xfrm>
            <a:custGeom>
              <a:avLst/>
              <a:gdLst/>
              <a:ahLst/>
              <a:cxnLst/>
              <a:rect l="l" t="t" r="r" b="b"/>
              <a:pathLst>
                <a:path w="1858" h="1763" extrusionOk="0">
                  <a:moveTo>
                    <a:pt x="1858" y="0"/>
                  </a:moveTo>
                  <a:lnTo>
                    <a:pt x="1858" y="0"/>
                  </a:lnTo>
                  <a:cubicBezTo>
                    <a:pt x="1679" y="572"/>
                    <a:pt x="1001" y="1239"/>
                    <a:pt x="1" y="1441"/>
                  </a:cubicBezTo>
                  <a:lnTo>
                    <a:pt x="334" y="1762"/>
                  </a:lnTo>
                  <a:cubicBezTo>
                    <a:pt x="334" y="1762"/>
                    <a:pt x="1727" y="1441"/>
                    <a:pt x="1858" y="0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8" name="Google Shape;798;p22">
              <a:extLst>
                <a:ext uri="{FF2B5EF4-FFF2-40B4-BE49-F238E27FC236}">
                  <a16:creationId xmlns:a16="http://schemas.microsoft.com/office/drawing/2014/main" id="{457D4A8E-91EC-2FB3-F11A-954E0A2DE19E}"/>
                </a:ext>
              </a:extLst>
            </p:cNvPr>
            <p:cNvSpPr/>
            <p:nvPr/>
          </p:nvSpPr>
          <p:spPr>
            <a:xfrm>
              <a:off x="3951222" y="4198120"/>
              <a:ext cx="79214" cy="69963"/>
            </a:xfrm>
            <a:custGeom>
              <a:avLst/>
              <a:gdLst/>
              <a:ahLst/>
              <a:cxnLst/>
              <a:rect l="l" t="t" r="r" b="b"/>
              <a:pathLst>
                <a:path w="2132" h="1883" extrusionOk="0">
                  <a:moveTo>
                    <a:pt x="2132" y="1"/>
                  </a:moveTo>
                  <a:cubicBezTo>
                    <a:pt x="1787" y="906"/>
                    <a:pt x="965" y="1549"/>
                    <a:pt x="1" y="1644"/>
                  </a:cubicBezTo>
                  <a:cubicBezTo>
                    <a:pt x="60" y="1727"/>
                    <a:pt x="132" y="1811"/>
                    <a:pt x="215" y="1882"/>
                  </a:cubicBezTo>
                  <a:cubicBezTo>
                    <a:pt x="882" y="1846"/>
                    <a:pt x="1906" y="1180"/>
                    <a:pt x="2132" y="1"/>
                  </a:cubicBezTo>
                  <a:close/>
                </a:path>
              </a:pathLst>
            </a:custGeom>
            <a:solidFill>
              <a:srgbClr val="2F5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799" name="Google Shape;799;p22">
              <a:extLst>
                <a:ext uri="{FF2B5EF4-FFF2-40B4-BE49-F238E27FC236}">
                  <a16:creationId xmlns:a16="http://schemas.microsoft.com/office/drawing/2014/main" id="{BA68B7F2-B32B-7A18-4018-0A70B9049EC3}"/>
                </a:ext>
              </a:extLst>
            </p:cNvPr>
            <p:cNvSpPr/>
            <p:nvPr/>
          </p:nvSpPr>
          <p:spPr>
            <a:xfrm>
              <a:off x="4026873" y="4273324"/>
              <a:ext cx="75239" cy="66842"/>
            </a:xfrm>
            <a:custGeom>
              <a:avLst/>
              <a:gdLst/>
              <a:ahLst/>
              <a:cxnLst/>
              <a:rect l="l" t="t" r="r" b="b"/>
              <a:pathLst>
                <a:path w="2025" h="1799" extrusionOk="0">
                  <a:moveTo>
                    <a:pt x="2025" y="1"/>
                  </a:moveTo>
                  <a:lnTo>
                    <a:pt x="2025" y="1"/>
                  </a:lnTo>
                  <a:cubicBezTo>
                    <a:pt x="1548" y="1001"/>
                    <a:pt x="1096" y="1251"/>
                    <a:pt x="1" y="1489"/>
                  </a:cubicBezTo>
                  <a:cubicBezTo>
                    <a:pt x="72" y="1608"/>
                    <a:pt x="179" y="1715"/>
                    <a:pt x="298" y="1799"/>
                  </a:cubicBezTo>
                  <a:cubicBezTo>
                    <a:pt x="798" y="1775"/>
                    <a:pt x="1917" y="977"/>
                    <a:pt x="2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0" name="Google Shape;800;p22">
              <a:extLst>
                <a:ext uri="{FF2B5EF4-FFF2-40B4-BE49-F238E27FC236}">
                  <a16:creationId xmlns:a16="http://schemas.microsoft.com/office/drawing/2014/main" id="{3B4CD5AE-CD96-B1A8-B90B-EC82FA42DF5E}"/>
                </a:ext>
              </a:extLst>
            </p:cNvPr>
            <p:cNvSpPr/>
            <p:nvPr/>
          </p:nvSpPr>
          <p:spPr>
            <a:xfrm>
              <a:off x="4086137" y="4350311"/>
              <a:ext cx="54469" cy="43843"/>
            </a:xfrm>
            <a:custGeom>
              <a:avLst/>
              <a:gdLst/>
              <a:ahLst/>
              <a:cxnLst/>
              <a:rect l="l" t="t" r="r" b="b"/>
              <a:pathLst>
                <a:path w="1466" h="1180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156" y="536"/>
                    <a:pt x="620" y="906"/>
                    <a:pt x="1" y="1001"/>
                  </a:cubicBezTo>
                  <a:lnTo>
                    <a:pt x="263" y="1179"/>
                  </a:lnTo>
                  <a:cubicBezTo>
                    <a:pt x="263" y="1179"/>
                    <a:pt x="1263" y="75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1" name="Google Shape;801;p22">
              <a:extLst>
                <a:ext uri="{FF2B5EF4-FFF2-40B4-BE49-F238E27FC236}">
                  <a16:creationId xmlns:a16="http://schemas.microsoft.com/office/drawing/2014/main" id="{721372B0-395C-DC2E-4B90-6652109F6898}"/>
                </a:ext>
              </a:extLst>
            </p:cNvPr>
            <p:cNvSpPr/>
            <p:nvPr/>
          </p:nvSpPr>
          <p:spPr>
            <a:xfrm>
              <a:off x="4139233" y="4402961"/>
              <a:ext cx="38084" cy="37638"/>
            </a:xfrm>
            <a:custGeom>
              <a:avLst/>
              <a:gdLst/>
              <a:ahLst/>
              <a:cxnLst/>
              <a:rect l="l" t="t" r="r" b="b"/>
              <a:pathLst>
                <a:path w="1025" h="1013" extrusionOk="0">
                  <a:moveTo>
                    <a:pt x="1025" y="0"/>
                  </a:moveTo>
                  <a:lnTo>
                    <a:pt x="1025" y="0"/>
                  </a:lnTo>
                  <a:cubicBezTo>
                    <a:pt x="822" y="417"/>
                    <a:pt x="441" y="739"/>
                    <a:pt x="1" y="882"/>
                  </a:cubicBezTo>
                  <a:lnTo>
                    <a:pt x="132" y="1013"/>
                  </a:lnTo>
                  <a:cubicBezTo>
                    <a:pt x="132" y="1013"/>
                    <a:pt x="929" y="560"/>
                    <a:pt x="1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2" name="Google Shape;802;p22">
              <a:extLst>
                <a:ext uri="{FF2B5EF4-FFF2-40B4-BE49-F238E27FC236}">
                  <a16:creationId xmlns:a16="http://schemas.microsoft.com/office/drawing/2014/main" id="{4FE9E9FC-6F9E-D02C-78B2-6BE2373C275C}"/>
                </a:ext>
              </a:extLst>
            </p:cNvPr>
            <p:cNvSpPr/>
            <p:nvPr/>
          </p:nvSpPr>
          <p:spPr>
            <a:xfrm>
              <a:off x="991170" y="4617538"/>
              <a:ext cx="3388647" cy="137585"/>
            </a:xfrm>
            <a:custGeom>
              <a:avLst/>
              <a:gdLst/>
              <a:ahLst/>
              <a:cxnLst/>
              <a:rect l="l" t="t" r="r" b="b"/>
              <a:pathLst>
                <a:path w="91203" h="3703" extrusionOk="0">
                  <a:moveTo>
                    <a:pt x="45602" y="0"/>
                  </a:moveTo>
                  <a:cubicBezTo>
                    <a:pt x="20420" y="0"/>
                    <a:pt x="1" y="833"/>
                    <a:pt x="1" y="1857"/>
                  </a:cubicBezTo>
                  <a:cubicBezTo>
                    <a:pt x="1" y="2881"/>
                    <a:pt x="20420" y="3703"/>
                    <a:pt x="45602" y="3703"/>
                  </a:cubicBezTo>
                  <a:cubicBezTo>
                    <a:pt x="70784" y="3703"/>
                    <a:pt x="91203" y="2881"/>
                    <a:pt x="91203" y="1857"/>
                  </a:cubicBezTo>
                  <a:cubicBezTo>
                    <a:pt x="91203" y="833"/>
                    <a:pt x="70784" y="0"/>
                    <a:pt x="45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3" name="Google Shape;803;p22">
              <a:extLst>
                <a:ext uri="{FF2B5EF4-FFF2-40B4-BE49-F238E27FC236}">
                  <a16:creationId xmlns:a16="http://schemas.microsoft.com/office/drawing/2014/main" id="{A73AE13C-1069-7347-3A5F-880F10CADCC5}"/>
                </a:ext>
              </a:extLst>
            </p:cNvPr>
            <p:cNvSpPr/>
            <p:nvPr/>
          </p:nvSpPr>
          <p:spPr>
            <a:xfrm>
              <a:off x="2326306" y="4316685"/>
              <a:ext cx="718466" cy="326072"/>
            </a:xfrm>
            <a:custGeom>
              <a:avLst/>
              <a:gdLst/>
              <a:ahLst/>
              <a:cxnLst/>
              <a:rect l="l" t="t" r="r" b="b"/>
              <a:pathLst>
                <a:path w="19337" h="8776" extrusionOk="0">
                  <a:moveTo>
                    <a:pt x="2430" y="1"/>
                  </a:moveTo>
                  <a:lnTo>
                    <a:pt x="1" y="8776"/>
                  </a:lnTo>
                  <a:lnTo>
                    <a:pt x="19337" y="8776"/>
                  </a:lnTo>
                  <a:lnTo>
                    <a:pt x="169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4" name="Google Shape;804;p22">
              <a:extLst>
                <a:ext uri="{FF2B5EF4-FFF2-40B4-BE49-F238E27FC236}">
                  <a16:creationId xmlns:a16="http://schemas.microsoft.com/office/drawing/2014/main" id="{3774ABF6-54FF-42CD-E27E-7BC824201530}"/>
                </a:ext>
              </a:extLst>
            </p:cNvPr>
            <p:cNvSpPr/>
            <p:nvPr/>
          </p:nvSpPr>
          <p:spPr>
            <a:xfrm>
              <a:off x="2392667" y="4316685"/>
              <a:ext cx="585749" cy="85865"/>
            </a:xfrm>
            <a:custGeom>
              <a:avLst/>
              <a:gdLst/>
              <a:ahLst/>
              <a:cxnLst/>
              <a:rect l="l" t="t" r="r" b="b"/>
              <a:pathLst>
                <a:path w="15765" h="2311" extrusionOk="0">
                  <a:moveTo>
                    <a:pt x="644" y="1"/>
                  </a:moveTo>
                  <a:lnTo>
                    <a:pt x="1" y="2311"/>
                  </a:lnTo>
                  <a:lnTo>
                    <a:pt x="15765" y="2311"/>
                  </a:lnTo>
                  <a:lnTo>
                    <a:pt x="151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5" name="Google Shape;805;p22">
              <a:extLst>
                <a:ext uri="{FF2B5EF4-FFF2-40B4-BE49-F238E27FC236}">
                  <a16:creationId xmlns:a16="http://schemas.microsoft.com/office/drawing/2014/main" id="{58201F82-0388-9442-9726-DD3E30F6D470}"/>
                </a:ext>
              </a:extLst>
            </p:cNvPr>
            <p:cNvSpPr/>
            <p:nvPr/>
          </p:nvSpPr>
          <p:spPr>
            <a:xfrm>
              <a:off x="2326306" y="4579044"/>
              <a:ext cx="718466" cy="63721"/>
            </a:xfrm>
            <a:custGeom>
              <a:avLst/>
              <a:gdLst/>
              <a:ahLst/>
              <a:cxnLst/>
              <a:rect l="l" t="t" r="r" b="b"/>
              <a:pathLst>
                <a:path w="19337" h="1715" extrusionOk="0">
                  <a:moveTo>
                    <a:pt x="477" y="0"/>
                  </a:moveTo>
                  <a:lnTo>
                    <a:pt x="1" y="1715"/>
                  </a:lnTo>
                  <a:lnTo>
                    <a:pt x="19337" y="1715"/>
                  </a:lnTo>
                  <a:lnTo>
                    <a:pt x="188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6" name="Google Shape;806;p22">
              <a:extLst>
                <a:ext uri="{FF2B5EF4-FFF2-40B4-BE49-F238E27FC236}">
                  <a16:creationId xmlns:a16="http://schemas.microsoft.com/office/drawing/2014/main" id="{F20A1410-8343-DFB7-156C-4073E687EA9F}"/>
                </a:ext>
              </a:extLst>
            </p:cNvPr>
            <p:cNvSpPr/>
            <p:nvPr/>
          </p:nvSpPr>
          <p:spPr>
            <a:xfrm>
              <a:off x="2223680" y="4621068"/>
              <a:ext cx="920627" cy="50011"/>
            </a:xfrm>
            <a:custGeom>
              <a:avLst/>
              <a:gdLst/>
              <a:ahLst/>
              <a:cxnLst/>
              <a:rect l="l" t="t" r="r" b="b"/>
              <a:pathLst>
                <a:path w="24778" h="1346" extrusionOk="0">
                  <a:moveTo>
                    <a:pt x="453" y="0"/>
                  </a:moveTo>
                  <a:cubicBezTo>
                    <a:pt x="203" y="0"/>
                    <a:pt x="1" y="203"/>
                    <a:pt x="1" y="453"/>
                  </a:cubicBezTo>
                  <a:lnTo>
                    <a:pt x="1" y="1346"/>
                  </a:lnTo>
                  <a:lnTo>
                    <a:pt x="24778" y="1346"/>
                  </a:lnTo>
                  <a:lnTo>
                    <a:pt x="24778" y="453"/>
                  </a:lnTo>
                  <a:cubicBezTo>
                    <a:pt x="24778" y="203"/>
                    <a:pt x="24575" y="0"/>
                    <a:pt x="243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7" name="Google Shape;807;p22">
              <a:extLst>
                <a:ext uri="{FF2B5EF4-FFF2-40B4-BE49-F238E27FC236}">
                  <a16:creationId xmlns:a16="http://schemas.microsoft.com/office/drawing/2014/main" id="{63D4B9E0-1009-0CF6-99E4-3443C646117E}"/>
                </a:ext>
              </a:extLst>
            </p:cNvPr>
            <p:cNvSpPr/>
            <p:nvPr/>
          </p:nvSpPr>
          <p:spPr>
            <a:xfrm>
              <a:off x="1339770" y="4101700"/>
              <a:ext cx="2691917" cy="238015"/>
            </a:xfrm>
            <a:custGeom>
              <a:avLst/>
              <a:gdLst/>
              <a:ahLst/>
              <a:cxnLst/>
              <a:rect l="l" t="t" r="r" b="b"/>
              <a:pathLst>
                <a:path w="72451" h="6406" extrusionOk="0">
                  <a:moveTo>
                    <a:pt x="1" y="0"/>
                  </a:moveTo>
                  <a:lnTo>
                    <a:pt x="1" y="4465"/>
                  </a:lnTo>
                  <a:cubicBezTo>
                    <a:pt x="1" y="5537"/>
                    <a:pt x="858" y="6406"/>
                    <a:pt x="1930" y="6406"/>
                  </a:cubicBezTo>
                  <a:lnTo>
                    <a:pt x="70510" y="6406"/>
                  </a:lnTo>
                  <a:cubicBezTo>
                    <a:pt x="71581" y="6406"/>
                    <a:pt x="72451" y="5537"/>
                    <a:pt x="72451" y="4465"/>
                  </a:cubicBezTo>
                  <a:lnTo>
                    <a:pt x="724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8" name="Google Shape;808;p22">
              <a:extLst>
                <a:ext uri="{FF2B5EF4-FFF2-40B4-BE49-F238E27FC236}">
                  <a16:creationId xmlns:a16="http://schemas.microsoft.com/office/drawing/2014/main" id="{1AC9C569-C2A3-FFAD-A020-6D02377D632B}"/>
                </a:ext>
              </a:extLst>
            </p:cNvPr>
            <p:cNvSpPr/>
            <p:nvPr/>
          </p:nvSpPr>
          <p:spPr>
            <a:xfrm>
              <a:off x="1339362" y="2498933"/>
              <a:ext cx="2691880" cy="1602755"/>
            </a:xfrm>
            <a:custGeom>
              <a:avLst/>
              <a:gdLst/>
              <a:ahLst/>
              <a:cxnLst/>
              <a:rect l="l" t="t" r="r" b="b"/>
              <a:pathLst>
                <a:path w="72450" h="43137" extrusionOk="0">
                  <a:moveTo>
                    <a:pt x="1941" y="0"/>
                  </a:moveTo>
                  <a:cubicBezTo>
                    <a:pt x="869" y="0"/>
                    <a:pt x="0" y="869"/>
                    <a:pt x="0" y="1929"/>
                  </a:cubicBezTo>
                  <a:lnTo>
                    <a:pt x="0" y="43136"/>
                  </a:lnTo>
                  <a:lnTo>
                    <a:pt x="72450" y="43136"/>
                  </a:lnTo>
                  <a:lnTo>
                    <a:pt x="72450" y="1929"/>
                  </a:lnTo>
                  <a:cubicBezTo>
                    <a:pt x="72450" y="869"/>
                    <a:pt x="71580" y="0"/>
                    <a:pt x="70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09" name="Google Shape;809;p22">
              <a:extLst>
                <a:ext uri="{FF2B5EF4-FFF2-40B4-BE49-F238E27FC236}">
                  <a16:creationId xmlns:a16="http://schemas.microsoft.com/office/drawing/2014/main" id="{9DF8E287-F868-4A03-CFED-5DEE163683B6}"/>
                </a:ext>
              </a:extLst>
            </p:cNvPr>
            <p:cNvSpPr/>
            <p:nvPr/>
          </p:nvSpPr>
          <p:spPr>
            <a:xfrm>
              <a:off x="1434036" y="2594461"/>
              <a:ext cx="2499454" cy="1409475"/>
            </a:xfrm>
            <a:custGeom>
              <a:avLst/>
              <a:gdLst/>
              <a:ahLst/>
              <a:cxnLst/>
              <a:rect l="l" t="t" r="r" b="b"/>
              <a:pathLst>
                <a:path w="67271" h="37935" extrusionOk="0">
                  <a:moveTo>
                    <a:pt x="0" y="1"/>
                  </a:moveTo>
                  <a:lnTo>
                    <a:pt x="67270" y="1"/>
                  </a:lnTo>
                  <a:lnTo>
                    <a:pt x="67270" y="37934"/>
                  </a:lnTo>
                  <a:lnTo>
                    <a:pt x="0" y="37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0" name="Google Shape;810;p22">
              <a:extLst>
                <a:ext uri="{FF2B5EF4-FFF2-40B4-BE49-F238E27FC236}">
                  <a16:creationId xmlns:a16="http://schemas.microsoft.com/office/drawing/2014/main" id="{3E271503-6CEA-9BEC-37C4-87E4AA1E9A5F}"/>
                </a:ext>
              </a:extLst>
            </p:cNvPr>
            <p:cNvSpPr/>
            <p:nvPr/>
          </p:nvSpPr>
          <p:spPr>
            <a:xfrm>
              <a:off x="2647930" y="4171590"/>
              <a:ext cx="85419" cy="8586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5"/>
                  </a:cubicBezTo>
                  <a:cubicBezTo>
                    <a:pt x="1" y="1786"/>
                    <a:pt x="513" y="2310"/>
                    <a:pt x="1144" y="2310"/>
                  </a:cubicBezTo>
                  <a:cubicBezTo>
                    <a:pt x="1787" y="2310"/>
                    <a:pt x="2299" y="1786"/>
                    <a:pt x="2299" y="1155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1" name="Google Shape;811;p22">
              <a:extLst>
                <a:ext uri="{FF2B5EF4-FFF2-40B4-BE49-F238E27FC236}">
                  <a16:creationId xmlns:a16="http://schemas.microsoft.com/office/drawing/2014/main" id="{9D93994A-58D0-1D2A-B4F1-178E8C7FA108}"/>
                </a:ext>
              </a:extLst>
            </p:cNvPr>
            <p:cNvSpPr/>
            <p:nvPr/>
          </p:nvSpPr>
          <p:spPr>
            <a:xfrm>
              <a:off x="1443779" y="2597606"/>
              <a:ext cx="2499528" cy="1386459"/>
            </a:xfrm>
            <a:custGeom>
              <a:avLst/>
              <a:gdLst/>
              <a:ahLst/>
              <a:cxnLst/>
              <a:rect l="l" t="t" r="r" b="b"/>
              <a:pathLst>
                <a:path w="71903" h="39970" extrusionOk="0">
                  <a:moveTo>
                    <a:pt x="1394" y="0"/>
                  </a:moveTo>
                  <a:cubicBezTo>
                    <a:pt x="870" y="0"/>
                    <a:pt x="358" y="214"/>
                    <a:pt x="1" y="595"/>
                  </a:cubicBezTo>
                  <a:lnTo>
                    <a:pt x="71903" y="39969"/>
                  </a:lnTo>
                  <a:lnTo>
                    <a:pt x="71903" y="1929"/>
                  </a:lnTo>
                  <a:cubicBezTo>
                    <a:pt x="71903" y="869"/>
                    <a:pt x="71033" y="0"/>
                    <a:pt x="699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2" name="Google Shape;812;p22">
              <a:extLst>
                <a:ext uri="{FF2B5EF4-FFF2-40B4-BE49-F238E27FC236}">
                  <a16:creationId xmlns:a16="http://schemas.microsoft.com/office/drawing/2014/main" id="{0CEF0FF8-4D8F-EF6A-EB55-65BC8BA64B63}"/>
                </a:ext>
              </a:extLst>
            </p:cNvPr>
            <p:cNvSpPr/>
            <p:nvPr/>
          </p:nvSpPr>
          <p:spPr>
            <a:xfrm>
              <a:off x="1830827" y="2499379"/>
              <a:ext cx="1708944" cy="1165664"/>
            </a:xfrm>
            <a:custGeom>
              <a:avLst/>
              <a:gdLst/>
              <a:ahLst/>
              <a:cxnLst/>
              <a:rect l="l" t="t" r="r" b="b"/>
              <a:pathLst>
                <a:path w="45995" h="31373" extrusionOk="0">
                  <a:moveTo>
                    <a:pt x="1" y="0"/>
                  </a:moveTo>
                  <a:cubicBezTo>
                    <a:pt x="1751" y="7858"/>
                    <a:pt x="5537" y="15061"/>
                    <a:pt x="11324" y="21526"/>
                  </a:cubicBezTo>
                  <a:cubicBezTo>
                    <a:pt x="16134" y="26896"/>
                    <a:pt x="21015" y="30158"/>
                    <a:pt x="23004" y="31373"/>
                  </a:cubicBezTo>
                  <a:cubicBezTo>
                    <a:pt x="24980" y="30147"/>
                    <a:pt x="29862" y="26872"/>
                    <a:pt x="34684" y="21491"/>
                  </a:cubicBezTo>
                  <a:cubicBezTo>
                    <a:pt x="40470" y="15026"/>
                    <a:pt x="44245" y="7834"/>
                    <a:pt x="459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3" name="Google Shape;813;p22">
              <a:extLst>
                <a:ext uri="{FF2B5EF4-FFF2-40B4-BE49-F238E27FC236}">
                  <a16:creationId xmlns:a16="http://schemas.microsoft.com/office/drawing/2014/main" id="{347AC0B8-5FA3-7D3A-30BC-C026BDED83F1}"/>
                </a:ext>
              </a:extLst>
            </p:cNvPr>
            <p:cNvSpPr/>
            <p:nvPr/>
          </p:nvSpPr>
          <p:spPr>
            <a:xfrm>
              <a:off x="1790587" y="1550449"/>
              <a:ext cx="1789905" cy="1933658"/>
            </a:xfrm>
            <a:custGeom>
              <a:avLst/>
              <a:gdLst/>
              <a:ahLst/>
              <a:cxnLst/>
              <a:rect l="l" t="t" r="r" b="b"/>
              <a:pathLst>
                <a:path w="48174" h="52043" extrusionOk="0">
                  <a:moveTo>
                    <a:pt x="35767" y="42172"/>
                  </a:moveTo>
                  <a:cubicBezTo>
                    <a:pt x="30945" y="47554"/>
                    <a:pt x="26063" y="50828"/>
                    <a:pt x="24087" y="52042"/>
                  </a:cubicBezTo>
                  <a:cubicBezTo>
                    <a:pt x="22098" y="50828"/>
                    <a:pt x="17217" y="47566"/>
                    <a:pt x="12407" y="42196"/>
                  </a:cubicBezTo>
                  <a:cubicBezTo>
                    <a:pt x="4561" y="33445"/>
                    <a:pt x="393" y="23324"/>
                    <a:pt x="0" y="12061"/>
                  </a:cubicBezTo>
                  <a:cubicBezTo>
                    <a:pt x="12633" y="10466"/>
                    <a:pt x="20813" y="3382"/>
                    <a:pt x="24063" y="0"/>
                  </a:cubicBezTo>
                  <a:cubicBezTo>
                    <a:pt x="27135" y="3239"/>
                    <a:pt x="34802" y="9787"/>
                    <a:pt x="48173" y="11990"/>
                  </a:cubicBezTo>
                  <a:cubicBezTo>
                    <a:pt x="47792" y="23241"/>
                    <a:pt x="43625" y="33385"/>
                    <a:pt x="35767" y="421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4" name="Google Shape;814;p22">
              <a:extLst>
                <a:ext uri="{FF2B5EF4-FFF2-40B4-BE49-F238E27FC236}">
                  <a16:creationId xmlns:a16="http://schemas.microsoft.com/office/drawing/2014/main" id="{98E8041B-798A-5503-C4CE-448C6F33373C}"/>
                </a:ext>
              </a:extLst>
            </p:cNvPr>
            <p:cNvSpPr/>
            <p:nvPr/>
          </p:nvSpPr>
          <p:spPr>
            <a:xfrm>
              <a:off x="1838370" y="1615026"/>
              <a:ext cx="1693896" cy="1804061"/>
            </a:xfrm>
            <a:custGeom>
              <a:avLst/>
              <a:gdLst/>
              <a:ahLst/>
              <a:cxnLst/>
              <a:rect l="l" t="t" r="r" b="b"/>
              <a:pathLst>
                <a:path w="45590" h="48555" fill="none" extrusionOk="0">
                  <a:moveTo>
                    <a:pt x="33850" y="39351"/>
                  </a:moveTo>
                  <a:cubicBezTo>
                    <a:pt x="29290" y="44363"/>
                    <a:pt x="24670" y="47423"/>
                    <a:pt x="22801" y="48554"/>
                  </a:cubicBezTo>
                  <a:cubicBezTo>
                    <a:pt x="20920" y="47423"/>
                    <a:pt x="16300" y="44387"/>
                    <a:pt x="11752" y="39374"/>
                  </a:cubicBezTo>
                  <a:cubicBezTo>
                    <a:pt x="4322" y="31207"/>
                    <a:pt x="369" y="21765"/>
                    <a:pt x="0" y="11264"/>
                  </a:cubicBezTo>
                  <a:cubicBezTo>
                    <a:pt x="11966" y="9775"/>
                    <a:pt x="19705" y="3156"/>
                    <a:pt x="22765" y="0"/>
                  </a:cubicBezTo>
                  <a:cubicBezTo>
                    <a:pt x="25670" y="3025"/>
                    <a:pt x="32933" y="9144"/>
                    <a:pt x="45589" y="11192"/>
                  </a:cubicBezTo>
                  <a:cubicBezTo>
                    <a:pt x="45244" y="21694"/>
                    <a:pt x="41291" y="31147"/>
                    <a:pt x="33850" y="39351"/>
                  </a:cubicBezTo>
                  <a:close/>
                </a:path>
              </a:pathLst>
            </a:custGeom>
            <a:noFill/>
            <a:ln w="17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5" name="Google Shape;815;p22">
              <a:extLst>
                <a:ext uri="{FF2B5EF4-FFF2-40B4-BE49-F238E27FC236}">
                  <a16:creationId xmlns:a16="http://schemas.microsoft.com/office/drawing/2014/main" id="{130CA7E2-32E9-63C9-54F2-448B183DA9C4}"/>
                </a:ext>
              </a:extLst>
            </p:cNvPr>
            <p:cNvSpPr/>
            <p:nvPr/>
          </p:nvSpPr>
          <p:spPr>
            <a:xfrm>
              <a:off x="1790587" y="1550449"/>
              <a:ext cx="894952" cy="1933658"/>
            </a:xfrm>
            <a:custGeom>
              <a:avLst/>
              <a:gdLst/>
              <a:ahLst/>
              <a:cxnLst/>
              <a:rect l="l" t="t" r="r" b="b"/>
              <a:pathLst>
                <a:path w="24087" h="52043" extrusionOk="0">
                  <a:moveTo>
                    <a:pt x="24063" y="0"/>
                  </a:moveTo>
                  <a:cubicBezTo>
                    <a:pt x="20813" y="3382"/>
                    <a:pt x="12633" y="10466"/>
                    <a:pt x="0" y="12061"/>
                  </a:cubicBezTo>
                  <a:cubicBezTo>
                    <a:pt x="393" y="23324"/>
                    <a:pt x="4561" y="33445"/>
                    <a:pt x="12407" y="42196"/>
                  </a:cubicBezTo>
                  <a:cubicBezTo>
                    <a:pt x="17217" y="47566"/>
                    <a:pt x="22098" y="50828"/>
                    <a:pt x="24087" y="52042"/>
                  </a:cubicBezTo>
                  <a:cubicBezTo>
                    <a:pt x="24087" y="45518"/>
                    <a:pt x="24063" y="9275"/>
                    <a:pt x="24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6" name="Google Shape;816;p22">
              <a:extLst>
                <a:ext uri="{FF2B5EF4-FFF2-40B4-BE49-F238E27FC236}">
                  <a16:creationId xmlns:a16="http://schemas.microsoft.com/office/drawing/2014/main" id="{1847DDD8-CF58-6E03-6675-FCB8CB5DF3BD}"/>
                </a:ext>
              </a:extLst>
            </p:cNvPr>
            <p:cNvSpPr/>
            <p:nvPr/>
          </p:nvSpPr>
          <p:spPr>
            <a:xfrm>
              <a:off x="1906477" y="1566559"/>
              <a:ext cx="22182" cy="22182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7" name="Google Shape;817;p22">
              <a:extLst>
                <a:ext uri="{FF2B5EF4-FFF2-40B4-BE49-F238E27FC236}">
                  <a16:creationId xmlns:a16="http://schemas.microsoft.com/office/drawing/2014/main" id="{65656878-2E54-4A50-A597-E5BB27761E5E}"/>
                </a:ext>
              </a:extLst>
            </p:cNvPr>
            <p:cNvSpPr/>
            <p:nvPr/>
          </p:nvSpPr>
          <p:spPr>
            <a:xfrm>
              <a:off x="3436274" y="1566559"/>
              <a:ext cx="22144" cy="22182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44" y="1"/>
                    <a:pt x="1" y="132"/>
                    <a:pt x="1" y="299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8" name="Google Shape;818;p22">
              <a:extLst>
                <a:ext uri="{FF2B5EF4-FFF2-40B4-BE49-F238E27FC236}">
                  <a16:creationId xmlns:a16="http://schemas.microsoft.com/office/drawing/2014/main" id="{15F98D6F-1E7B-A9C6-E1C1-54CD164DC846}"/>
                </a:ext>
              </a:extLst>
            </p:cNvPr>
            <p:cNvSpPr/>
            <p:nvPr/>
          </p:nvSpPr>
          <p:spPr>
            <a:xfrm>
              <a:off x="1514516" y="1933120"/>
              <a:ext cx="73047" cy="73455"/>
            </a:xfrm>
            <a:custGeom>
              <a:avLst/>
              <a:gdLst/>
              <a:ahLst/>
              <a:cxnLst/>
              <a:rect l="l" t="t" r="r" b="b"/>
              <a:pathLst>
                <a:path w="1966" h="1977" extrusionOk="0">
                  <a:moveTo>
                    <a:pt x="989" y="0"/>
                  </a:moveTo>
                  <a:cubicBezTo>
                    <a:pt x="441" y="0"/>
                    <a:pt x="1" y="441"/>
                    <a:pt x="1" y="988"/>
                  </a:cubicBezTo>
                  <a:cubicBezTo>
                    <a:pt x="1" y="1536"/>
                    <a:pt x="441" y="1976"/>
                    <a:pt x="989" y="1976"/>
                  </a:cubicBezTo>
                  <a:cubicBezTo>
                    <a:pt x="1525" y="1976"/>
                    <a:pt x="1965" y="1536"/>
                    <a:pt x="1965" y="988"/>
                  </a:cubicBezTo>
                  <a:cubicBezTo>
                    <a:pt x="1965" y="441"/>
                    <a:pt x="1525" y="0"/>
                    <a:pt x="9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19" name="Google Shape;819;p22">
              <a:extLst>
                <a:ext uri="{FF2B5EF4-FFF2-40B4-BE49-F238E27FC236}">
                  <a16:creationId xmlns:a16="http://schemas.microsoft.com/office/drawing/2014/main" id="{3E5C1536-EE9F-28EF-C51D-53177D8B2B31}"/>
                </a:ext>
              </a:extLst>
            </p:cNvPr>
            <p:cNvSpPr/>
            <p:nvPr/>
          </p:nvSpPr>
          <p:spPr>
            <a:xfrm>
              <a:off x="1343783" y="1891059"/>
              <a:ext cx="18615" cy="18652"/>
            </a:xfrm>
            <a:custGeom>
              <a:avLst/>
              <a:gdLst/>
              <a:ahLst/>
              <a:cxnLst/>
              <a:rect l="l" t="t" r="r" b="b"/>
              <a:pathLst>
                <a:path w="501" h="502" extrusionOk="0">
                  <a:moveTo>
                    <a:pt x="250" y="1"/>
                  </a:moveTo>
                  <a:cubicBezTo>
                    <a:pt x="107" y="1"/>
                    <a:pt x="0" y="120"/>
                    <a:pt x="0" y="251"/>
                  </a:cubicBezTo>
                  <a:cubicBezTo>
                    <a:pt x="0" y="394"/>
                    <a:pt x="107" y="501"/>
                    <a:pt x="250" y="501"/>
                  </a:cubicBezTo>
                  <a:cubicBezTo>
                    <a:pt x="393" y="501"/>
                    <a:pt x="500" y="394"/>
                    <a:pt x="500" y="251"/>
                  </a:cubicBezTo>
                  <a:cubicBezTo>
                    <a:pt x="500" y="120"/>
                    <a:pt x="393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0" name="Google Shape;820;p22">
              <a:extLst>
                <a:ext uri="{FF2B5EF4-FFF2-40B4-BE49-F238E27FC236}">
                  <a16:creationId xmlns:a16="http://schemas.microsoft.com/office/drawing/2014/main" id="{CC1F8D69-769D-F2D0-B2EC-D96C7F77213E}"/>
                </a:ext>
              </a:extLst>
            </p:cNvPr>
            <p:cNvSpPr/>
            <p:nvPr/>
          </p:nvSpPr>
          <p:spPr>
            <a:xfrm>
              <a:off x="1020821" y="2187045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74" y="0"/>
                    <a:pt x="1" y="274"/>
                    <a:pt x="1" y="619"/>
                  </a:cubicBezTo>
                  <a:cubicBezTo>
                    <a:pt x="1" y="953"/>
                    <a:pt x="274" y="1227"/>
                    <a:pt x="620" y="1227"/>
                  </a:cubicBezTo>
                  <a:cubicBezTo>
                    <a:pt x="953" y="1227"/>
                    <a:pt x="1227" y="953"/>
                    <a:pt x="1227" y="619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1" name="Google Shape;821;p22">
              <a:extLst>
                <a:ext uri="{FF2B5EF4-FFF2-40B4-BE49-F238E27FC236}">
                  <a16:creationId xmlns:a16="http://schemas.microsoft.com/office/drawing/2014/main" id="{C6566368-1788-591D-C28C-82D353F85E9A}"/>
                </a:ext>
              </a:extLst>
            </p:cNvPr>
            <p:cNvSpPr/>
            <p:nvPr/>
          </p:nvSpPr>
          <p:spPr>
            <a:xfrm>
              <a:off x="884123" y="2302935"/>
              <a:ext cx="27012" cy="27012"/>
            </a:xfrm>
            <a:custGeom>
              <a:avLst/>
              <a:gdLst/>
              <a:ahLst/>
              <a:cxnLst/>
              <a:rect l="l" t="t" r="r" b="b"/>
              <a:pathLst>
                <a:path w="727" h="727" extrusionOk="0">
                  <a:moveTo>
                    <a:pt x="370" y="1"/>
                  </a:moveTo>
                  <a:cubicBezTo>
                    <a:pt x="167" y="1"/>
                    <a:pt x="1" y="167"/>
                    <a:pt x="1" y="358"/>
                  </a:cubicBezTo>
                  <a:cubicBezTo>
                    <a:pt x="1" y="560"/>
                    <a:pt x="167" y="727"/>
                    <a:pt x="370" y="727"/>
                  </a:cubicBezTo>
                  <a:cubicBezTo>
                    <a:pt x="572" y="727"/>
                    <a:pt x="727" y="560"/>
                    <a:pt x="727" y="358"/>
                  </a:cubicBezTo>
                  <a:cubicBezTo>
                    <a:pt x="727" y="167"/>
                    <a:pt x="572" y="1"/>
                    <a:pt x="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2" name="Google Shape;822;p22">
              <a:extLst>
                <a:ext uri="{FF2B5EF4-FFF2-40B4-BE49-F238E27FC236}">
                  <a16:creationId xmlns:a16="http://schemas.microsoft.com/office/drawing/2014/main" id="{170EE691-3CF1-249D-B078-C55D6DE4A1E9}"/>
                </a:ext>
              </a:extLst>
            </p:cNvPr>
            <p:cNvSpPr/>
            <p:nvPr/>
          </p:nvSpPr>
          <p:spPr>
            <a:xfrm>
              <a:off x="633727" y="3342117"/>
              <a:ext cx="45589" cy="45589"/>
            </a:xfrm>
            <a:custGeom>
              <a:avLst/>
              <a:gdLst/>
              <a:ahLst/>
              <a:cxnLst/>
              <a:rect l="l" t="t" r="r" b="b"/>
              <a:pathLst>
                <a:path w="1227" h="1227" extrusionOk="0">
                  <a:moveTo>
                    <a:pt x="620" y="0"/>
                  </a:moveTo>
                  <a:cubicBezTo>
                    <a:pt x="274" y="0"/>
                    <a:pt x="1" y="274"/>
                    <a:pt x="1" y="608"/>
                  </a:cubicBezTo>
                  <a:cubicBezTo>
                    <a:pt x="1" y="953"/>
                    <a:pt x="274" y="1227"/>
                    <a:pt x="620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3" name="Google Shape;823;p22">
              <a:extLst>
                <a:ext uri="{FF2B5EF4-FFF2-40B4-BE49-F238E27FC236}">
                  <a16:creationId xmlns:a16="http://schemas.microsoft.com/office/drawing/2014/main" id="{FA03CCDE-26EE-380D-F83D-896B94862E36}"/>
                </a:ext>
              </a:extLst>
            </p:cNvPr>
            <p:cNvSpPr/>
            <p:nvPr/>
          </p:nvSpPr>
          <p:spPr>
            <a:xfrm>
              <a:off x="538607" y="3190817"/>
              <a:ext cx="16868" cy="16831"/>
            </a:xfrm>
            <a:custGeom>
              <a:avLst/>
              <a:gdLst/>
              <a:ahLst/>
              <a:cxnLst/>
              <a:rect l="l" t="t" r="r" b="b"/>
              <a:pathLst>
                <a:path w="454" h="453" extrusionOk="0">
                  <a:moveTo>
                    <a:pt x="227" y="0"/>
                  </a:moveTo>
                  <a:cubicBezTo>
                    <a:pt x="96" y="0"/>
                    <a:pt x="1" y="108"/>
                    <a:pt x="1" y="227"/>
                  </a:cubicBezTo>
                  <a:cubicBezTo>
                    <a:pt x="1" y="346"/>
                    <a:pt x="96" y="453"/>
                    <a:pt x="227" y="453"/>
                  </a:cubicBezTo>
                  <a:cubicBezTo>
                    <a:pt x="346" y="453"/>
                    <a:pt x="453" y="346"/>
                    <a:pt x="453" y="227"/>
                  </a:cubicBezTo>
                  <a:cubicBezTo>
                    <a:pt x="453" y="108"/>
                    <a:pt x="346" y="0"/>
                    <a:pt x="2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4" name="Google Shape;824;p22">
              <a:extLst>
                <a:ext uri="{FF2B5EF4-FFF2-40B4-BE49-F238E27FC236}">
                  <a16:creationId xmlns:a16="http://schemas.microsoft.com/office/drawing/2014/main" id="{E8DF7B01-186E-8197-F4B1-78DD1F5F96F3}"/>
                </a:ext>
              </a:extLst>
            </p:cNvPr>
            <p:cNvSpPr/>
            <p:nvPr/>
          </p:nvSpPr>
          <p:spPr>
            <a:xfrm>
              <a:off x="470500" y="3607114"/>
              <a:ext cx="18615" cy="18615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7" y="0"/>
                    <a:pt x="0" y="107"/>
                    <a:pt x="0" y="250"/>
                  </a:cubicBezTo>
                  <a:cubicBezTo>
                    <a:pt x="0" y="381"/>
                    <a:pt x="107" y="500"/>
                    <a:pt x="250" y="500"/>
                  </a:cubicBezTo>
                  <a:cubicBezTo>
                    <a:pt x="381" y="500"/>
                    <a:pt x="500" y="381"/>
                    <a:pt x="500" y="250"/>
                  </a:cubicBezTo>
                  <a:cubicBezTo>
                    <a:pt x="500" y="107"/>
                    <a:pt x="381" y="0"/>
                    <a:pt x="250" y="0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5" name="Google Shape;825;p22">
              <a:extLst>
                <a:ext uri="{FF2B5EF4-FFF2-40B4-BE49-F238E27FC236}">
                  <a16:creationId xmlns:a16="http://schemas.microsoft.com/office/drawing/2014/main" id="{A40F47D8-C173-7F05-DC81-5644DFC2EB61}"/>
                </a:ext>
              </a:extLst>
            </p:cNvPr>
            <p:cNvSpPr/>
            <p:nvPr/>
          </p:nvSpPr>
          <p:spPr>
            <a:xfrm>
              <a:off x="869967" y="4043736"/>
              <a:ext cx="30987" cy="31024"/>
            </a:xfrm>
            <a:custGeom>
              <a:avLst/>
              <a:gdLst/>
              <a:ahLst/>
              <a:cxnLst/>
              <a:rect l="l" t="t" r="r" b="b"/>
              <a:pathLst>
                <a:path w="834" h="835" extrusionOk="0">
                  <a:moveTo>
                    <a:pt x="417" y="1"/>
                  </a:moveTo>
                  <a:cubicBezTo>
                    <a:pt x="179" y="1"/>
                    <a:pt x="1" y="179"/>
                    <a:pt x="1" y="417"/>
                  </a:cubicBezTo>
                  <a:cubicBezTo>
                    <a:pt x="1" y="644"/>
                    <a:pt x="179" y="834"/>
                    <a:pt x="417" y="834"/>
                  </a:cubicBezTo>
                  <a:cubicBezTo>
                    <a:pt x="643" y="834"/>
                    <a:pt x="834" y="644"/>
                    <a:pt x="834" y="417"/>
                  </a:cubicBezTo>
                  <a:cubicBezTo>
                    <a:pt x="834" y="179"/>
                    <a:pt x="643" y="1"/>
                    <a:pt x="417" y="1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6" name="Google Shape;826;p22">
              <a:extLst>
                <a:ext uri="{FF2B5EF4-FFF2-40B4-BE49-F238E27FC236}">
                  <a16:creationId xmlns:a16="http://schemas.microsoft.com/office/drawing/2014/main" id="{AC50EECC-EAB4-4450-7009-3A155BB73E67}"/>
                </a:ext>
              </a:extLst>
            </p:cNvPr>
            <p:cNvSpPr/>
            <p:nvPr/>
          </p:nvSpPr>
          <p:spPr>
            <a:xfrm>
              <a:off x="617379" y="4132651"/>
              <a:ext cx="22590" cy="2259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10" y="1"/>
                  </a:moveTo>
                  <a:cubicBezTo>
                    <a:pt x="131" y="1"/>
                    <a:pt x="0" y="132"/>
                    <a:pt x="0" y="310"/>
                  </a:cubicBezTo>
                  <a:cubicBezTo>
                    <a:pt x="0" y="477"/>
                    <a:pt x="131" y="608"/>
                    <a:pt x="310" y="608"/>
                  </a:cubicBezTo>
                  <a:cubicBezTo>
                    <a:pt x="476" y="608"/>
                    <a:pt x="607" y="477"/>
                    <a:pt x="607" y="310"/>
                  </a:cubicBezTo>
                  <a:cubicBezTo>
                    <a:pt x="607" y="132"/>
                    <a:pt x="476" y="1"/>
                    <a:pt x="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7" name="Google Shape;827;p22">
              <a:extLst>
                <a:ext uri="{FF2B5EF4-FFF2-40B4-BE49-F238E27FC236}">
                  <a16:creationId xmlns:a16="http://schemas.microsoft.com/office/drawing/2014/main" id="{0A00EB8A-9369-25A0-70A1-FB60E0B2FA53}"/>
                </a:ext>
              </a:extLst>
            </p:cNvPr>
            <p:cNvSpPr/>
            <p:nvPr/>
          </p:nvSpPr>
          <p:spPr>
            <a:xfrm>
              <a:off x="813787" y="4393227"/>
              <a:ext cx="29241" cy="29241"/>
            </a:xfrm>
            <a:custGeom>
              <a:avLst/>
              <a:gdLst/>
              <a:ahLst/>
              <a:cxnLst/>
              <a:rect l="l" t="t" r="r" b="b"/>
              <a:pathLst>
                <a:path w="787" h="787" extrusionOk="0">
                  <a:moveTo>
                    <a:pt x="393" y="1"/>
                  </a:moveTo>
                  <a:cubicBezTo>
                    <a:pt x="179" y="1"/>
                    <a:pt x="0" y="179"/>
                    <a:pt x="0" y="393"/>
                  </a:cubicBezTo>
                  <a:cubicBezTo>
                    <a:pt x="0" y="608"/>
                    <a:pt x="179" y="786"/>
                    <a:pt x="393" y="786"/>
                  </a:cubicBezTo>
                  <a:cubicBezTo>
                    <a:pt x="608" y="786"/>
                    <a:pt x="786" y="608"/>
                    <a:pt x="786" y="393"/>
                  </a:cubicBezTo>
                  <a:cubicBezTo>
                    <a:pt x="786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8" name="Google Shape;828;p22">
              <a:extLst>
                <a:ext uri="{FF2B5EF4-FFF2-40B4-BE49-F238E27FC236}">
                  <a16:creationId xmlns:a16="http://schemas.microsoft.com/office/drawing/2014/main" id="{68F6DD2D-77B4-5EE8-2103-AF122F1ACA71}"/>
                </a:ext>
              </a:extLst>
            </p:cNvPr>
            <p:cNvSpPr/>
            <p:nvPr/>
          </p:nvSpPr>
          <p:spPr>
            <a:xfrm>
              <a:off x="4672759" y="3340334"/>
              <a:ext cx="28349" cy="28349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rgbClr val="447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29" name="Google Shape;829;p22">
              <a:extLst>
                <a:ext uri="{FF2B5EF4-FFF2-40B4-BE49-F238E27FC236}">
                  <a16:creationId xmlns:a16="http://schemas.microsoft.com/office/drawing/2014/main" id="{05053817-D666-346E-CA78-7A8C58504354}"/>
                </a:ext>
              </a:extLst>
            </p:cNvPr>
            <p:cNvSpPr/>
            <p:nvPr/>
          </p:nvSpPr>
          <p:spPr>
            <a:xfrm>
              <a:off x="4696205" y="3654897"/>
              <a:ext cx="51794" cy="51348"/>
            </a:xfrm>
            <a:custGeom>
              <a:avLst/>
              <a:gdLst/>
              <a:ahLst/>
              <a:cxnLst/>
              <a:rect l="l" t="t" r="r" b="b"/>
              <a:pathLst>
                <a:path w="1394" h="1382" extrusionOk="0">
                  <a:moveTo>
                    <a:pt x="703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81"/>
                    <a:pt x="703" y="1381"/>
                  </a:cubicBezTo>
                  <a:cubicBezTo>
                    <a:pt x="1084" y="1381"/>
                    <a:pt x="1394" y="1072"/>
                    <a:pt x="1394" y="691"/>
                  </a:cubicBezTo>
                  <a:cubicBezTo>
                    <a:pt x="1394" y="310"/>
                    <a:pt x="1084" y="0"/>
                    <a:pt x="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0" name="Google Shape;830;p22">
              <a:extLst>
                <a:ext uri="{FF2B5EF4-FFF2-40B4-BE49-F238E27FC236}">
                  <a16:creationId xmlns:a16="http://schemas.microsoft.com/office/drawing/2014/main" id="{88041705-02C4-21D9-8636-758C01F0494A}"/>
                </a:ext>
              </a:extLst>
            </p:cNvPr>
            <p:cNvSpPr/>
            <p:nvPr/>
          </p:nvSpPr>
          <p:spPr>
            <a:xfrm>
              <a:off x="4672759" y="1919372"/>
              <a:ext cx="28349" cy="28349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79" y="1"/>
                    <a:pt x="1" y="180"/>
                    <a:pt x="1" y="382"/>
                  </a:cubicBezTo>
                  <a:cubicBezTo>
                    <a:pt x="1" y="596"/>
                    <a:pt x="179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1" name="Google Shape;831;p22">
              <a:extLst>
                <a:ext uri="{FF2B5EF4-FFF2-40B4-BE49-F238E27FC236}">
                  <a16:creationId xmlns:a16="http://schemas.microsoft.com/office/drawing/2014/main" id="{45A40143-5689-8740-4A65-B7D190577DBC}"/>
                </a:ext>
              </a:extLst>
            </p:cNvPr>
            <p:cNvSpPr/>
            <p:nvPr/>
          </p:nvSpPr>
          <p:spPr>
            <a:xfrm>
              <a:off x="3828681" y="1844614"/>
              <a:ext cx="56661" cy="56216"/>
            </a:xfrm>
            <a:custGeom>
              <a:avLst/>
              <a:gdLst/>
              <a:ahLst/>
              <a:cxnLst/>
              <a:rect l="l" t="t" r="r" b="b"/>
              <a:pathLst>
                <a:path w="1525" h="1513" extrusionOk="0">
                  <a:moveTo>
                    <a:pt x="763" y="1"/>
                  </a:moveTo>
                  <a:cubicBezTo>
                    <a:pt x="346" y="1"/>
                    <a:pt x="1" y="334"/>
                    <a:pt x="1" y="751"/>
                  </a:cubicBezTo>
                  <a:cubicBezTo>
                    <a:pt x="1" y="1180"/>
                    <a:pt x="346" y="1513"/>
                    <a:pt x="763" y="1513"/>
                  </a:cubicBezTo>
                  <a:cubicBezTo>
                    <a:pt x="1179" y="1513"/>
                    <a:pt x="1525" y="1180"/>
                    <a:pt x="1525" y="751"/>
                  </a:cubicBezTo>
                  <a:cubicBezTo>
                    <a:pt x="1525" y="334"/>
                    <a:pt x="1179" y="1"/>
                    <a:pt x="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2" name="Google Shape;832;p22">
              <a:extLst>
                <a:ext uri="{FF2B5EF4-FFF2-40B4-BE49-F238E27FC236}">
                  <a16:creationId xmlns:a16="http://schemas.microsoft.com/office/drawing/2014/main" id="{152F26AC-BD03-872E-E7CB-61CFCD4F2EA7}"/>
                </a:ext>
              </a:extLst>
            </p:cNvPr>
            <p:cNvSpPr/>
            <p:nvPr/>
          </p:nvSpPr>
          <p:spPr>
            <a:xfrm>
              <a:off x="4293208" y="1417727"/>
              <a:ext cx="46927" cy="46927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1" y="0"/>
                  </a:moveTo>
                  <a:cubicBezTo>
                    <a:pt x="274" y="0"/>
                    <a:pt x="0" y="286"/>
                    <a:pt x="0" y="631"/>
                  </a:cubicBezTo>
                  <a:cubicBezTo>
                    <a:pt x="0" y="977"/>
                    <a:pt x="274" y="1262"/>
                    <a:pt x="631" y="1262"/>
                  </a:cubicBezTo>
                  <a:cubicBezTo>
                    <a:pt x="976" y="1262"/>
                    <a:pt x="1262" y="977"/>
                    <a:pt x="1262" y="631"/>
                  </a:cubicBezTo>
                  <a:cubicBezTo>
                    <a:pt x="1262" y="286"/>
                    <a:pt x="976" y="0"/>
                    <a:pt x="6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3" name="Google Shape;833;p22">
              <a:extLst>
                <a:ext uri="{FF2B5EF4-FFF2-40B4-BE49-F238E27FC236}">
                  <a16:creationId xmlns:a16="http://schemas.microsoft.com/office/drawing/2014/main" id="{D49BCEE8-64D8-3D05-AA78-679AB75069B0}"/>
                </a:ext>
              </a:extLst>
            </p:cNvPr>
            <p:cNvSpPr/>
            <p:nvPr/>
          </p:nvSpPr>
          <p:spPr>
            <a:xfrm>
              <a:off x="1115604" y="4878581"/>
              <a:ext cx="15225" cy="78042"/>
            </a:xfrm>
            <a:custGeom>
              <a:avLst/>
              <a:gdLst/>
              <a:ahLst/>
              <a:cxnLst/>
              <a:rect l="l" t="t" r="r" b="b"/>
              <a:pathLst>
                <a:path w="453" h="2322" extrusionOk="0">
                  <a:moveTo>
                    <a:pt x="0" y="0"/>
                  </a:moveTo>
                  <a:lnTo>
                    <a:pt x="0" y="2322"/>
                  </a:lnTo>
                  <a:lnTo>
                    <a:pt x="453" y="232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4" name="Google Shape;834;p22">
              <a:extLst>
                <a:ext uri="{FF2B5EF4-FFF2-40B4-BE49-F238E27FC236}">
                  <a16:creationId xmlns:a16="http://schemas.microsoft.com/office/drawing/2014/main" id="{9B9ED6C1-0512-1E33-3ADB-2F5235ABCFA0}"/>
                </a:ext>
              </a:extLst>
            </p:cNvPr>
            <p:cNvSpPr/>
            <p:nvPr/>
          </p:nvSpPr>
          <p:spPr>
            <a:xfrm>
              <a:off x="1084379" y="4909772"/>
              <a:ext cx="77673" cy="15259"/>
            </a:xfrm>
            <a:custGeom>
              <a:avLst/>
              <a:gdLst/>
              <a:ahLst/>
              <a:cxnLst/>
              <a:rect l="l" t="t" r="r" b="b"/>
              <a:pathLst>
                <a:path w="2311" h="454" extrusionOk="0">
                  <a:moveTo>
                    <a:pt x="0" y="1"/>
                  </a:moveTo>
                  <a:lnTo>
                    <a:pt x="0" y="453"/>
                  </a:lnTo>
                  <a:lnTo>
                    <a:pt x="2310" y="453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5" name="Google Shape;835;p22">
              <a:extLst>
                <a:ext uri="{FF2B5EF4-FFF2-40B4-BE49-F238E27FC236}">
                  <a16:creationId xmlns:a16="http://schemas.microsoft.com/office/drawing/2014/main" id="{5B516D7E-DD8E-3576-7D56-7CC106ED40FD}"/>
                </a:ext>
              </a:extLst>
            </p:cNvPr>
            <p:cNvSpPr/>
            <p:nvPr/>
          </p:nvSpPr>
          <p:spPr>
            <a:xfrm>
              <a:off x="4423255" y="4679440"/>
              <a:ext cx="16831" cy="86311"/>
            </a:xfrm>
            <a:custGeom>
              <a:avLst/>
              <a:gdLst/>
              <a:ahLst/>
              <a:cxnLst/>
              <a:rect l="l" t="t" r="r" b="b"/>
              <a:pathLst>
                <a:path w="453" h="2323" extrusionOk="0">
                  <a:moveTo>
                    <a:pt x="1" y="1"/>
                  </a:moveTo>
                  <a:lnTo>
                    <a:pt x="1" y="2323"/>
                  </a:lnTo>
                  <a:lnTo>
                    <a:pt x="453" y="2323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6" name="Google Shape;836;p22">
              <a:extLst>
                <a:ext uri="{FF2B5EF4-FFF2-40B4-BE49-F238E27FC236}">
                  <a16:creationId xmlns:a16="http://schemas.microsoft.com/office/drawing/2014/main" id="{A4EFF9F4-2A49-A89E-AAC7-CE1BEEF5EEC3}"/>
                </a:ext>
              </a:extLst>
            </p:cNvPr>
            <p:cNvSpPr/>
            <p:nvPr/>
          </p:nvSpPr>
          <p:spPr>
            <a:xfrm>
              <a:off x="4388291" y="4713958"/>
              <a:ext cx="86311" cy="16831"/>
            </a:xfrm>
            <a:custGeom>
              <a:avLst/>
              <a:gdLst/>
              <a:ahLst/>
              <a:cxnLst/>
              <a:rect l="l" t="t" r="r" b="b"/>
              <a:pathLst>
                <a:path w="2323" h="453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7" name="Google Shape;837;p22">
              <a:extLst>
                <a:ext uri="{FF2B5EF4-FFF2-40B4-BE49-F238E27FC236}">
                  <a16:creationId xmlns:a16="http://schemas.microsoft.com/office/drawing/2014/main" id="{C7EE4668-1F6F-C136-F022-A3CD87F39442}"/>
                </a:ext>
              </a:extLst>
            </p:cNvPr>
            <p:cNvSpPr/>
            <p:nvPr/>
          </p:nvSpPr>
          <p:spPr>
            <a:xfrm>
              <a:off x="1923273" y="1251245"/>
              <a:ext cx="16831" cy="86274"/>
            </a:xfrm>
            <a:custGeom>
              <a:avLst/>
              <a:gdLst/>
              <a:ahLst/>
              <a:cxnLst/>
              <a:rect l="l" t="t" r="r" b="b"/>
              <a:pathLst>
                <a:path w="453" h="2322" extrusionOk="0">
                  <a:moveTo>
                    <a:pt x="1" y="0"/>
                  </a:moveTo>
                  <a:lnTo>
                    <a:pt x="1" y="2322"/>
                  </a:lnTo>
                  <a:lnTo>
                    <a:pt x="453" y="232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8" name="Google Shape;838;p22">
              <a:extLst>
                <a:ext uri="{FF2B5EF4-FFF2-40B4-BE49-F238E27FC236}">
                  <a16:creationId xmlns:a16="http://schemas.microsoft.com/office/drawing/2014/main" id="{ADD56499-5A0E-71BD-1AA4-E439411616AB}"/>
                </a:ext>
              </a:extLst>
            </p:cNvPr>
            <p:cNvSpPr/>
            <p:nvPr/>
          </p:nvSpPr>
          <p:spPr>
            <a:xfrm>
              <a:off x="1888309" y="1286171"/>
              <a:ext cx="86311" cy="16868"/>
            </a:xfrm>
            <a:custGeom>
              <a:avLst/>
              <a:gdLst/>
              <a:ahLst/>
              <a:cxnLst/>
              <a:rect l="l" t="t" r="r" b="b"/>
              <a:pathLst>
                <a:path w="2323" h="454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39" name="Google Shape;839;p22">
              <a:extLst>
                <a:ext uri="{FF2B5EF4-FFF2-40B4-BE49-F238E27FC236}">
                  <a16:creationId xmlns:a16="http://schemas.microsoft.com/office/drawing/2014/main" id="{20AAEE87-BBB4-E5D9-F730-25A7E34B2303}"/>
                </a:ext>
              </a:extLst>
            </p:cNvPr>
            <p:cNvSpPr/>
            <p:nvPr/>
          </p:nvSpPr>
          <p:spPr>
            <a:xfrm>
              <a:off x="3097855" y="1150745"/>
              <a:ext cx="16831" cy="85828"/>
            </a:xfrm>
            <a:custGeom>
              <a:avLst/>
              <a:gdLst/>
              <a:ahLst/>
              <a:cxnLst/>
              <a:rect l="l" t="t" r="r" b="b"/>
              <a:pathLst>
                <a:path w="453" h="2310" extrusionOk="0">
                  <a:moveTo>
                    <a:pt x="0" y="0"/>
                  </a:moveTo>
                  <a:lnTo>
                    <a:pt x="0" y="2310"/>
                  </a:lnTo>
                  <a:lnTo>
                    <a:pt x="453" y="2310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0" name="Google Shape;840;p22">
              <a:extLst>
                <a:ext uri="{FF2B5EF4-FFF2-40B4-BE49-F238E27FC236}">
                  <a16:creationId xmlns:a16="http://schemas.microsoft.com/office/drawing/2014/main" id="{26BC26D7-DCED-9518-8587-E895009C0CA5}"/>
                </a:ext>
              </a:extLst>
            </p:cNvPr>
            <p:cNvSpPr/>
            <p:nvPr/>
          </p:nvSpPr>
          <p:spPr>
            <a:xfrm>
              <a:off x="3062891" y="1185225"/>
              <a:ext cx="86311" cy="16868"/>
            </a:xfrm>
            <a:custGeom>
              <a:avLst/>
              <a:gdLst/>
              <a:ahLst/>
              <a:cxnLst/>
              <a:rect l="l" t="t" r="r" b="b"/>
              <a:pathLst>
                <a:path w="2323" h="454" extrusionOk="0">
                  <a:moveTo>
                    <a:pt x="1" y="1"/>
                  </a:moveTo>
                  <a:lnTo>
                    <a:pt x="1" y="453"/>
                  </a:lnTo>
                  <a:lnTo>
                    <a:pt x="2323" y="453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1" name="Google Shape;841;p22">
              <a:extLst>
                <a:ext uri="{FF2B5EF4-FFF2-40B4-BE49-F238E27FC236}">
                  <a16:creationId xmlns:a16="http://schemas.microsoft.com/office/drawing/2014/main" id="{05C3446C-0FC9-A84A-9F88-FECC01BFDBAB}"/>
                </a:ext>
              </a:extLst>
            </p:cNvPr>
            <p:cNvSpPr/>
            <p:nvPr/>
          </p:nvSpPr>
          <p:spPr>
            <a:xfrm>
              <a:off x="4455990" y="1713676"/>
              <a:ext cx="30133" cy="154416"/>
            </a:xfrm>
            <a:custGeom>
              <a:avLst/>
              <a:gdLst/>
              <a:ahLst/>
              <a:cxnLst/>
              <a:rect l="l" t="t" r="r" b="b"/>
              <a:pathLst>
                <a:path w="811" h="4156" extrusionOk="0">
                  <a:moveTo>
                    <a:pt x="1" y="1"/>
                  </a:moveTo>
                  <a:lnTo>
                    <a:pt x="1" y="4156"/>
                  </a:lnTo>
                  <a:lnTo>
                    <a:pt x="810" y="4156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2" name="Google Shape;842;p22">
              <a:extLst>
                <a:ext uri="{FF2B5EF4-FFF2-40B4-BE49-F238E27FC236}">
                  <a16:creationId xmlns:a16="http://schemas.microsoft.com/office/drawing/2014/main" id="{0F0F6E8A-AADD-6BE8-1CA8-D6F36D7B93EF}"/>
                </a:ext>
              </a:extLst>
            </p:cNvPr>
            <p:cNvSpPr/>
            <p:nvPr/>
          </p:nvSpPr>
          <p:spPr>
            <a:xfrm>
              <a:off x="4393605" y="1776061"/>
              <a:ext cx="154453" cy="30096"/>
            </a:xfrm>
            <a:custGeom>
              <a:avLst/>
              <a:gdLst/>
              <a:ahLst/>
              <a:cxnLst/>
              <a:rect l="l" t="t" r="r" b="b"/>
              <a:pathLst>
                <a:path w="4157" h="810" extrusionOk="0">
                  <a:moveTo>
                    <a:pt x="1" y="0"/>
                  </a:moveTo>
                  <a:lnTo>
                    <a:pt x="1" y="810"/>
                  </a:lnTo>
                  <a:lnTo>
                    <a:pt x="4156" y="810"/>
                  </a:lnTo>
                  <a:lnTo>
                    <a:pt x="41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3" name="Google Shape;843;p22">
              <a:extLst>
                <a:ext uri="{FF2B5EF4-FFF2-40B4-BE49-F238E27FC236}">
                  <a16:creationId xmlns:a16="http://schemas.microsoft.com/office/drawing/2014/main" id="{77699D2A-AE26-9B4B-23B9-6BF78FAD2630}"/>
                </a:ext>
              </a:extLst>
            </p:cNvPr>
            <p:cNvSpPr/>
            <p:nvPr/>
          </p:nvSpPr>
          <p:spPr>
            <a:xfrm>
              <a:off x="4789987" y="4308163"/>
              <a:ext cx="16423" cy="84973"/>
            </a:xfrm>
            <a:custGeom>
              <a:avLst/>
              <a:gdLst/>
              <a:ahLst/>
              <a:cxnLst/>
              <a:rect l="l" t="t" r="r" b="b"/>
              <a:pathLst>
                <a:path w="442" h="2287" extrusionOk="0">
                  <a:moveTo>
                    <a:pt x="1" y="0"/>
                  </a:moveTo>
                  <a:lnTo>
                    <a:pt x="1" y="2286"/>
                  </a:lnTo>
                  <a:lnTo>
                    <a:pt x="441" y="2286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4" name="Google Shape;844;p22">
              <a:extLst>
                <a:ext uri="{FF2B5EF4-FFF2-40B4-BE49-F238E27FC236}">
                  <a16:creationId xmlns:a16="http://schemas.microsoft.com/office/drawing/2014/main" id="{219398FE-B3B0-4734-1F99-B62E6B8AAB26}"/>
                </a:ext>
              </a:extLst>
            </p:cNvPr>
            <p:cNvSpPr/>
            <p:nvPr/>
          </p:nvSpPr>
          <p:spPr>
            <a:xfrm>
              <a:off x="4755506" y="4342198"/>
              <a:ext cx="85419" cy="16868"/>
            </a:xfrm>
            <a:custGeom>
              <a:avLst/>
              <a:gdLst/>
              <a:ahLst/>
              <a:cxnLst/>
              <a:rect l="l" t="t" r="r" b="b"/>
              <a:pathLst>
                <a:path w="2299" h="454" extrusionOk="0">
                  <a:moveTo>
                    <a:pt x="0" y="1"/>
                  </a:moveTo>
                  <a:lnTo>
                    <a:pt x="0" y="453"/>
                  </a:lnTo>
                  <a:lnTo>
                    <a:pt x="2298" y="453"/>
                  </a:lnTo>
                  <a:lnTo>
                    <a:pt x="22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5" name="Google Shape;845;p22">
              <a:extLst>
                <a:ext uri="{FF2B5EF4-FFF2-40B4-BE49-F238E27FC236}">
                  <a16:creationId xmlns:a16="http://schemas.microsoft.com/office/drawing/2014/main" id="{487D4F2A-773B-321C-D0FD-1E1788E74AE5}"/>
                </a:ext>
              </a:extLst>
            </p:cNvPr>
            <p:cNvSpPr/>
            <p:nvPr/>
          </p:nvSpPr>
          <p:spPr>
            <a:xfrm>
              <a:off x="697004" y="1448678"/>
              <a:ext cx="30096" cy="154416"/>
            </a:xfrm>
            <a:custGeom>
              <a:avLst/>
              <a:gdLst/>
              <a:ahLst/>
              <a:cxnLst/>
              <a:rect l="l" t="t" r="r" b="b"/>
              <a:pathLst>
                <a:path w="810" h="4156" extrusionOk="0">
                  <a:moveTo>
                    <a:pt x="0" y="1"/>
                  </a:moveTo>
                  <a:lnTo>
                    <a:pt x="0" y="4156"/>
                  </a:lnTo>
                  <a:lnTo>
                    <a:pt x="810" y="4156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6" name="Google Shape;846;p22">
              <a:extLst>
                <a:ext uri="{FF2B5EF4-FFF2-40B4-BE49-F238E27FC236}">
                  <a16:creationId xmlns:a16="http://schemas.microsoft.com/office/drawing/2014/main" id="{8FF1CCB8-97DC-10E0-540F-B22FF7B1C9BB}"/>
                </a:ext>
              </a:extLst>
            </p:cNvPr>
            <p:cNvSpPr/>
            <p:nvPr/>
          </p:nvSpPr>
          <p:spPr>
            <a:xfrm>
              <a:off x="635065" y="1510617"/>
              <a:ext cx="154416" cy="30133"/>
            </a:xfrm>
            <a:custGeom>
              <a:avLst/>
              <a:gdLst/>
              <a:ahLst/>
              <a:cxnLst/>
              <a:rect l="l" t="t" r="r" b="b"/>
              <a:pathLst>
                <a:path w="4156" h="811" extrusionOk="0">
                  <a:moveTo>
                    <a:pt x="0" y="1"/>
                  </a:moveTo>
                  <a:lnTo>
                    <a:pt x="0" y="810"/>
                  </a:lnTo>
                  <a:lnTo>
                    <a:pt x="4156" y="810"/>
                  </a:lnTo>
                  <a:lnTo>
                    <a:pt x="4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7" name="Google Shape;847;p22">
              <a:extLst>
                <a:ext uri="{FF2B5EF4-FFF2-40B4-BE49-F238E27FC236}">
                  <a16:creationId xmlns:a16="http://schemas.microsoft.com/office/drawing/2014/main" id="{0354BBDD-4BFC-85CC-61AF-55A8CC1EA517}"/>
                </a:ext>
              </a:extLst>
            </p:cNvPr>
            <p:cNvSpPr/>
            <p:nvPr/>
          </p:nvSpPr>
          <p:spPr>
            <a:xfrm>
              <a:off x="2382932" y="2258719"/>
              <a:ext cx="624687" cy="503004"/>
            </a:xfrm>
            <a:custGeom>
              <a:avLst/>
              <a:gdLst/>
              <a:ahLst/>
              <a:cxnLst/>
              <a:rect l="l" t="t" r="r" b="b"/>
              <a:pathLst>
                <a:path w="16813" h="13538" extrusionOk="0">
                  <a:moveTo>
                    <a:pt x="14681" y="0"/>
                  </a:moveTo>
                  <a:cubicBezTo>
                    <a:pt x="9097" y="5251"/>
                    <a:pt x="6335" y="10311"/>
                    <a:pt x="6335" y="10311"/>
                  </a:cubicBezTo>
                  <a:lnTo>
                    <a:pt x="3632" y="5763"/>
                  </a:lnTo>
                  <a:lnTo>
                    <a:pt x="1" y="5763"/>
                  </a:lnTo>
                  <a:lnTo>
                    <a:pt x="5764" y="13537"/>
                  </a:lnTo>
                  <a:lnTo>
                    <a:pt x="7442" y="13537"/>
                  </a:lnTo>
                  <a:cubicBezTo>
                    <a:pt x="11574" y="4727"/>
                    <a:pt x="16813" y="0"/>
                    <a:pt x="16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48" name="Google Shape;848;p22">
              <a:extLst>
                <a:ext uri="{FF2B5EF4-FFF2-40B4-BE49-F238E27FC236}">
                  <a16:creationId xmlns:a16="http://schemas.microsoft.com/office/drawing/2014/main" id="{ACDAEAFE-E140-C2D5-7C06-EF944C17E533}"/>
                </a:ext>
              </a:extLst>
            </p:cNvPr>
            <p:cNvSpPr/>
            <p:nvPr/>
          </p:nvSpPr>
          <p:spPr>
            <a:xfrm>
              <a:off x="2295800" y="2060937"/>
              <a:ext cx="820642" cy="820642"/>
            </a:xfrm>
            <a:custGeom>
              <a:avLst/>
              <a:gdLst/>
              <a:ahLst/>
              <a:cxnLst/>
              <a:rect l="l" t="t" r="r" b="b"/>
              <a:pathLst>
                <a:path w="22087" h="22087" fill="none" extrusionOk="0">
                  <a:moveTo>
                    <a:pt x="22086" y="11050"/>
                  </a:moveTo>
                  <a:cubicBezTo>
                    <a:pt x="22086" y="17146"/>
                    <a:pt x="17145" y="22087"/>
                    <a:pt x="11049" y="22087"/>
                  </a:cubicBezTo>
                  <a:cubicBezTo>
                    <a:pt x="4953" y="22087"/>
                    <a:pt x="0" y="17146"/>
                    <a:pt x="0" y="11050"/>
                  </a:cubicBezTo>
                  <a:cubicBezTo>
                    <a:pt x="0" y="4954"/>
                    <a:pt x="4953" y="1"/>
                    <a:pt x="11049" y="1"/>
                  </a:cubicBezTo>
                  <a:cubicBezTo>
                    <a:pt x="17145" y="1"/>
                    <a:pt x="22086" y="4954"/>
                    <a:pt x="22086" y="11050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1513CDA-E7C6-6A85-6B9E-29781F6E7A0F}"/>
              </a:ext>
            </a:extLst>
          </p:cNvPr>
          <p:cNvGrpSpPr/>
          <p:nvPr/>
        </p:nvGrpSpPr>
        <p:grpSpPr>
          <a:xfrm>
            <a:off x="4839789" y="496390"/>
            <a:ext cx="4070463" cy="1459750"/>
            <a:chOff x="5157216" y="1465519"/>
            <a:chExt cx="3712851" cy="682514"/>
          </a:xfrm>
        </p:grpSpPr>
        <p:sp>
          <p:nvSpPr>
            <p:cNvPr id="850" name="Google Shape;850;p22">
              <a:extLst>
                <a:ext uri="{FF2B5EF4-FFF2-40B4-BE49-F238E27FC236}">
                  <a16:creationId xmlns:a16="http://schemas.microsoft.com/office/drawing/2014/main" id="{6A86BC80-D5D4-6853-0BE1-36BB589AAA2C}"/>
                </a:ext>
              </a:extLst>
            </p:cNvPr>
            <p:cNvSpPr/>
            <p:nvPr/>
          </p:nvSpPr>
          <p:spPr>
            <a:xfrm>
              <a:off x="5542385" y="1466487"/>
              <a:ext cx="3327682" cy="681546"/>
            </a:xfrm>
            <a:custGeom>
              <a:avLst/>
              <a:gdLst/>
              <a:ahLst/>
              <a:cxnLst/>
              <a:rect l="l" t="t" r="r" b="b"/>
              <a:pathLst>
                <a:path w="94799" h="25301" extrusionOk="0">
                  <a:moveTo>
                    <a:pt x="1" y="0"/>
                  </a:moveTo>
                  <a:lnTo>
                    <a:pt x="1" y="25301"/>
                  </a:lnTo>
                  <a:lnTo>
                    <a:pt x="94798" y="25301"/>
                  </a:lnTo>
                  <a:lnTo>
                    <a:pt x="947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1" name="Google Shape;851;p22">
              <a:extLst>
                <a:ext uri="{FF2B5EF4-FFF2-40B4-BE49-F238E27FC236}">
                  <a16:creationId xmlns:a16="http://schemas.microsoft.com/office/drawing/2014/main" id="{0DA26E90-FCD5-77E5-6027-6E752D765F71}"/>
                </a:ext>
              </a:extLst>
            </p:cNvPr>
            <p:cNvSpPr/>
            <p:nvPr/>
          </p:nvSpPr>
          <p:spPr>
            <a:xfrm>
              <a:off x="5157216" y="1465519"/>
              <a:ext cx="681249" cy="681249"/>
            </a:xfrm>
            <a:custGeom>
              <a:avLst/>
              <a:gdLst/>
              <a:ahLst/>
              <a:cxnLst/>
              <a:rect l="l" t="t" r="r" b="b"/>
              <a:pathLst>
                <a:path w="25290" h="25290" extrusionOk="0">
                  <a:moveTo>
                    <a:pt x="12645" y="0"/>
                  </a:moveTo>
                  <a:cubicBezTo>
                    <a:pt x="5656" y="0"/>
                    <a:pt x="0" y="5668"/>
                    <a:pt x="0" y="12645"/>
                  </a:cubicBezTo>
                  <a:cubicBezTo>
                    <a:pt x="0" y="19634"/>
                    <a:pt x="5656" y="25289"/>
                    <a:pt x="12645" y="25289"/>
                  </a:cubicBezTo>
                  <a:cubicBezTo>
                    <a:pt x="19634" y="25289"/>
                    <a:pt x="25289" y="19634"/>
                    <a:pt x="25289" y="12645"/>
                  </a:cubicBezTo>
                  <a:cubicBezTo>
                    <a:pt x="25289" y="5668"/>
                    <a:pt x="19634" y="0"/>
                    <a:pt x="12645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2" name="Google Shape;852;p22">
              <a:extLst>
                <a:ext uri="{FF2B5EF4-FFF2-40B4-BE49-F238E27FC236}">
                  <a16:creationId xmlns:a16="http://schemas.microsoft.com/office/drawing/2014/main" id="{BE05D6A8-10B3-73A4-EB9B-F22207E501F4}"/>
                </a:ext>
              </a:extLst>
            </p:cNvPr>
            <p:cNvSpPr/>
            <p:nvPr/>
          </p:nvSpPr>
          <p:spPr>
            <a:xfrm>
              <a:off x="5219738" y="1528068"/>
              <a:ext cx="556179" cy="556475"/>
            </a:xfrm>
            <a:custGeom>
              <a:avLst/>
              <a:gdLst/>
              <a:ahLst/>
              <a:cxnLst/>
              <a:rect l="l" t="t" r="r" b="b"/>
              <a:pathLst>
                <a:path w="20647" h="20658" fill="none" extrusionOk="0">
                  <a:moveTo>
                    <a:pt x="20646" y="10323"/>
                  </a:moveTo>
                  <a:cubicBezTo>
                    <a:pt x="20646" y="16026"/>
                    <a:pt x="16027" y="20657"/>
                    <a:pt x="10324" y="20657"/>
                  </a:cubicBezTo>
                  <a:cubicBezTo>
                    <a:pt x="4621" y="20657"/>
                    <a:pt x="1" y="16026"/>
                    <a:pt x="1" y="10323"/>
                  </a:cubicBezTo>
                  <a:cubicBezTo>
                    <a:pt x="1" y="4620"/>
                    <a:pt x="4621" y="0"/>
                    <a:pt x="10324" y="0"/>
                  </a:cubicBezTo>
                  <a:cubicBezTo>
                    <a:pt x="16027" y="0"/>
                    <a:pt x="20646" y="4620"/>
                    <a:pt x="20646" y="103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3" name="Google Shape;853;p22">
              <a:extLst>
                <a:ext uri="{FF2B5EF4-FFF2-40B4-BE49-F238E27FC236}">
                  <a16:creationId xmlns:a16="http://schemas.microsoft.com/office/drawing/2014/main" id="{A2C96ACA-8517-FE44-3840-F3D5654F417C}"/>
                </a:ext>
              </a:extLst>
            </p:cNvPr>
            <p:cNvSpPr/>
            <p:nvPr/>
          </p:nvSpPr>
          <p:spPr>
            <a:xfrm>
              <a:off x="5248615" y="1556918"/>
              <a:ext cx="498425" cy="498425"/>
            </a:xfrm>
            <a:custGeom>
              <a:avLst/>
              <a:gdLst/>
              <a:ahLst/>
              <a:cxnLst/>
              <a:rect l="l" t="t" r="r" b="b"/>
              <a:pathLst>
                <a:path w="18503" h="18503" extrusionOk="0">
                  <a:moveTo>
                    <a:pt x="9252" y="1"/>
                  </a:moveTo>
                  <a:cubicBezTo>
                    <a:pt x="4144" y="1"/>
                    <a:pt x="0" y="4144"/>
                    <a:pt x="0" y="9252"/>
                  </a:cubicBezTo>
                  <a:cubicBezTo>
                    <a:pt x="0" y="14359"/>
                    <a:pt x="4144" y="18503"/>
                    <a:pt x="9252" y="18503"/>
                  </a:cubicBezTo>
                  <a:cubicBezTo>
                    <a:pt x="14359" y="18503"/>
                    <a:pt x="18503" y="14359"/>
                    <a:pt x="18503" y="9252"/>
                  </a:cubicBezTo>
                  <a:cubicBezTo>
                    <a:pt x="18503" y="4144"/>
                    <a:pt x="14359" y="1"/>
                    <a:pt x="9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4" name="Google Shape;854;p22">
              <a:extLst>
                <a:ext uri="{FF2B5EF4-FFF2-40B4-BE49-F238E27FC236}">
                  <a16:creationId xmlns:a16="http://schemas.microsoft.com/office/drawing/2014/main" id="{70654487-26DC-6B21-9356-40CA2288228B}"/>
                </a:ext>
              </a:extLst>
            </p:cNvPr>
            <p:cNvSpPr/>
            <p:nvPr/>
          </p:nvSpPr>
          <p:spPr>
            <a:xfrm>
              <a:off x="5339071" y="1745831"/>
              <a:ext cx="119010" cy="119010"/>
            </a:xfrm>
            <a:custGeom>
              <a:avLst/>
              <a:gdLst/>
              <a:ahLst/>
              <a:cxnLst/>
              <a:rect l="l" t="t" r="r" b="b"/>
              <a:pathLst>
                <a:path w="4418" h="4418" fill="none" extrusionOk="0">
                  <a:moveTo>
                    <a:pt x="4417" y="2203"/>
                  </a:moveTo>
                  <a:cubicBezTo>
                    <a:pt x="4417" y="3429"/>
                    <a:pt x="3429" y="4418"/>
                    <a:pt x="2215" y="4418"/>
                  </a:cubicBezTo>
                  <a:cubicBezTo>
                    <a:pt x="1000" y="4418"/>
                    <a:pt x="0" y="3429"/>
                    <a:pt x="0" y="2203"/>
                  </a:cubicBezTo>
                  <a:cubicBezTo>
                    <a:pt x="0" y="989"/>
                    <a:pt x="1000" y="0"/>
                    <a:pt x="2215" y="0"/>
                  </a:cubicBezTo>
                  <a:cubicBezTo>
                    <a:pt x="3429" y="0"/>
                    <a:pt x="4417" y="989"/>
                    <a:pt x="4417" y="2203"/>
                  </a:cubicBezTo>
                  <a:close/>
                </a:path>
              </a:pathLst>
            </a:custGeom>
            <a:noFill/>
            <a:ln w="11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5" name="Google Shape;855;p22">
              <a:extLst>
                <a:ext uri="{FF2B5EF4-FFF2-40B4-BE49-F238E27FC236}">
                  <a16:creationId xmlns:a16="http://schemas.microsoft.com/office/drawing/2014/main" id="{70402A52-C24C-0E6E-F716-D68763EA898D}"/>
                </a:ext>
              </a:extLst>
            </p:cNvPr>
            <p:cNvSpPr/>
            <p:nvPr/>
          </p:nvSpPr>
          <p:spPr>
            <a:xfrm>
              <a:off x="5458054" y="1806117"/>
              <a:ext cx="167443" cy="27"/>
            </a:xfrm>
            <a:custGeom>
              <a:avLst/>
              <a:gdLst/>
              <a:ahLst/>
              <a:cxnLst/>
              <a:rect l="l" t="t" r="r" b="b"/>
              <a:pathLst>
                <a:path w="6216" h="1" fill="none" extrusionOk="0">
                  <a:moveTo>
                    <a:pt x="6215" y="1"/>
                  </a:moveTo>
                  <a:lnTo>
                    <a:pt x="0" y="1"/>
                  </a:lnTo>
                </a:path>
              </a:pathLst>
            </a:custGeom>
            <a:noFill/>
            <a:ln w="11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6" name="Google Shape;856;p22">
              <a:extLst>
                <a:ext uri="{FF2B5EF4-FFF2-40B4-BE49-F238E27FC236}">
                  <a16:creationId xmlns:a16="http://schemas.microsoft.com/office/drawing/2014/main" id="{72FE86CD-49F8-57A5-81D2-EBC40E931642}"/>
                </a:ext>
              </a:extLst>
            </p:cNvPr>
            <p:cNvSpPr/>
            <p:nvPr/>
          </p:nvSpPr>
          <p:spPr>
            <a:xfrm>
              <a:off x="5568067" y="1810292"/>
              <a:ext cx="27" cy="41726"/>
            </a:xfrm>
            <a:custGeom>
              <a:avLst/>
              <a:gdLst/>
              <a:ahLst/>
              <a:cxnLst/>
              <a:rect l="l" t="t" r="r" b="b"/>
              <a:pathLst>
                <a:path w="1" h="1549" fill="none" extrusionOk="0">
                  <a:moveTo>
                    <a:pt x="0" y="1548"/>
                  </a:moveTo>
                  <a:lnTo>
                    <a:pt x="0" y="0"/>
                  </a:lnTo>
                </a:path>
              </a:pathLst>
            </a:custGeom>
            <a:noFill/>
            <a:ln w="11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7" name="Google Shape;857;p22">
              <a:extLst>
                <a:ext uri="{FF2B5EF4-FFF2-40B4-BE49-F238E27FC236}">
                  <a16:creationId xmlns:a16="http://schemas.microsoft.com/office/drawing/2014/main" id="{71E655C6-3423-DF91-A9F1-BB47E1728BCF}"/>
                </a:ext>
              </a:extLst>
            </p:cNvPr>
            <p:cNvSpPr/>
            <p:nvPr/>
          </p:nvSpPr>
          <p:spPr>
            <a:xfrm>
              <a:off x="5614238" y="1810292"/>
              <a:ext cx="27" cy="41726"/>
            </a:xfrm>
            <a:custGeom>
              <a:avLst/>
              <a:gdLst/>
              <a:ahLst/>
              <a:cxnLst/>
              <a:rect l="l" t="t" r="r" b="b"/>
              <a:pathLst>
                <a:path w="1" h="1549" fill="none" extrusionOk="0">
                  <a:moveTo>
                    <a:pt x="1" y="1548"/>
                  </a:moveTo>
                  <a:lnTo>
                    <a:pt x="1" y="0"/>
                  </a:lnTo>
                </a:path>
              </a:pathLst>
            </a:custGeom>
            <a:noFill/>
            <a:ln w="11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59" name="Google Shape;859;p22">
              <a:extLst>
                <a:ext uri="{FF2B5EF4-FFF2-40B4-BE49-F238E27FC236}">
                  <a16:creationId xmlns:a16="http://schemas.microsoft.com/office/drawing/2014/main" id="{50F414C1-E3CA-E6C7-3C62-892B913D3CBA}"/>
                </a:ext>
              </a:extLst>
            </p:cNvPr>
            <p:cNvSpPr txBox="1"/>
            <p:nvPr/>
          </p:nvSpPr>
          <p:spPr>
            <a:xfrm>
              <a:off x="5878148" y="1492315"/>
              <a:ext cx="2963457" cy="646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1"/>
              <a:r>
                <a:rPr lang="en-US" sz="1300" b="1" dirty="0">
                  <a:latin typeface="+mj-lt"/>
                </a:rPr>
                <a:t>Secure Aggregation without Trust Assumptions</a:t>
              </a:r>
              <a:endParaRPr lang="en-US" sz="1300" dirty="0">
                <a:latin typeface="+mj-lt"/>
              </a:endParaRPr>
            </a:p>
            <a:p>
              <a:pPr marL="285750" lvl="0" indent="-285750">
                <a:buFont typeface="Wingdings" panose="05000000000000000000" pitchFamily="2" charset="2"/>
                <a:buChar char="q"/>
              </a:pPr>
              <a:r>
                <a:rPr lang="en-US" sz="1300" dirty="0">
                  <a:latin typeface="+mj-lt"/>
                </a:rPr>
                <a:t>Encrypted updates are sent to aggregation server.</a:t>
              </a:r>
            </a:p>
            <a:p>
              <a:pPr marL="285750" lvl="0" indent="-285750">
                <a:buFont typeface="Wingdings" panose="05000000000000000000" pitchFamily="2" charset="2"/>
                <a:buChar char="q"/>
              </a:pPr>
              <a:r>
                <a:rPr lang="en-US" sz="1300" dirty="0">
                  <a:latin typeface="+mj-lt"/>
                </a:rPr>
                <a:t>Aggregation protocol ensures No individual update is exposed and No need to trust the central server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D9CA3B-7996-D00D-5182-5D2AC0602073}"/>
              </a:ext>
            </a:extLst>
          </p:cNvPr>
          <p:cNvGrpSpPr/>
          <p:nvPr/>
        </p:nvGrpSpPr>
        <p:grpSpPr>
          <a:xfrm>
            <a:off x="4924697" y="3664131"/>
            <a:ext cx="3944364" cy="1273629"/>
            <a:chOff x="5157216" y="3233519"/>
            <a:chExt cx="3715259" cy="683181"/>
          </a:xfrm>
        </p:grpSpPr>
        <p:sp>
          <p:nvSpPr>
            <p:cNvPr id="862" name="Google Shape;862;p22">
              <a:extLst>
                <a:ext uri="{FF2B5EF4-FFF2-40B4-BE49-F238E27FC236}">
                  <a16:creationId xmlns:a16="http://schemas.microsoft.com/office/drawing/2014/main" id="{AA456AB9-3ED4-E653-A550-2A5D06E3496A}"/>
                </a:ext>
              </a:extLst>
            </p:cNvPr>
            <p:cNvSpPr/>
            <p:nvPr/>
          </p:nvSpPr>
          <p:spPr>
            <a:xfrm>
              <a:off x="5542385" y="3235127"/>
              <a:ext cx="3327682" cy="681573"/>
            </a:xfrm>
            <a:custGeom>
              <a:avLst/>
              <a:gdLst/>
              <a:ahLst/>
              <a:cxnLst/>
              <a:rect l="l" t="t" r="r" b="b"/>
              <a:pathLst>
                <a:path w="94799" h="25302" extrusionOk="0">
                  <a:moveTo>
                    <a:pt x="1" y="0"/>
                  </a:moveTo>
                  <a:lnTo>
                    <a:pt x="1" y="25301"/>
                  </a:lnTo>
                  <a:lnTo>
                    <a:pt x="94798" y="25301"/>
                  </a:lnTo>
                  <a:lnTo>
                    <a:pt x="947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3" name="Google Shape;863;p22">
              <a:extLst>
                <a:ext uri="{FF2B5EF4-FFF2-40B4-BE49-F238E27FC236}">
                  <a16:creationId xmlns:a16="http://schemas.microsoft.com/office/drawing/2014/main" id="{284834CA-121C-C8CD-67C5-DC7A20A1085A}"/>
                </a:ext>
              </a:extLst>
            </p:cNvPr>
            <p:cNvSpPr/>
            <p:nvPr/>
          </p:nvSpPr>
          <p:spPr>
            <a:xfrm>
              <a:off x="5157216" y="3233519"/>
              <a:ext cx="681249" cy="681249"/>
            </a:xfrm>
            <a:custGeom>
              <a:avLst/>
              <a:gdLst/>
              <a:ahLst/>
              <a:cxnLst/>
              <a:rect l="l" t="t" r="r" b="b"/>
              <a:pathLst>
                <a:path w="25290" h="25290" extrusionOk="0">
                  <a:moveTo>
                    <a:pt x="12645" y="1"/>
                  </a:moveTo>
                  <a:cubicBezTo>
                    <a:pt x="5656" y="1"/>
                    <a:pt x="0" y="5656"/>
                    <a:pt x="0" y="12645"/>
                  </a:cubicBezTo>
                  <a:cubicBezTo>
                    <a:pt x="0" y="19634"/>
                    <a:pt x="5656" y="25290"/>
                    <a:pt x="12645" y="25290"/>
                  </a:cubicBezTo>
                  <a:cubicBezTo>
                    <a:pt x="19634" y="25290"/>
                    <a:pt x="25289" y="19634"/>
                    <a:pt x="25289" y="12645"/>
                  </a:cubicBezTo>
                  <a:cubicBezTo>
                    <a:pt x="25289" y="5656"/>
                    <a:pt x="19634" y="1"/>
                    <a:pt x="1264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4" name="Google Shape;864;p22">
              <a:extLst>
                <a:ext uri="{FF2B5EF4-FFF2-40B4-BE49-F238E27FC236}">
                  <a16:creationId xmlns:a16="http://schemas.microsoft.com/office/drawing/2014/main" id="{76C8CCA5-60E9-A828-F804-776567A21453}"/>
                </a:ext>
              </a:extLst>
            </p:cNvPr>
            <p:cNvSpPr/>
            <p:nvPr/>
          </p:nvSpPr>
          <p:spPr>
            <a:xfrm>
              <a:off x="5219738" y="3296068"/>
              <a:ext cx="556179" cy="556152"/>
            </a:xfrm>
            <a:custGeom>
              <a:avLst/>
              <a:gdLst/>
              <a:ahLst/>
              <a:cxnLst/>
              <a:rect l="l" t="t" r="r" b="b"/>
              <a:pathLst>
                <a:path w="20647" h="20646" fill="none" extrusionOk="0">
                  <a:moveTo>
                    <a:pt x="20646" y="10323"/>
                  </a:moveTo>
                  <a:cubicBezTo>
                    <a:pt x="20646" y="16026"/>
                    <a:pt x="16027" y="20646"/>
                    <a:pt x="10324" y="20646"/>
                  </a:cubicBezTo>
                  <a:cubicBezTo>
                    <a:pt x="4621" y="20646"/>
                    <a:pt x="1" y="16026"/>
                    <a:pt x="1" y="10323"/>
                  </a:cubicBezTo>
                  <a:cubicBezTo>
                    <a:pt x="1" y="4620"/>
                    <a:pt x="4621" y="0"/>
                    <a:pt x="10324" y="0"/>
                  </a:cubicBezTo>
                  <a:cubicBezTo>
                    <a:pt x="16027" y="0"/>
                    <a:pt x="20646" y="4620"/>
                    <a:pt x="20646" y="103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5" name="Google Shape;865;p22">
              <a:extLst>
                <a:ext uri="{FF2B5EF4-FFF2-40B4-BE49-F238E27FC236}">
                  <a16:creationId xmlns:a16="http://schemas.microsoft.com/office/drawing/2014/main" id="{85A55F0F-079A-EDAD-23CB-A3B60EB069E2}"/>
                </a:ext>
              </a:extLst>
            </p:cNvPr>
            <p:cNvSpPr/>
            <p:nvPr/>
          </p:nvSpPr>
          <p:spPr>
            <a:xfrm>
              <a:off x="5248615" y="3324945"/>
              <a:ext cx="498425" cy="498425"/>
            </a:xfrm>
            <a:custGeom>
              <a:avLst/>
              <a:gdLst/>
              <a:ahLst/>
              <a:cxnLst/>
              <a:rect l="l" t="t" r="r" b="b"/>
              <a:pathLst>
                <a:path w="18503" h="18503" extrusionOk="0">
                  <a:moveTo>
                    <a:pt x="9252" y="0"/>
                  </a:moveTo>
                  <a:cubicBezTo>
                    <a:pt x="4144" y="0"/>
                    <a:pt x="0" y="4143"/>
                    <a:pt x="0" y="9251"/>
                  </a:cubicBezTo>
                  <a:cubicBezTo>
                    <a:pt x="0" y="14359"/>
                    <a:pt x="4144" y="18502"/>
                    <a:pt x="9252" y="18502"/>
                  </a:cubicBezTo>
                  <a:cubicBezTo>
                    <a:pt x="14359" y="18502"/>
                    <a:pt x="18503" y="14359"/>
                    <a:pt x="18503" y="9251"/>
                  </a:cubicBezTo>
                  <a:cubicBezTo>
                    <a:pt x="18503" y="4143"/>
                    <a:pt x="14359" y="0"/>
                    <a:pt x="9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6" name="Google Shape;866;p22">
              <a:extLst>
                <a:ext uri="{FF2B5EF4-FFF2-40B4-BE49-F238E27FC236}">
                  <a16:creationId xmlns:a16="http://schemas.microsoft.com/office/drawing/2014/main" id="{10140CCB-721C-59F9-3E40-14280D33B537}"/>
                </a:ext>
              </a:extLst>
            </p:cNvPr>
            <p:cNvSpPr/>
            <p:nvPr/>
          </p:nvSpPr>
          <p:spPr>
            <a:xfrm>
              <a:off x="5366332" y="3535812"/>
              <a:ext cx="43315" cy="36419"/>
            </a:xfrm>
            <a:custGeom>
              <a:avLst/>
              <a:gdLst/>
              <a:ahLst/>
              <a:cxnLst/>
              <a:rect l="l" t="t" r="r" b="b"/>
              <a:pathLst>
                <a:path w="1608" h="1352" extrusionOk="0">
                  <a:moveTo>
                    <a:pt x="804" y="161"/>
                  </a:moveTo>
                  <a:cubicBezTo>
                    <a:pt x="1128" y="161"/>
                    <a:pt x="1453" y="375"/>
                    <a:pt x="1453" y="804"/>
                  </a:cubicBezTo>
                  <a:lnTo>
                    <a:pt x="1453" y="1197"/>
                  </a:lnTo>
                  <a:lnTo>
                    <a:pt x="155" y="1197"/>
                  </a:lnTo>
                  <a:lnTo>
                    <a:pt x="155" y="804"/>
                  </a:lnTo>
                  <a:cubicBezTo>
                    <a:pt x="155" y="375"/>
                    <a:pt x="479" y="161"/>
                    <a:pt x="804" y="161"/>
                  </a:cubicBezTo>
                  <a:close/>
                  <a:moveTo>
                    <a:pt x="804" y="0"/>
                  </a:moveTo>
                  <a:cubicBezTo>
                    <a:pt x="402" y="0"/>
                    <a:pt x="0" y="268"/>
                    <a:pt x="0" y="804"/>
                  </a:cubicBezTo>
                  <a:lnTo>
                    <a:pt x="0" y="1352"/>
                  </a:lnTo>
                  <a:lnTo>
                    <a:pt x="1607" y="1352"/>
                  </a:lnTo>
                  <a:lnTo>
                    <a:pt x="1607" y="804"/>
                  </a:lnTo>
                  <a:cubicBezTo>
                    <a:pt x="1607" y="268"/>
                    <a:pt x="1206" y="0"/>
                    <a:pt x="80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7" name="Google Shape;867;p22">
              <a:extLst>
                <a:ext uri="{FF2B5EF4-FFF2-40B4-BE49-F238E27FC236}">
                  <a16:creationId xmlns:a16="http://schemas.microsoft.com/office/drawing/2014/main" id="{79B46D8B-1628-938D-437A-F2944C4732CD}"/>
                </a:ext>
              </a:extLst>
            </p:cNvPr>
            <p:cNvSpPr/>
            <p:nvPr/>
          </p:nvSpPr>
          <p:spPr>
            <a:xfrm>
              <a:off x="5358951" y="3566763"/>
              <a:ext cx="58077" cy="46844"/>
            </a:xfrm>
            <a:custGeom>
              <a:avLst/>
              <a:gdLst/>
              <a:ahLst/>
              <a:cxnLst/>
              <a:rect l="l" t="t" r="r" b="b"/>
              <a:pathLst>
                <a:path w="2156" h="1739" extrusionOk="0">
                  <a:moveTo>
                    <a:pt x="143" y="0"/>
                  </a:moveTo>
                  <a:cubicBezTo>
                    <a:pt x="60" y="0"/>
                    <a:pt x="0" y="72"/>
                    <a:pt x="0" y="155"/>
                  </a:cubicBezTo>
                  <a:lnTo>
                    <a:pt x="0" y="1584"/>
                  </a:lnTo>
                  <a:cubicBezTo>
                    <a:pt x="0" y="1667"/>
                    <a:pt x="60" y="1739"/>
                    <a:pt x="143" y="1739"/>
                  </a:cubicBezTo>
                  <a:lnTo>
                    <a:pt x="2000" y="1739"/>
                  </a:lnTo>
                  <a:cubicBezTo>
                    <a:pt x="2084" y="1739"/>
                    <a:pt x="2155" y="1667"/>
                    <a:pt x="2155" y="1584"/>
                  </a:cubicBezTo>
                  <a:lnTo>
                    <a:pt x="2155" y="155"/>
                  </a:lnTo>
                  <a:cubicBezTo>
                    <a:pt x="2155" y="72"/>
                    <a:pt x="2084" y="0"/>
                    <a:pt x="200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8" name="Google Shape;868;p22">
              <a:extLst>
                <a:ext uri="{FF2B5EF4-FFF2-40B4-BE49-F238E27FC236}">
                  <a16:creationId xmlns:a16="http://schemas.microsoft.com/office/drawing/2014/main" id="{822B2C82-78C5-1D64-FF41-6D721ECADE4E}"/>
                </a:ext>
              </a:extLst>
            </p:cNvPr>
            <p:cNvSpPr/>
            <p:nvPr/>
          </p:nvSpPr>
          <p:spPr>
            <a:xfrm>
              <a:off x="5381713" y="3577996"/>
              <a:ext cx="14465" cy="25348"/>
            </a:xfrm>
            <a:custGeom>
              <a:avLst/>
              <a:gdLst/>
              <a:ahLst/>
              <a:cxnLst/>
              <a:rect l="l" t="t" r="r" b="b"/>
              <a:pathLst>
                <a:path w="537" h="941" extrusionOk="0">
                  <a:moveTo>
                    <a:pt x="215" y="0"/>
                  </a:moveTo>
                  <a:cubicBezTo>
                    <a:pt x="96" y="12"/>
                    <a:pt x="1" y="107"/>
                    <a:pt x="1" y="226"/>
                  </a:cubicBezTo>
                  <a:cubicBezTo>
                    <a:pt x="12" y="298"/>
                    <a:pt x="36" y="357"/>
                    <a:pt x="84" y="393"/>
                  </a:cubicBezTo>
                  <a:cubicBezTo>
                    <a:pt x="108" y="417"/>
                    <a:pt x="120" y="441"/>
                    <a:pt x="120" y="476"/>
                  </a:cubicBezTo>
                  <a:lnTo>
                    <a:pt x="48" y="881"/>
                  </a:lnTo>
                  <a:cubicBezTo>
                    <a:pt x="48" y="905"/>
                    <a:pt x="72" y="941"/>
                    <a:pt x="96" y="941"/>
                  </a:cubicBezTo>
                  <a:lnTo>
                    <a:pt x="346" y="941"/>
                  </a:lnTo>
                  <a:cubicBezTo>
                    <a:pt x="382" y="941"/>
                    <a:pt x="405" y="905"/>
                    <a:pt x="393" y="881"/>
                  </a:cubicBezTo>
                  <a:lnTo>
                    <a:pt x="334" y="476"/>
                  </a:lnTo>
                  <a:cubicBezTo>
                    <a:pt x="334" y="441"/>
                    <a:pt x="346" y="417"/>
                    <a:pt x="370" y="393"/>
                  </a:cubicBezTo>
                  <a:cubicBezTo>
                    <a:pt x="536" y="262"/>
                    <a:pt x="429" y="0"/>
                    <a:pt x="215" y="0"/>
                  </a:cubicBezTo>
                  <a:close/>
                </a:path>
              </a:pathLst>
            </a:custGeom>
            <a:solidFill>
              <a:srgbClr val="323D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69" name="Google Shape;869;p22">
              <a:extLst>
                <a:ext uri="{FF2B5EF4-FFF2-40B4-BE49-F238E27FC236}">
                  <a16:creationId xmlns:a16="http://schemas.microsoft.com/office/drawing/2014/main" id="{0C53E8E7-AF60-F088-009E-46C0147F9DCA}"/>
                </a:ext>
              </a:extLst>
            </p:cNvPr>
            <p:cNvSpPr/>
            <p:nvPr/>
          </p:nvSpPr>
          <p:spPr>
            <a:xfrm>
              <a:off x="5309224" y="3499419"/>
              <a:ext cx="156857" cy="156857"/>
            </a:xfrm>
            <a:custGeom>
              <a:avLst/>
              <a:gdLst/>
              <a:ahLst/>
              <a:cxnLst/>
              <a:rect l="l" t="t" r="r" b="b"/>
              <a:pathLst>
                <a:path w="5823" h="5823" fill="none" extrusionOk="0">
                  <a:moveTo>
                    <a:pt x="4870" y="1179"/>
                  </a:moveTo>
                  <a:cubicBezTo>
                    <a:pt x="5823" y="2250"/>
                    <a:pt x="5728" y="3905"/>
                    <a:pt x="4644" y="4870"/>
                  </a:cubicBezTo>
                  <a:cubicBezTo>
                    <a:pt x="3573" y="5822"/>
                    <a:pt x="1918" y="5727"/>
                    <a:pt x="953" y="4643"/>
                  </a:cubicBezTo>
                  <a:cubicBezTo>
                    <a:pt x="1" y="3572"/>
                    <a:pt x="96" y="1917"/>
                    <a:pt x="1179" y="953"/>
                  </a:cubicBezTo>
                  <a:cubicBezTo>
                    <a:pt x="2251" y="0"/>
                    <a:pt x="3906" y="95"/>
                    <a:pt x="4870" y="1179"/>
                  </a:cubicBezTo>
                  <a:close/>
                </a:path>
              </a:pathLst>
            </a:custGeom>
            <a:noFill/>
            <a:ln w="7450" cap="flat" cmpd="sng">
              <a:solidFill>
                <a:srgbClr val="F5F5F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0" name="Google Shape;870;p22">
              <a:extLst>
                <a:ext uri="{FF2B5EF4-FFF2-40B4-BE49-F238E27FC236}">
                  <a16:creationId xmlns:a16="http://schemas.microsoft.com/office/drawing/2014/main" id="{18F1A5C1-DA3B-4FE4-AF1F-1B6D9CF3E9FD}"/>
                </a:ext>
              </a:extLst>
            </p:cNvPr>
            <p:cNvSpPr/>
            <p:nvPr/>
          </p:nvSpPr>
          <p:spPr>
            <a:xfrm>
              <a:off x="5428531" y="3625783"/>
              <a:ext cx="29874" cy="31113"/>
            </a:xfrm>
            <a:custGeom>
              <a:avLst/>
              <a:gdLst/>
              <a:ahLst/>
              <a:cxnLst/>
              <a:rect l="l" t="t" r="r" b="b"/>
              <a:pathLst>
                <a:path w="1109" h="1155" extrusionOk="0">
                  <a:moveTo>
                    <a:pt x="418" y="0"/>
                  </a:moveTo>
                  <a:lnTo>
                    <a:pt x="1" y="369"/>
                  </a:lnTo>
                  <a:lnTo>
                    <a:pt x="691" y="1155"/>
                  </a:lnTo>
                  <a:lnTo>
                    <a:pt x="1108" y="77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1" name="Google Shape;871;p22">
              <a:extLst>
                <a:ext uri="{FF2B5EF4-FFF2-40B4-BE49-F238E27FC236}">
                  <a16:creationId xmlns:a16="http://schemas.microsoft.com/office/drawing/2014/main" id="{AB403915-30A1-F5F5-4BD5-E1930DAD910C}"/>
                </a:ext>
              </a:extLst>
            </p:cNvPr>
            <p:cNvSpPr/>
            <p:nvPr/>
          </p:nvSpPr>
          <p:spPr>
            <a:xfrm>
              <a:off x="5441380" y="3642107"/>
              <a:ext cx="81648" cy="79493"/>
            </a:xfrm>
            <a:custGeom>
              <a:avLst/>
              <a:gdLst/>
              <a:ahLst/>
              <a:cxnLst/>
              <a:rect l="l" t="t" r="r" b="b"/>
              <a:pathLst>
                <a:path w="3031" h="2951" extrusionOk="0">
                  <a:moveTo>
                    <a:pt x="798" y="1"/>
                  </a:moveTo>
                  <a:cubicBezTo>
                    <a:pt x="772" y="1"/>
                    <a:pt x="747" y="10"/>
                    <a:pt x="726" y="25"/>
                  </a:cubicBezTo>
                  <a:lnTo>
                    <a:pt x="60" y="620"/>
                  </a:lnTo>
                  <a:cubicBezTo>
                    <a:pt x="12" y="668"/>
                    <a:pt x="0" y="739"/>
                    <a:pt x="48" y="787"/>
                  </a:cubicBezTo>
                  <a:lnTo>
                    <a:pt x="1762" y="2716"/>
                  </a:lnTo>
                  <a:cubicBezTo>
                    <a:pt x="1889" y="2882"/>
                    <a:pt x="2045" y="2951"/>
                    <a:pt x="2197" y="2951"/>
                  </a:cubicBezTo>
                  <a:cubicBezTo>
                    <a:pt x="2631" y="2951"/>
                    <a:pt x="3031" y="2392"/>
                    <a:pt x="2608" y="1978"/>
                  </a:cubicBezTo>
                  <a:lnTo>
                    <a:pt x="893" y="49"/>
                  </a:lnTo>
                  <a:cubicBezTo>
                    <a:pt x="866" y="15"/>
                    <a:pt x="832" y="1"/>
                    <a:pt x="798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3" name="Google Shape;873;p22">
              <a:extLst>
                <a:ext uri="{FF2B5EF4-FFF2-40B4-BE49-F238E27FC236}">
                  <a16:creationId xmlns:a16="http://schemas.microsoft.com/office/drawing/2014/main" id="{B7DB5CA2-23FA-1427-3FF0-6F11D6F6A9A9}"/>
                </a:ext>
              </a:extLst>
            </p:cNvPr>
            <p:cNvSpPr txBox="1"/>
            <p:nvPr/>
          </p:nvSpPr>
          <p:spPr>
            <a:xfrm>
              <a:off x="5795553" y="3238996"/>
              <a:ext cx="3076922" cy="675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rtl="1"/>
              <a:r>
                <a:rPr lang="en-US" sz="1200" b="1" dirty="0">
                  <a:latin typeface="+mj-lt"/>
                </a:rPr>
                <a:t>Continuous Monitoring &amp; Governance</a:t>
              </a:r>
              <a:endParaRPr lang="en-US" sz="1200" dirty="0">
                <a:latin typeface="+mj-lt"/>
              </a:endParaRPr>
            </a:p>
            <a:p>
              <a:pPr marL="171450" lvl="0" indent="-171450">
                <a:buFont typeface="Wingdings" panose="05000000000000000000" pitchFamily="2" charset="2"/>
                <a:buChar char="ü"/>
              </a:pPr>
              <a:r>
                <a:rPr lang="en-US" sz="1200" dirty="0">
                  <a:latin typeface="+mj-lt"/>
                </a:rPr>
                <a:t>All training rounds are logged and auditable.</a:t>
              </a:r>
            </a:p>
            <a:p>
              <a:pPr marL="171450" lvl="0" indent="-171450">
                <a:buFont typeface="Wingdings" panose="05000000000000000000" pitchFamily="2" charset="2"/>
                <a:buChar char="ü"/>
              </a:pPr>
              <a:r>
                <a:rPr lang="en-US" sz="1200" dirty="0">
                  <a:latin typeface="+mj-lt"/>
                </a:rPr>
                <a:t>Anomalous behaviors lead to Client isolation and Retraining or participant removal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200" dirty="0">
                  <a:latin typeface="+mj-lt"/>
                </a:rPr>
                <a:t>Security is maintained throughout the learning lifecycle.</a:t>
              </a:r>
            </a:p>
          </p:txBody>
        </p:sp>
        <p:sp>
          <p:nvSpPr>
            <p:cNvPr id="874" name="Google Shape;874;p22">
              <a:extLst>
                <a:ext uri="{FF2B5EF4-FFF2-40B4-BE49-F238E27FC236}">
                  <a16:creationId xmlns:a16="http://schemas.microsoft.com/office/drawing/2014/main" id="{521C794B-F8A7-CB0A-87F5-A4AA153650A0}"/>
                </a:ext>
              </a:extLst>
            </p:cNvPr>
            <p:cNvSpPr/>
            <p:nvPr/>
          </p:nvSpPr>
          <p:spPr>
            <a:xfrm>
              <a:off x="5494675" y="3539480"/>
              <a:ext cx="61761" cy="46143"/>
            </a:xfrm>
            <a:custGeom>
              <a:avLst/>
              <a:gdLst/>
              <a:ahLst/>
              <a:cxnLst/>
              <a:rect l="l" t="t" r="r" b="b"/>
              <a:pathLst>
                <a:path w="4002" h="2990" extrusionOk="0">
                  <a:moveTo>
                    <a:pt x="1" y="1"/>
                  </a:moveTo>
                  <a:lnTo>
                    <a:pt x="870" y="2989"/>
                  </a:lnTo>
                  <a:lnTo>
                    <a:pt x="1287" y="2989"/>
                  </a:lnTo>
                  <a:lnTo>
                    <a:pt x="1989" y="715"/>
                  </a:lnTo>
                  <a:lnTo>
                    <a:pt x="2715" y="2989"/>
                  </a:lnTo>
                  <a:lnTo>
                    <a:pt x="3132" y="2989"/>
                  </a:lnTo>
                  <a:lnTo>
                    <a:pt x="4001" y="1"/>
                  </a:lnTo>
                  <a:lnTo>
                    <a:pt x="3489" y="1"/>
                  </a:lnTo>
                  <a:lnTo>
                    <a:pt x="2918" y="2275"/>
                  </a:lnTo>
                  <a:lnTo>
                    <a:pt x="2203" y="1"/>
                  </a:lnTo>
                  <a:lnTo>
                    <a:pt x="1799" y="1"/>
                  </a:lnTo>
                  <a:lnTo>
                    <a:pt x="1096" y="2227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5" name="Google Shape;875;p22">
              <a:extLst>
                <a:ext uri="{FF2B5EF4-FFF2-40B4-BE49-F238E27FC236}">
                  <a16:creationId xmlns:a16="http://schemas.microsoft.com/office/drawing/2014/main" id="{27CCF614-893B-29D7-7F93-8EF6E68C7289}"/>
                </a:ext>
              </a:extLst>
            </p:cNvPr>
            <p:cNvSpPr/>
            <p:nvPr/>
          </p:nvSpPr>
          <p:spPr>
            <a:xfrm>
              <a:off x="5560278" y="3539480"/>
              <a:ext cx="61745" cy="46143"/>
            </a:xfrm>
            <a:custGeom>
              <a:avLst/>
              <a:gdLst/>
              <a:ahLst/>
              <a:cxnLst/>
              <a:rect l="l" t="t" r="r" b="b"/>
              <a:pathLst>
                <a:path w="4001" h="2990" extrusionOk="0">
                  <a:moveTo>
                    <a:pt x="0" y="1"/>
                  </a:moveTo>
                  <a:lnTo>
                    <a:pt x="870" y="2989"/>
                  </a:lnTo>
                  <a:lnTo>
                    <a:pt x="1286" y="2989"/>
                  </a:lnTo>
                  <a:lnTo>
                    <a:pt x="1989" y="715"/>
                  </a:lnTo>
                  <a:lnTo>
                    <a:pt x="2715" y="2989"/>
                  </a:lnTo>
                  <a:lnTo>
                    <a:pt x="3132" y="2989"/>
                  </a:lnTo>
                  <a:lnTo>
                    <a:pt x="4001" y="1"/>
                  </a:lnTo>
                  <a:lnTo>
                    <a:pt x="3489" y="1"/>
                  </a:lnTo>
                  <a:lnTo>
                    <a:pt x="2917" y="2275"/>
                  </a:lnTo>
                  <a:lnTo>
                    <a:pt x="2203" y="1"/>
                  </a:lnTo>
                  <a:lnTo>
                    <a:pt x="1798" y="1"/>
                  </a:lnTo>
                  <a:lnTo>
                    <a:pt x="1096" y="222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876" name="Google Shape;876;p22">
              <a:extLst>
                <a:ext uri="{FF2B5EF4-FFF2-40B4-BE49-F238E27FC236}">
                  <a16:creationId xmlns:a16="http://schemas.microsoft.com/office/drawing/2014/main" id="{673B769C-25D7-56D7-A824-42B96F27DBE8}"/>
                </a:ext>
              </a:extLst>
            </p:cNvPr>
            <p:cNvSpPr/>
            <p:nvPr/>
          </p:nvSpPr>
          <p:spPr>
            <a:xfrm>
              <a:off x="5625866" y="3539480"/>
              <a:ext cx="61761" cy="46143"/>
            </a:xfrm>
            <a:custGeom>
              <a:avLst/>
              <a:gdLst/>
              <a:ahLst/>
              <a:cxnLst/>
              <a:rect l="l" t="t" r="r" b="b"/>
              <a:pathLst>
                <a:path w="4002" h="2990" extrusionOk="0">
                  <a:moveTo>
                    <a:pt x="1" y="1"/>
                  </a:moveTo>
                  <a:lnTo>
                    <a:pt x="870" y="2989"/>
                  </a:lnTo>
                  <a:lnTo>
                    <a:pt x="1287" y="2989"/>
                  </a:lnTo>
                  <a:lnTo>
                    <a:pt x="1989" y="715"/>
                  </a:lnTo>
                  <a:lnTo>
                    <a:pt x="2716" y="2989"/>
                  </a:lnTo>
                  <a:lnTo>
                    <a:pt x="3132" y="2989"/>
                  </a:lnTo>
                  <a:lnTo>
                    <a:pt x="4001" y="1"/>
                  </a:lnTo>
                  <a:lnTo>
                    <a:pt x="3489" y="1"/>
                  </a:lnTo>
                  <a:lnTo>
                    <a:pt x="2918" y="2275"/>
                  </a:lnTo>
                  <a:lnTo>
                    <a:pt x="2204" y="1"/>
                  </a:lnTo>
                  <a:lnTo>
                    <a:pt x="1799" y="1"/>
                  </a:lnTo>
                  <a:lnTo>
                    <a:pt x="1096" y="2227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5" name="Google Shape;672;p22">
            <a:extLst>
              <a:ext uri="{FF2B5EF4-FFF2-40B4-BE49-F238E27FC236}">
                <a16:creationId xmlns:a16="http://schemas.microsoft.com/office/drawing/2014/main" id="{5C8DC066-80DE-F795-8938-9CDE1CEB33D4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 b="1" i="0" u="none" strike="noStrike" cap="non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r>
              <a:rPr lang="en-US" sz="1600" dirty="0">
                <a:latin typeface="+mj-lt"/>
              </a:rPr>
              <a:t>Operational Security in Federated Learning: End-to-End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C3F723-36FF-71BA-8BB5-68691E369A59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47/73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76660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BBE3B-87DE-2975-CAA4-D15E639D5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852CA42B-80BA-81CA-A37F-81827DFA72BD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en-US" sz="1800" dirty="0">
                <a:solidFill>
                  <a:schemeClr val="tx1"/>
                </a:solidFill>
              </a:rPr>
              <a:t>In healthcare, secure federated learning is not a single mechanism, but an operational process embedding security at every stage of the learning lifecycle.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F4F703-8B31-3F2F-DD37-7E80A44FDF1D}"/>
              </a:ext>
            </a:extLst>
          </p:cNvPr>
          <p:cNvSpPr/>
          <p:nvPr/>
        </p:nvSpPr>
        <p:spPr>
          <a:xfrm>
            <a:off x="1" y="4075612"/>
            <a:ext cx="9144000" cy="10678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Zhang H, Bosch J, Olsson HH. Real-time end-to-end federated learning: An automotive case study. In2021 IEEE 45th Annual Computers, Software, and Applications Conference (COMPSAC) 2021 Jul 12 (pp. 459-468). IEEE.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 err="1">
                <a:solidFill>
                  <a:schemeClr val="tx1"/>
                </a:solidFill>
              </a:rPr>
              <a:t>Ferrag</a:t>
            </a:r>
            <a:r>
              <a:rPr lang="en-US" sz="1000" dirty="0">
                <a:solidFill>
                  <a:schemeClr val="tx1"/>
                </a:solidFill>
              </a:rPr>
              <a:t> MA, </a:t>
            </a:r>
            <a:r>
              <a:rPr lang="en-US" sz="1000" dirty="0" err="1">
                <a:solidFill>
                  <a:schemeClr val="tx1"/>
                </a:solidFill>
              </a:rPr>
              <a:t>Friha</a:t>
            </a:r>
            <a:r>
              <a:rPr lang="en-US" sz="1000" dirty="0">
                <a:solidFill>
                  <a:schemeClr val="tx1"/>
                </a:solidFill>
              </a:rPr>
              <a:t> O, Maglaras L, Janicke H, Shu L. Federated deep learning for cyber security in the internet of things: Concepts, applications, and experimental analysis. </a:t>
            </a:r>
            <a:r>
              <a:rPr lang="en-US" sz="1000" dirty="0" err="1">
                <a:solidFill>
                  <a:schemeClr val="tx1"/>
                </a:solidFill>
              </a:rPr>
              <a:t>IEEe</a:t>
            </a:r>
            <a:r>
              <a:rPr lang="en-US" sz="1000" dirty="0">
                <a:solidFill>
                  <a:schemeClr val="tx1"/>
                </a:solidFill>
              </a:rPr>
              <a:t> Access. 2021 Oct 6;9:138509-42.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chemeClr val="tx1"/>
                </a:solidFill>
              </a:rPr>
              <a:t>Li Z, Wang L, Chen G, Zhang Z, Shafiq M, Gu Z. E2EGI: End-to-end gradient inversion in federated learning. IEEE Journal of Biomedical and Health Informatics. 2022 Sep 5;27(2):756-67.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1E1A38-7828-89B7-B10D-6018717D4645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48/73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08915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324;p26"/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11" name="Google Shape;1325;p26"/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26;p26"/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27;p26"/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28;p26"/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29;p26"/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0;p26"/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1;p26"/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32;p26"/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33;p26"/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34;p26"/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35;p26"/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36;p26"/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37;p26"/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30D3155-06B3-BE2B-80A3-177727D4C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26" y="246938"/>
            <a:ext cx="7515642" cy="37926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CDE052-0945-D64A-2236-9653D42264B2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49/73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3993865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D5F40-C7C1-0427-75D6-FAA61BC80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6477271A-F7D6-C6C3-ECA8-C8768D26AD3B}"/>
              </a:ext>
            </a:extLst>
          </p:cNvPr>
          <p:cNvSpPr/>
          <p:nvPr/>
        </p:nvSpPr>
        <p:spPr>
          <a:xfrm>
            <a:off x="829491" y="1299752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800" dirty="0">
                <a:solidFill>
                  <a:schemeClr val="tx1"/>
                </a:solidFill>
                <a:latin typeface="+mj-lt"/>
              </a:rPr>
              <a:t>In healthcare, cybersecurity failures translate into clinical failures.</a:t>
            </a:r>
          </a:p>
          <a:p>
            <a:pPr algn="ctr" rtl="1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864D2C-15F4-254E-2312-DA05F6969BAF}"/>
              </a:ext>
            </a:extLst>
          </p:cNvPr>
          <p:cNvSpPr/>
          <p:nvPr/>
        </p:nvSpPr>
        <p:spPr>
          <a:xfrm>
            <a:off x="0" y="4506686"/>
            <a:ext cx="9144000" cy="6827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2060"/>
                </a:solidFill>
                <a:latin typeface="+mj-lt"/>
              </a:rPr>
              <a:t>Ali MS, Ahsan MM, Tasnim L, Afrin S, Biswas K, Hossain MM, Ahmed MM, Hashan R, Islam MK, Raman S. Federated Learning in Healthcare: Model Misconducts, Security, Challenges, Applications, and Future Research Directions--A Systematic Review. </a:t>
            </a:r>
            <a:r>
              <a:rPr lang="en-US" sz="1000" dirty="0" err="1">
                <a:solidFill>
                  <a:srgbClr val="002060"/>
                </a:solidFill>
                <a:latin typeface="+mj-lt"/>
              </a:rPr>
              <a:t>arXiv</a:t>
            </a:r>
            <a:r>
              <a:rPr lang="en-US" sz="1000" dirty="0">
                <a:solidFill>
                  <a:srgbClr val="002060"/>
                </a:solidFill>
                <a:latin typeface="+mj-lt"/>
              </a:rPr>
              <a:t> preprint arXiv:2405.13832. 2024 May 22.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 err="1">
                <a:solidFill>
                  <a:srgbClr val="002060"/>
                </a:solidFill>
                <a:latin typeface="+mj-lt"/>
              </a:rPr>
              <a:t>Algarni</a:t>
            </a:r>
            <a:r>
              <a:rPr lang="en-US" sz="1000" dirty="0">
                <a:solidFill>
                  <a:srgbClr val="002060"/>
                </a:solidFill>
                <a:latin typeface="+mj-lt"/>
              </a:rPr>
              <a:t> A. A survey and classification of security and privacy research in smart healthcare systems. IEEE Access. 2019 Jul 25;7:101879-94.</a:t>
            </a:r>
            <a:br>
              <a:rPr lang="en-US" sz="1000" dirty="0">
                <a:solidFill>
                  <a:srgbClr val="002060"/>
                </a:solidFill>
                <a:latin typeface="+mj-lt"/>
              </a:rPr>
            </a:br>
            <a:endParaRPr lang="fa-IR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8D12C6-07AC-F736-9845-BE68D9D17390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5/73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48237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2">
          <a:extLst>
            <a:ext uri="{FF2B5EF4-FFF2-40B4-BE49-F238E27FC236}">
              <a16:creationId xmlns:a16="http://schemas.microsoft.com/office/drawing/2014/main" id="{8C78C48F-6A01-5B86-A52C-34243366A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324;p26">
            <a:extLst>
              <a:ext uri="{FF2B5EF4-FFF2-40B4-BE49-F238E27FC236}">
                <a16:creationId xmlns:a16="http://schemas.microsoft.com/office/drawing/2014/main" id="{CF85CBB0-FC75-0941-0757-910C59B4531C}"/>
              </a:ext>
            </a:extLst>
          </p:cNvPr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11" name="Google Shape;1325;p26">
              <a:extLst>
                <a:ext uri="{FF2B5EF4-FFF2-40B4-BE49-F238E27FC236}">
                  <a16:creationId xmlns:a16="http://schemas.microsoft.com/office/drawing/2014/main" id="{B8F63F7A-B7DC-1500-4F42-5CE47692592D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26;p26">
              <a:extLst>
                <a:ext uri="{FF2B5EF4-FFF2-40B4-BE49-F238E27FC236}">
                  <a16:creationId xmlns:a16="http://schemas.microsoft.com/office/drawing/2014/main" id="{6F7E441F-4639-EE08-C9EF-3FC1C638C0FE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27;p26">
              <a:extLst>
                <a:ext uri="{FF2B5EF4-FFF2-40B4-BE49-F238E27FC236}">
                  <a16:creationId xmlns:a16="http://schemas.microsoft.com/office/drawing/2014/main" id="{D03F386C-0E2F-F897-81DB-33D286BB7773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28;p26">
              <a:extLst>
                <a:ext uri="{FF2B5EF4-FFF2-40B4-BE49-F238E27FC236}">
                  <a16:creationId xmlns:a16="http://schemas.microsoft.com/office/drawing/2014/main" id="{8C75179C-E072-9F2B-7CF7-5E84556744FF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29;p26">
              <a:extLst>
                <a:ext uri="{FF2B5EF4-FFF2-40B4-BE49-F238E27FC236}">
                  <a16:creationId xmlns:a16="http://schemas.microsoft.com/office/drawing/2014/main" id="{9ECC750E-9389-191F-02BD-8F081C690331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0;p26">
              <a:extLst>
                <a:ext uri="{FF2B5EF4-FFF2-40B4-BE49-F238E27FC236}">
                  <a16:creationId xmlns:a16="http://schemas.microsoft.com/office/drawing/2014/main" id="{595CDEF9-FD9F-8788-5EC3-9CAA93B1D2A9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1;p26">
              <a:extLst>
                <a:ext uri="{FF2B5EF4-FFF2-40B4-BE49-F238E27FC236}">
                  <a16:creationId xmlns:a16="http://schemas.microsoft.com/office/drawing/2014/main" id="{B90314DA-F518-EA2C-CDC3-1EA79F68375D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32;p26">
              <a:extLst>
                <a:ext uri="{FF2B5EF4-FFF2-40B4-BE49-F238E27FC236}">
                  <a16:creationId xmlns:a16="http://schemas.microsoft.com/office/drawing/2014/main" id="{6E85EE2C-3E73-B46A-0D97-060C8D45851E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33;p26">
              <a:extLst>
                <a:ext uri="{FF2B5EF4-FFF2-40B4-BE49-F238E27FC236}">
                  <a16:creationId xmlns:a16="http://schemas.microsoft.com/office/drawing/2014/main" id="{37917670-488F-11EC-C24C-A72F739293BC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34;p26">
              <a:extLst>
                <a:ext uri="{FF2B5EF4-FFF2-40B4-BE49-F238E27FC236}">
                  <a16:creationId xmlns:a16="http://schemas.microsoft.com/office/drawing/2014/main" id="{40BF10CF-F340-B1EC-B055-866B720668DA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35;p26">
              <a:extLst>
                <a:ext uri="{FF2B5EF4-FFF2-40B4-BE49-F238E27FC236}">
                  <a16:creationId xmlns:a16="http://schemas.microsoft.com/office/drawing/2014/main" id="{21EC8F4B-5965-E985-1673-5C58B867D9DD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36;p26">
              <a:extLst>
                <a:ext uri="{FF2B5EF4-FFF2-40B4-BE49-F238E27FC236}">
                  <a16:creationId xmlns:a16="http://schemas.microsoft.com/office/drawing/2014/main" id="{85817063-27FA-8403-A22A-42F43F8D8B9B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37;p26">
              <a:extLst>
                <a:ext uri="{FF2B5EF4-FFF2-40B4-BE49-F238E27FC236}">
                  <a16:creationId xmlns:a16="http://schemas.microsoft.com/office/drawing/2014/main" id="{11CBC99D-9D30-5DA8-40B2-546EBE498FD1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42032A08-B64E-83A8-4D3D-045BCAA9C51C}"/>
              </a:ext>
            </a:extLst>
          </p:cNvPr>
          <p:cNvSpPr/>
          <p:nvPr/>
        </p:nvSpPr>
        <p:spPr>
          <a:xfrm>
            <a:off x="6432174" y="593012"/>
            <a:ext cx="2654491" cy="3099312"/>
          </a:xfrm>
          <a:prstGeom prst="verticalScrol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Result: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Identified strengths and weaknesses of each approach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Highlighted trade-offs between accuracy, privacy, and security</a:t>
            </a:r>
          </a:p>
          <a:p>
            <a:pPr algn="ctr"/>
            <a:endParaRPr lang="fa-IR" dirty="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D74E3207-6EE3-7F74-1E94-8D99BE907969}"/>
              </a:ext>
            </a:extLst>
          </p:cNvPr>
          <p:cNvSpPr/>
          <p:nvPr/>
        </p:nvSpPr>
        <p:spPr>
          <a:xfrm>
            <a:off x="163572" y="602545"/>
            <a:ext cx="4026463" cy="3089577"/>
          </a:xfrm>
          <a:prstGeom prst="verticalScrol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500" b="1" dirty="0"/>
              <a:t>Approach:</a:t>
            </a:r>
          </a:p>
          <a:p>
            <a:pPr algn="ctr"/>
            <a:endParaRPr lang="en-US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sz="1300" dirty="0"/>
              <a:t>Systematic survey of literature on FL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sz="1300" dirty="0"/>
              <a:t>Categorization of attacks and vulnerabilities: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sz="1300" dirty="0"/>
              <a:t>model poisoning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sz="1300" dirty="0"/>
              <a:t>inference attacks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sz="1300" dirty="0"/>
              <a:t>gradient leakage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sz="1300" dirty="0"/>
              <a:t>Analysis of defense mechanisms: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sz="1300" dirty="0"/>
              <a:t>secure aggregation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sz="1300" dirty="0"/>
              <a:t>differential privacy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sz="1300" dirty="0"/>
              <a:t>cryptography-based methods</a:t>
            </a:r>
          </a:p>
          <a:p>
            <a:pPr algn="ctr"/>
            <a:endParaRPr lang="fa-IR" dirty="0"/>
          </a:p>
        </p:txBody>
      </p:sp>
      <p:sp>
        <p:nvSpPr>
          <p:cNvPr id="24" name="Scroll: Vertical 23">
            <a:extLst>
              <a:ext uri="{FF2B5EF4-FFF2-40B4-BE49-F238E27FC236}">
                <a16:creationId xmlns:a16="http://schemas.microsoft.com/office/drawing/2014/main" id="{D30C4E30-5A63-3A0A-00FD-9604FA83A74F}"/>
              </a:ext>
            </a:extLst>
          </p:cNvPr>
          <p:cNvSpPr/>
          <p:nvPr/>
        </p:nvSpPr>
        <p:spPr>
          <a:xfrm>
            <a:off x="3932341" y="593012"/>
            <a:ext cx="2654491" cy="3089577"/>
          </a:xfrm>
          <a:prstGeom prst="verticalScrol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Sample: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Peer-reviewed papers on FL security and privacy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Applications in healthcare, IoT, collaborative ML</a:t>
            </a:r>
          </a:p>
          <a:p>
            <a:pPr algn="ctr"/>
            <a:endParaRPr lang="fa-IR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C643A2-479A-0981-53BA-97B82E5C9CDA}"/>
              </a:ext>
            </a:extLst>
          </p:cNvPr>
          <p:cNvSpPr txBox="1"/>
          <p:nvPr/>
        </p:nvSpPr>
        <p:spPr>
          <a:xfrm>
            <a:off x="2346070" y="679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j-lt"/>
              </a:rPr>
              <a:t>Methodology</a:t>
            </a:r>
            <a:endParaRPr lang="fa-IR" sz="1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D32C67-D362-7B2A-1605-E4EC0ADDB15F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50/73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00948028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2">
          <a:extLst>
            <a:ext uri="{FF2B5EF4-FFF2-40B4-BE49-F238E27FC236}">
              <a16:creationId xmlns:a16="http://schemas.microsoft.com/office/drawing/2014/main" id="{B64B1B0A-96D4-F66D-0A5B-EDBBF249F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p33">
            <a:extLst>
              <a:ext uri="{FF2B5EF4-FFF2-40B4-BE49-F238E27FC236}">
                <a16:creationId xmlns:a16="http://schemas.microsoft.com/office/drawing/2014/main" id="{EC12103D-5013-8A85-8AFE-083DF64182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6048" y="-88181"/>
            <a:ext cx="58919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latin typeface="+mj-lt"/>
              </a:rPr>
              <a:t>Results and Discussion</a:t>
            </a:r>
          </a:p>
        </p:txBody>
      </p:sp>
      <p:grpSp>
        <p:nvGrpSpPr>
          <p:cNvPr id="10" name="Google Shape;1324;p26">
            <a:extLst>
              <a:ext uri="{FF2B5EF4-FFF2-40B4-BE49-F238E27FC236}">
                <a16:creationId xmlns:a16="http://schemas.microsoft.com/office/drawing/2014/main" id="{4A634470-1BF0-858E-5A40-46ACFA3E2DA9}"/>
              </a:ext>
            </a:extLst>
          </p:cNvPr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11" name="Google Shape;1325;p26">
              <a:extLst>
                <a:ext uri="{FF2B5EF4-FFF2-40B4-BE49-F238E27FC236}">
                  <a16:creationId xmlns:a16="http://schemas.microsoft.com/office/drawing/2014/main" id="{749C592F-1182-23F7-5605-1473D8204041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26;p26">
              <a:extLst>
                <a:ext uri="{FF2B5EF4-FFF2-40B4-BE49-F238E27FC236}">
                  <a16:creationId xmlns:a16="http://schemas.microsoft.com/office/drawing/2014/main" id="{45FE392A-7AD3-EE4A-9E90-58F54214E1BF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27;p26">
              <a:extLst>
                <a:ext uri="{FF2B5EF4-FFF2-40B4-BE49-F238E27FC236}">
                  <a16:creationId xmlns:a16="http://schemas.microsoft.com/office/drawing/2014/main" id="{0CC350F3-B12B-422F-EE06-90552AB77456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28;p26">
              <a:extLst>
                <a:ext uri="{FF2B5EF4-FFF2-40B4-BE49-F238E27FC236}">
                  <a16:creationId xmlns:a16="http://schemas.microsoft.com/office/drawing/2014/main" id="{0C0AC5E6-7796-F722-E79B-2510785D26F5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29;p26">
              <a:extLst>
                <a:ext uri="{FF2B5EF4-FFF2-40B4-BE49-F238E27FC236}">
                  <a16:creationId xmlns:a16="http://schemas.microsoft.com/office/drawing/2014/main" id="{54A5DF8D-75C1-E6B8-DF90-C647C5630975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0;p26">
              <a:extLst>
                <a:ext uri="{FF2B5EF4-FFF2-40B4-BE49-F238E27FC236}">
                  <a16:creationId xmlns:a16="http://schemas.microsoft.com/office/drawing/2014/main" id="{661F56C5-E114-34DD-6300-E18BBE4B692F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1;p26">
              <a:extLst>
                <a:ext uri="{FF2B5EF4-FFF2-40B4-BE49-F238E27FC236}">
                  <a16:creationId xmlns:a16="http://schemas.microsoft.com/office/drawing/2014/main" id="{42573A75-218F-5B56-0B7D-8B8261395B2F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32;p26">
              <a:extLst>
                <a:ext uri="{FF2B5EF4-FFF2-40B4-BE49-F238E27FC236}">
                  <a16:creationId xmlns:a16="http://schemas.microsoft.com/office/drawing/2014/main" id="{46D16826-B77B-DB55-1D23-272045297F5A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33;p26">
              <a:extLst>
                <a:ext uri="{FF2B5EF4-FFF2-40B4-BE49-F238E27FC236}">
                  <a16:creationId xmlns:a16="http://schemas.microsoft.com/office/drawing/2014/main" id="{A79FD35E-4427-9BA8-23D0-615B12D0521D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34;p26">
              <a:extLst>
                <a:ext uri="{FF2B5EF4-FFF2-40B4-BE49-F238E27FC236}">
                  <a16:creationId xmlns:a16="http://schemas.microsoft.com/office/drawing/2014/main" id="{698EFCEE-6F33-787F-145D-FAB0261C6A0E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35;p26">
              <a:extLst>
                <a:ext uri="{FF2B5EF4-FFF2-40B4-BE49-F238E27FC236}">
                  <a16:creationId xmlns:a16="http://schemas.microsoft.com/office/drawing/2014/main" id="{EE95E963-2315-031C-387C-876940B3D852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36;p26">
              <a:extLst>
                <a:ext uri="{FF2B5EF4-FFF2-40B4-BE49-F238E27FC236}">
                  <a16:creationId xmlns:a16="http://schemas.microsoft.com/office/drawing/2014/main" id="{17E8C7E6-2B70-2F5A-398D-E3E3A48119E1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37;p26">
              <a:extLst>
                <a:ext uri="{FF2B5EF4-FFF2-40B4-BE49-F238E27FC236}">
                  <a16:creationId xmlns:a16="http://schemas.microsoft.com/office/drawing/2014/main" id="{A73D07A8-652B-40D1-46FA-DC0BC309EB06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F1503B3F-655B-E971-53DC-3E0CA0CCB8FC}"/>
              </a:ext>
            </a:extLst>
          </p:cNvPr>
          <p:cNvSpPr/>
          <p:nvPr/>
        </p:nvSpPr>
        <p:spPr>
          <a:xfrm>
            <a:off x="1069301" y="791594"/>
            <a:ext cx="6715787" cy="3594661"/>
          </a:xfrm>
          <a:prstGeom prst="verticalScrol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Discussion:</a:t>
            </a:r>
          </a:p>
          <a:p>
            <a:pPr algn="ctr"/>
            <a:endParaRPr lang="en-US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Security and privacy in FL are interdependent but often conflicting goals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Current solutions optimize for one objective at the cost of the other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Hybrid, multi-layered approaches are needed for balanced protection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FL reduces raw data exposure but is not immune to attacks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Secure aggregation &amp; differential privacy protect privacy but may reduce model accuracy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Remaining vulnerabilities: malicious clients, gradient leakage, identity spoofing</a:t>
            </a:r>
          </a:p>
          <a:p>
            <a:pPr algn="ctr"/>
            <a:endParaRPr lang="fa-I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1F796-7CC4-E51A-3C04-08B58A36EE30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51/73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16893638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2">
          <a:extLst>
            <a:ext uri="{FF2B5EF4-FFF2-40B4-BE49-F238E27FC236}">
              <a16:creationId xmlns:a16="http://schemas.microsoft.com/office/drawing/2014/main" id="{B82226D3-A193-F3BE-1EA1-B0C2BF8C2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p33">
            <a:extLst>
              <a:ext uri="{FF2B5EF4-FFF2-40B4-BE49-F238E27FC236}">
                <a16:creationId xmlns:a16="http://schemas.microsoft.com/office/drawing/2014/main" id="{2AAE297F-1A07-DA63-2FA3-8FC2251331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6048" y="-121724"/>
            <a:ext cx="58919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 dirty="0">
                <a:latin typeface="+mj-lt"/>
              </a:rPr>
              <a:t>Limitations and Research Gaps</a:t>
            </a:r>
          </a:p>
        </p:txBody>
      </p:sp>
      <p:grpSp>
        <p:nvGrpSpPr>
          <p:cNvPr id="10" name="Google Shape;1324;p26">
            <a:extLst>
              <a:ext uri="{FF2B5EF4-FFF2-40B4-BE49-F238E27FC236}">
                <a16:creationId xmlns:a16="http://schemas.microsoft.com/office/drawing/2014/main" id="{A214FC16-3B47-F7C9-4336-6F1205CAB824}"/>
              </a:ext>
            </a:extLst>
          </p:cNvPr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11" name="Google Shape;1325;p26">
              <a:extLst>
                <a:ext uri="{FF2B5EF4-FFF2-40B4-BE49-F238E27FC236}">
                  <a16:creationId xmlns:a16="http://schemas.microsoft.com/office/drawing/2014/main" id="{B4560CD1-65CD-F1FF-364B-98AACCC88E0C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26;p26">
              <a:extLst>
                <a:ext uri="{FF2B5EF4-FFF2-40B4-BE49-F238E27FC236}">
                  <a16:creationId xmlns:a16="http://schemas.microsoft.com/office/drawing/2014/main" id="{26036B3B-75A7-F005-A520-99B55662094A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27;p26">
              <a:extLst>
                <a:ext uri="{FF2B5EF4-FFF2-40B4-BE49-F238E27FC236}">
                  <a16:creationId xmlns:a16="http://schemas.microsoft.com/office/drawing/2014/main" id="{9FD8F726-99E1-CA93-5E3B-79C7460E1F83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28;p26">
              <a:extLst>
                <a:ext uri="{FF2B5EF4-FFF2-40B4-BE49-F238E27FC236}">
                  <a16:creationId xmlns:a16="http://schemas.microsoft.com/office/drawing/2014/main" id="{F418715B-29FD-4D1A-A7DB-8F53AF745759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29;p26">
              <a:extLst>
                <a:ext uri="{FF2B5EF4-FFF2-40B4-BE49-F238E27FC236}">
                  <a16:creationId xmlns:a16="http://schemas.microsoft.com/office/drawing/2014/main" id="{8FAE912A-45BA-5434-8212-DB54E7AE9671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0;p26">
              <a:extLst>
                <a:ext uri="{FF2B5EF4-FFF2-40B4-BE49-F238E27FC236}">
                  <a16:creationId xmlns:a16="http://schemas.microsoft.com/office/drawing/2014/main" id="{EADAA99E-77E7-1122-BD33-0DAEE152C0FA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1;p26">
              <a:extLst>
                <a:ext uri="{FF2B5EF4-FFF2-40B4-BE49-F238E27FC236}">
                  <a16:creationId xmlns:a16="http://schemas.microsoft.com/office/drawing/2014/main" id="{C816423E-4297-991F-7AAA-96A6A03543D0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32;p26">
              <a:extLst>
                <a:ext uri="{FF2B5EF4-FFF2-40B4-BE49-F238E27FC236}">
                  <a16:creationId xmlns:a16="http://schemas.microsoft.com/office/drawing/2014/main" id="{9C0D0C02-BB19-8C3C-2394-2D0FE3EBFCD7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33;p26">
              <a:extLst>
                <a:ext uri="{FF2B5EF4-FFF2-40B4-BE49-F238E27FC236}">
                  <a16:creationId xmlns:a16="http://schemas.microsoft.com/office/drawing/2014/main" id="{4E06B666-B9A6-37D3-A6DF-6CABD0C55597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34;p26">
              <a:extLst>
                <a:ext uri="{FF2B5EF4-FFF2-40B4-BE49-F238E27FC236}">
                  <a16:creationId xmlns:a16="http://schemas.microsoft.com/office/drawing/2014/main" id="{E4F5F594-88CA-4171-2576-CB85EAE00D2D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35;p26">
              <a:extLst>
                <a:ext uri="{FF2B5EF4-FFF2-40B4-BE49-F238E27FC236}">
                  <a16:creationId xmlns:a16="http://schemas.microsoft.com/office/drawing/2014/main" id="{52A8BCBB-7CF5-C65D-1294-B97BB287C5AE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36;p26">
              <a:extLst>
                <a:ext uri="{FF2B5EF4-FFF2-40B4-BE49-F238E27FC236}">
                  <a16:creationId xmlns:a16="http://schemas.microsoft.com/office/drawing/2014/main" id="{B15687EC-AE80-84C4-885E-4CA46BC40B2A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37;p26">
              <a:extLst>
                <a:ext uri="{FF2B5EF4-FFF2-40B4-BE49-F238E27FC236}">
                  <a16:creationId xmlns:a16="http://schemas.microsoft.com/office/drawing/2014/main" id="{5B0F6A9D-C5A2-D41E-2020-A3F418063562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E815C3E2-5EB1-E27C-BF0E-7F195DE96B07}"/>
              </a:ext>
            </a:extLst>
          </p:cNvPr>
          <p:cNvSpPr/>
          <p:nvPr/>
        </p:nvSpPr>
        <p:spPr>
          <a:xfrm>
            <a:off x="4803571" y="822454"/>
            <a:ext cx="3946534" cy="3158704"/>
          </a:xfrm>
          <a:prstGeom prst="verticalScrol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Future Directions:</a:t>
            </a:r>
          </a:p>
          <a:p>
            <a:pPr algn="ctr"/>
            <a:endParaRPr lang="en-US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Design efficient, secure, and privacy-preserving FL frameworks.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Evaluate trade-offs between privacy, security, and model performance.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Investigate hybrid approaches combining DP, secure aggregation, blockchain, and anomaly detection.</a:t>
            </a:r>
          </a:p>
        </p:txBody>
      </p:sp>
      <p:sp>
        <p:nvSpPr>
          <p:cNvPr id="7" name="Scroll: Vertical 6">
            <a:extLst>
              <a:ext uri="{FF2B5EF4-FFF2-40B4-BE49-F238E27FC236}">
                <a16:creationId xmlns:a16="http://schemas.microsoft.com/office/drawing/2014/main" id="{194C3F30-4B31-A808-595A-5FA1176E511A}"/>
              </a:ext>
            </a:extLst>
          </p:cNvPr>
          <p:cNvSpPr/>
          <p:nvPr/>
        </p:nvSpPr>
        <p:spPr>
          <a:xfrm>
            <a:off x="1402242" y="822452"/>
            <a:ext cx="3577721" cy="3158705"/>
          </a:xfrm>
          <a:prstGeom prst="verticalScrol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Limitations:</a:t>
            </a:r>
          </a:p>
          <a:p>
            <a:pPr algn="ctr"/>
            <a:endParaRPr lang="en-US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Reliance on existing studies; limited empirical validation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Computational overhead of cryptographic solutions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Underexplored practical deployment issues in multi-institution scenarios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59AD35-0F9B-9C45-8772-15305C2DD231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52/73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3370580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2">
          <a:extLst>
            <a:ext uri="{FF2B5EF4-FFF2-40B4-BE49-F238E27FC236}">
              <a16:creationId xmlns:a16="http://schemas.microsoft.com/office/drawing/2014/main" id="{FF849E71-5E5E-922B-5C20-F1B7F405B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p33">
            <a:extLst>
              <a:ext uri="{FF2B5EF4-FFF2-40B4-BE49-F238E27FC236}">
                <a16:creationId xmlns:a16="http://schemas.microsoft.com/office/drawing/2014/main" id="{863FC663-C5E0-E939-6AC1-407851AAB5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6048" y="-88181"/>
            <a:ext cx="589190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en-US" sz="1800" dirty="0">
                <a:latin typeface="+mj-lt"/>
              </a:rPr>
              <a:t>Critique</a:t>
            </a:r>
            <a:endParaRPr sz="1800" b="0" dirty="0">
              <a:latin typeface="+mj-lt"/>
              <a:ea typeface="Red Hat Display Medium"/>
              <a:cs typeface="Red Hat Display Medium"/>
              <a:sym typeface="Red Hat Display Medium"/>
            </a:endParaRPr>
          </a:p>
        </p:txBody>
      </p:sp>
      <p:grpSp>
        <p:nvGrpSpPr>
          <p:cNvPr id="10" name="Google Shape;1324;p26">
            <a:extLst>
              <a:ext uri="{FF2B5EF4-FFF2-40B4-BE49-F238E27FC236}">
                <a16:creationId xmlns:a16="http://schemas.microsoft.com/office/drawing/2014/main" id="{F2B520D7-2DCD-7F71-B70A-D284C36CBF5D}"/>
              </a:ext>
            </a:extLst>
          </p:cNvPr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11" name="Google Shape;1325;p26">
              <a:extLst>
                <a:ext uri="{FF2B5EF4-FFF2-40B4-BE49-F238E27FC236}">
                  <a16:creationId xmlns:a16="http://schemas.microsoft.com/office/drawing/2014/main" id="{5901944B-4CE6-6DDC-4167-7343F1BBBFBD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26;p26">
              <a:extLst>
                <a:ext uri="{FF2B5EF4-FFF2-40B4-BE49-F238E27FC236}">
                  <a16:creationId xmlns:a16="http://schemas.microsoft.com/office/drawing/2014/main" id="{FCC86ADE-F710-72D8-3EB9-B81413D633D7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27;p26">
              <a:extLst>
                <a:ext uri="{FF2B5EF4-FFF2-40B4-BE49-F238E27FC236}">
                  <a16:creationId xmlns:a16="http://schemas.microsoft.com/office/drawing/2014/main" id="{168BD0D8-B49C-89A8-4A19-11F69E36BA12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28;p26">
              <a:extLst>
                <a:ext uri="{FF2B5EF4-FFF2-40B4-BE49-F238E27FC236}">
                  <a16:creationId xmlns:a16="http://schemas.microsoft.com/office/drawing/2014/main" id="{41DAE0E6-8E88-3C6C-2EFF-4F3373554491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29;p26">
              <a:extLst>
                <a:ext uri="{FF2B5EF4-FFF2-40B4-BE49-F238E27FC236}">
                  <a16:creationId xmlns:a16="http://schemas.microsoft.com/office/drawing/2014/main" id="{4C440F81-7419-2A45-6F62-04ABEDEDC3B0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0;p26">
              <a:extLst>
                <a:ext uri="{FF2B5EF4-FFF2-40B4-BE49-F238E27FC236}">
                  <a16:creationId xmlns:a16="http://schemas.microsoft.com/office/drawing/2014/main" id="{9E6B8145-E06B-88E5-B93F-A67D9AA4D456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1;p26">
              <a:extLst>
                <a:ext uri="{FF2B5EF4-FFF2-40B4-BE49-F238E27FC236}">
                  <a16:creationId xmlns:a16="http://schemas.microsoft.com/office/drawing/2014/main" id="{BF2680F3-57C0-517B-92F7-AB4CF62DB753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32;p26">
              <a:extLst>
                <a:ext uri="{FF2B5EF4-FFF2-40B4-BE49-F238E27FC236}">
                  <a16:creationId xmlns:a16="http://schemas.microsoft.com/office/drawing/2014/main" id="{AD98939A-34B1-92C4-DDAD-C7A5EF93C229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33;p26">
              <a:extLst>
                <a:ext uri="{FF2B5EF4-FFF2-40B4-BE49-F238E27FC236}">
                  <a16:creationId xmlns:a16="http://schemas.microsoft.com/office/drawing/2014/main" id="{B3ADDA8B-D19A-510D-2F6E-F154E84FE857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34;p26">
              <a:extLst>
                <a:ext uri="{FF2B5EF4-FFF2-40B4-BE49-F238E27FC236}">
                  <a16:creationId xmlns:a16="http://schemas.microsoft.com/office/drawing/2014/main" id="{1E1885C7-AC0B-0685-D25C-A9ACF1033C96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35;p26">
              <a:extLst>
                <a:ext uri="{FF2B5EF4-FFF2-40B4-BE49-F238E27FC236}">
                  <a16:creationId xmlns:a16="http://schemas.microsoft.com/office/drawing/2014/main" id="{AA3B6A9A-C244-CAB6-D577-071C4FFF7F77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36;p26">
              <a:extLst>
                <a:ext uri="{FF2B5EF4-FFF2-40B4-BE49-F238E27FC236}">
                  <a16:creationId xmlns:a16="http://schemas.microsoft.com/office/drawing/2014/main" id="{9C8EDBBB-3CDB-9FD6-24C1-5FAAE3B06A4B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37;p26">
              <a:extLst>
                <a:ext uri="{FF2B5EF4-FFF2-40B4-BE49-F238E27FC236}">
                  <a16:creationId xmlns:a16="http://schemas.microsoft.com/office/drawing/2014/main" id="{B447FB50-F277-EEC0-6911-1988AFCB6B30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46A388EA-F36C-48D2-84D0-DD125F1BFB31}"/>
              </a:ext>
            </a:extLst>
          </p:cNvPr>
          <p:cNvSpPr/>
          <p:nvPr/>
        </p:nvSpPr>
        <p:spPr>
          <a:xfrm>
            <a:off x="1033260" y="813934"/>
            <a:ext cx="2783247" cy="3594661"/>
          </a:xfrm>
          <a:prstGeom prst="verticalScrol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Strengths: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Comprehensive survey of FL security and privacy challenges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Clear classification of attacks and defenses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dirty="0"/>
              <a:t>Highlights real-world relevance in healthcare and IoT</a:t>
            </a:r>
          </a:p>
        </p:txBody>
      </p:sp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7E5E73E3-5DE1-D7C2-C2DB-CC52C66000F2}"/>
              </a:ext>
            </a:extLst>
          </p:cNvPr>
          <p:cNvSpPr/>
          <p:nvPr/>
        </p:nvSpPr>
        <p:spPr>
          <a:xfrm>
            <a:off x="3692724" y="832873"/>
            <a:ext cx="2783247" cy="3594661"/>
          </a:xfrm>
          <a:prstGeom prst="verticalScrol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Limitations: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b="1" dirty="0"/>
          </a:p>
          <a:p>
            <a:pPr algn="ctr"/>
            <a:endParaRPr lang="en-US" sz="1200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sz="1200" dirty="0"/>
              <a:t>Lacks empirical validation and benchmark comparisons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sz="1200" dirty="0"/>
              <a:t>Limited discussion on performance trade-offs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sz="1200" dirty="0"/>
              <a:t>Practical deployment issues underexplored</a:t>
            </a:r>
          </a:p>
        </p:txBody>
      </p:sp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C05A223D-24CD-0F1B-EDCC-EF6956DC660F}"/>
              </a:ext>
            </a:extLst>
          </p:cNvPr>
          <p:cNvSpPr/>
          <p:nvPr/>
        </p:nvSpPr>
        <p:spPr>
          <a:xfrm>
            <a:off x="6269248" y="851812"/>
            <a:ext cx="2866187" cy="3594661"/>
          </a:xfrm>
          <a:prstGeom prst="verticalScrol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Insight:</a:t>
            </a:r>
          </a:p>
          <a:p>
            <a:pPr algn="ctr"/>
            <a:endParaRPr lang="en-US" sz="1200" dirty="0"/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sz="1200" dirty="0"/>
              <a:t>Excellent for conceptual understanding but needs quantitative analysis and case studies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sz="1200" dirty="0"/>
              <a:t>Future work should aim for integrated frameworks optimizing privacy, security, and model accuracy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sz="1200" dirty="0"/>
              <a:t>Bridging theory and practice is the key challenge in secure FL, especially in smart healthcare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1A8E46-531B-C3D8-A1A3-04047DB5C72C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53/73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00494779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265518-3D99-E8F7-1136-4F648D5EC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61" y="601597"/>
            <a:ext cx="7638681" cy="3611682"/>
          </a:xfrm>
          <a:prstGeom prst="rect">
            <a:avLst/>
          </a:prstGeom>
        </p:spPr>
      </p:pic>
      <p:grpSp>
        <p:nvGrpSpPr>
          <p:cNvPr id="6" name="Google Shape;1324;p26">
            <a:extLst>
              <a:ext uri="{FF2B5EF4-FFF2-40B4-BE49-F238E27FC236}">
                <a16:creationId xmlns:a16="http://schemas.microsoft.com/office/drawing/2014/main" id="{17C253DB-A698-D688-00C7-505A108218CD}"/>
              </a:ext>
            </a:extLst>
          </p:cNvPr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7" name="Google Shape;1325;p26">
              <a:extLst>
                <a:ext uri="{FF2B5EF4-FFF2-40B4-BE49-F238E27FC236}">
                  <a16:creationId xmlns:a16="http://schemas.microsoft.com/office/drawing/2014/main" id="{661C8A3F-0C15-ECD8-0A16-BAF519612DD8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26;p26">
              <a:extLst>
                <a:ext uri="{FF2B5EF4-FFF2-40B4-BE49-F238E27FC236}">
                  <a16:creationId xmlns:a16="http://schemas.microsoft.com/office/drawing/2014/main" id="{663E02D6-7634-88A2-C214-1E9B07CBD00C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7;p26">
              <a:extLst>
                <a:ext uri="{FF2B5EF4-FFF2-40B4-BE49-F238E27FC236}">
                  <a16:creationId xmlns:a16="http://schemas.microsoft.com/office/drawing/2014/main" id="{D4F767D7-BB34-D18D-CF9F-9299B1B76814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28;p26">
              <a:extLst>
                <a:ext uri="{FF2B5EF4-FFF2-40B4-BE49-F238E27FC236}">
                  <a16:creationId xmlns:a16="http://schemas.microsoft.com/office/drawing/2014/main" id="{D42FB4C9-4D22-B9AA-C8C6-5700E2600E59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29;p26">
              <a:extLst>
                <a:ext uri="{FF2B5EF4-FFF2-40B4-BE49-F238E27FC236}">
                  <a16:creationId xmlns:a16="http://schemas.microsoft.com/office/drawing/2014/main" id="{530064A1-A799-9F16-11F9-809D7AEDC0CB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0;p26">
              <a:extLst>
                <a:ext uri="{FF2B5EF4-FFF2-40B4-BE49-F238E27FC236}">
                  <a16:creationId xmlns:a16="http://schemas.microsoft.com/office/drawing/2014/main" id="{C5BDB84D-4DAB-E3D8-6F57-6FC691680D06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1;p26">
              <a:extLst>
                <a:ext uri="{FF2B5EF4-FFF2-40B4-BE49-F238E27FC236}">
                  <a16:creationId xmlns:a16="http://schemas.microsoft.com/office/drawing/2014/main" id="{95678349-2B66-2A8E-85CF-E3F9127E8613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2;p26">
              <a:extLst>
                <a:ext uri="{FF2B5EF4-FFF2-40B4-BE49-F238E27FC236}">
                  <a16:creationId xmlns:a16="http://schemas.microsoft.com/office/drawing/2014/main" id="{54712B7B-570F-D01C-6690-136ECAFCE1C1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3;p26">
              <a:extLst>
                <a:ext uri="{FF2B5EF4-FFF2-40B4-BE49-F238E27FC236}">
                  <a16:creationId xmlns:a16="http://schemas.microsoft.com/office/drawing/2014/main" id="{5EE5D124-F435-22B1-D64D-60BC9FDD564D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4;p26">
              <a:extLst>
                <a:ext uri="{FF2B5EF4-FFF2-40B4-BE49-F238E27FC236}">
                  <a16:creationId xmlns:a16="http://schemas.microsoft.com/office/drawing/2014/main" id="{3C1DC2ED-5D9A-E3AE-A0CB-DB145987331E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5;p26">
              <a:extLst>
                <a:ext uri="{FF2B5EF4-FFF2-40B4-BE49-F238E27FC236}">
                  <a16:creationId xmlns:a16="http://schemas.microsoft.com/office/drawing/2014/main" id="{DE33A75A-332F-08D9-5755-AAC8E0426EF3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36;p26">
              <a:extLst>
                <a:ext uri="{FF2B5EF4-FFF2-40B4-BE49-F238E27FC236}">
                  <a16:creationId xmlns:a16="http://schemas.microsoft.com/office/drawing/2014/main" id="{D6D8CCE5-375E-BC2B-8C37-84A0DA2350ED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37;p26">
              <a:extLst>
                <a:ext uri="{FF2B5EF4-FFF2-40B4-BE49-F238E27FC236}">
                  <a16:creationId xmlns:a16="http://schemas.microsoft.com/office/drawing/2014/main" id="{13B54065-510E-444F-7B08-5CAAB1BD8DE0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36A273D-6998-F4A8-B901-97366609694E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54/73</a:t>
            </a:r>
            <a:endParaRPr lang="fa-IR" dirty="0"/>
          </a:p>
        </p:txBody>
      </p:sp>
    </p:spTree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>
          <a:extLst>
            <a:ext uri="{FF2B5EF4-FFF2-40B4-BE49-F238E27FC236}">
              <a16:creationId xmlns:a16="http://schemas.microsoft.com/office/drawing/2014/main" id="{11C9CFB5-0D84-342E-7A6D-0418D5B5A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2">
            <a:extLst>
              <a:ext uri="{FF2B5EF4-FFF2-40B4-BE49-F238E27FC236}">
                <a16:creationId xmlns:a16="http://schemas.microsoft.com/office/drawing/2014/main" id="{B9446DF3-AEAE-C55A-7C0C-1948B54352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5356" y="-109053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+mj-lt"/>
              </a:rPr>
              <a:t>Methodology</a:t>
            </a:r>
          </a:p>
        </p:txBody>
      </p:sp>
      <p:grpSp>
        <p:nvGrpSpPr>
          <p:cNvPr id="4" name="Google Shape;1324;p26">
            <a:extLst>
              <a:ext uri="{FF2B5EF4-FFF2-40B4-BE49-F238E27FC236}">
                <a16:creationId xmlns:a16="http://schemas.microsoft.com/office/drawing/2014/main" id="{476C3CB5-0478-F347-2CFF-815900B92977}"/>
              </a:ext>
            </a:extLst>
          </p:cNvPr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5" name="Google Shape;1325;p26">
              <a:extLst>
                <a:ext uri="{FF2B5EF4-FFF2-40B4-BE49-F238E27FC236}">
                  <a16:creationId xmlns:a16="http://schemas.microsoft.com/office/drawing/2014/main" id="{D633C556-8CF7-EBC2-AAD7-D9EE2C7EC082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26;p26">
              <a:extLst>
                <a:ext uri="{FF2B5EF4-FFF2-40B4-BE49-F238E27FC236}">
                  <a16:creationId xmlns:a16="http://schemas.microsoft.com/office/drawing/2014/main" id="{F9C46EC3-1FE1-07CA-56A3-E65751628241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27;p26">
              <a:extLst>
                <a:ext uri="{FF2B5EF4-FFF2-40B4-BE49-F238E27FC236}">
                  <a16:creationId xmlns:a16="http://schemas.microsoft.com/office/drawing/2014/main" id="{F587C590-DA38-C657-7020-9284AA051C9A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28;p26">
              <a:extLst>
                <a:ext uri="{FF2B5EF4-FFF2-40B4-BE49-F238E27FC236}">
                  <a16:creationId xmlns:a16="http://schemas.microsoft.com/office/drawing/2014/main" id="{20021624-6EBC-E47E-2A04-3DF3C08D832F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9;p26">
              <a:extLst>
                <a:ext uri="{FF2B5EF4-FFF2-40B4-BE49-F238E27FC236}">
                  <a16:creationId xmlns:a16="http://schemas.microsoft.com/office/drawing/2014/main" id="{BBE6DE2B-5E13-E19D-C8B1-2EA52710827B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30;p26">
              <a:extLst>
                <a:ext uri="{FF2B5EF4-FFF2-40B4-BE49-F238E27FC236}">
                  <a16:creationId xmlns:a16="http://schemas.microsoft.com/office/drawing/2014/main" id="{C4D26A8E-FA74-0926-FC10-976AA1BDB7F6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1;p26">
              <a:extLst>
                <a:ext uri="{FF2B5EF4-FFF2-40B4-BE49-F238E27FC236}">
                  <a16:creationId xmlns:a16="http://schemas.microsoft.com/office/drawing/2014/main" id="{9F9A9307-31F2-22D1-816D-F854AFB92EE5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2;p26">
              <a:extLst>
                <a:ext uri="{FF2B5EF4-FFF2-40B4-BE49-F238E27FC236}">
                  <a16:creationId xmlns:a16="http://schemas.microsoft.com/office/drawing/2014/main" id="{49BB8DB5-7A12-0978-3249-683B94F1D9B1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3;p26">
              <a:extLst>
                <a:ext uri="{FF2B5EF4-FFF2-40B4-BE49-F238E27FC236}">
                  <a16:creationId xmlns:a16="http://schemas.microsoft.com/office/drawing/2014/main" id="{FE6E4A08-7C37-0B93-0B2C-7E8046890F93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4;p26">
              <a:extLst>
                <a:ext uri="{FF2B5EF4-FFF2-40B4-BE49-F238E27FC236}">
                  <a16:creationId xmlns:a16="http://schemas.microsoft.com/office/drawing/2014/main" id="{C401058E-A20B-0D59-CABE-2B86FD76F8F5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5;p26">
              <a:extLst>
                <a:ext uri="{FF2B5EF4-FFF2-40B4-BE49-F238E27FC236}">
                  <a16:creationId xmlns:a16="http://schemas.microsoft.com/office/drawing/2014/main" id="{5AF1D1CA-A407-7EFE-F8D6-2ECB321374C5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6;p26">
              <a:extLst>
                <a:ext uri="{FF2B5EF4-FFF2-40B4-BE49-F238E27FC236}">
                  <a16:creationId xmlns:a16="http://schemas.microsoft.com/office/drawing/2014/main" id="{10B2B764-1D85-1255-37A0-159C9138BD2D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7;p26">
              <a:extLst>
                <a:ext uri="{FF2B5EF4-FFF2-40B4-BE49-F238E27FC236}">
                  <a16:creationId xmlns:a16="http://schemas.microsoft.com/office/drawing/2014/main" id="{1B0BE9EA-5119-A8C2-E496-6361C33350CC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01769556-DE1B-E541-BEDE-97C6C579442F}"/>
              </a:ext>
            </a:extLst>
          </p:cNvPr>
          <p:cNvSpPr/>
          <p:nvPr/>
        </p:nvSpPr>
        <p:spPr>
          <a:xfrm>
            <a:off x="6355078" y="981352"/>
            <a:ext cx="2684417" cy="3127659"/>
          </a:xfrm>
          <a:prstGeom prst="wedgeRoundRect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Scope: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</a:rPr>
              <a:t>Literature from </a:t>
            </a:r>
            <a:r>
              <a:rPr lang="en-US" sz="1300" b="1" dirty="0">
                <a:solidFill>
                  <a:schemeClr val="tx1"/>
                </a:solidFill>
              </a:rPr>
              <a:t>2020–2023</a:t>
            </a:r>
            <a:r>
              <a:rPr lang="en-US" sz="1300" dirty="0">
                <a:solidFill>
                  <a:schemeClr val="tx1"/>
                </a:solidFill>
              </a:rPr>
              <a:t> focusing on privacy in FL healthcare applications.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</a:rPr>
              <a:t>Categories: Differential Privacy, Homomorphic Encryption, Blockchain, Hierarchical FL, Peer‑to‑Peer, Edge Intelligence, Mixed/Hybrid approaches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5847E82F-B15D-80B3-A5A6-2846596414B8}"/>
              </a:ext>
            </a:extLst>
          </p:cNvPr>
          <p:cNvSpPr/>
          <p:nvPr/>
        </p:nvSpPr>
        <p:spPr>
          <a:xfrm>
            <a:off x="3617248" y="981354"/>
            <a:ext cx="2580501" cy="3127660"/>
          </a:xfrm>
          <a:prstGeom prst="wedgeRoundRect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Methodological Approach: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</a:rPr>
              <a:t>Systematic review using </a:t>
            </a:r>
            <a:r>
              <a:rPr lang="en-US" sz="1300" i="1" dirty="0">
                <a:solidFill>
                  <a:schemeClr val="tx1"/>
                </a:solidFill>
              </a:rPr>
              <a:t>Scopus</a:t>
            </a:r>
            <a:r>
              <a:rPr lang="en-US" sz="1300" dirty="0">
                <a:solidFill>
                  <a:schemeClr val="tx1"/>
                </a:solidFill>
              </a:rPr>
              <a:t> database search.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</a:rPr>
              <a:t>Boolean query: “federated learning” AND (“health” OR “</a:t>
            </a:r>
            <a:r>
              <a:rPr lang="en-US" sz="1300" dirty="0" err="1">
                <a:solidFill>
                  <a:schemeClr val="tx1"/>
                </a:solidFill>
              </a:rPr>
              <a:t>ehealth</a:t>
            </a:r>
            <a:r>
              <a:rPr lang="en-US" sz="1300" dirty="0">
                <a:solidFill>
                  <a:schemeClr val="tx1"/>
                </a:solidFill>
              </a:rPr>
              <a:t>”) AND (“privacy” OR “security” OR “trust”).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</a:rPr>
              <a:t>Screened 216 records → 40 relevant papers included.</a:t>
            </a:r>
            <a:endParaRPr lang="fa-IR" sz="1300" dirty="0">
              <a:solidFill>
                <a:schemeClr val="tx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53BD41B3-CAC6-82F7-3F5E-2ADFA75102CC}"/>
              </a:ext>
            </a:extLst>
          </p:cNvPr>
          <p:cNvSpPr/>
          <p:nvPr/>
        </p:nvSpPr>
        <p:spPr>
          <a:xfrm>
            <a:off x="945203" y="981354"/>
            <a:ext cx="2462464" cy="3127659"/>
          </a:xfrm>
          <a:prstGeom prst="wedgeRoundRect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Research Questions 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sz="13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</a:rPr>
              <a:t>What privacy enhancement methods have been proposed for FL in healthcare?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</a:rPr>
              <a:t>What are the strengths, weaknesses, and trade‑offs of these methods?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</a:rPr>
              <a:t>What future directions exist?</a:t>
            </a:r>
            <a:endParaRPr lang="fa-IR" sz="13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F4644F-E71D-D995-D058-C351A8D0034F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55/73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50865281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>
          <a:extLst>
            <a:ext uri="{FF2B5EF4-FFF2-40B4-BE49-F238E27FC236}">
              <a16:creationId xmlns:a16="http://schemas.microsoft.com/office/drawing/2014/main" id="{B4CEB2F7-080D-7F4D-CAA5-DB43BB9DA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2">
            <a:extLst>
              <a:ext uri="{FF2B5EF4-FFF2-40B4-BE49-F238E27FC236}">
                <a16:creationId xmlns:a16="http://schemas.microsoft.com/office/drawing/2014/main" id="{301F861D-A8F3-37AF-382C-43BB017D09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104039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+mj-lt"/>
              </a:rPr>
              <a:t>Key Findings &amp; Discussion</a:t>
            </a:r>
          </a:p>
        </p:txBody>
      </p:sp>
      <p:grpSp>
        <p:nvGrpSpPr>
          <p:cNvPr id="4" name="Google Shape;1324;p26">
            <a:extLst>
              <a:ext uri="{FF2B5EF4-FFF2-40B4-BE49-F238E27FC236}">
                <a16:creationId xmlns:a16="http://schemas.microsoft.com/office/drawing/2014/main" id="{51449461-B3DE-4B3E-5F77-AD2F16B53B35}"/>
              </a:ext>
            </a:extLst>
          </p:cNvPr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5" name="Google Shape;1325;p26">
              <a:extLst>
                <a:ext uri="{FF2B5EF4-FFF2-40B4-BE49-F238E27FC236}">
                  <a16:creationId xmlns:a16="http://schemas.microsoft.com/office/drawing/2014/main" id="{521C074E-44C9-B21E-7992-E23889DA2811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26;p26">
              <a:extLst>
                <a:ext uri="{FF2B5EF4-FFF2-40B4-BE49-F238E27FC236}">
                  <a16:creationId xmlns:a16="http://schemas.microsoft.com/office/drawing/2014/main" id="{3F8787F3-9504-DF3D-7EBC-FE8A590A2D4B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27;p26">
              <a:extLst>
                <a:ext uri="{FF2B5EF4-FFF2-40B4-BE49-F238E27FC236}">
                  <a16:creationId xmlns:a16="http://schemas.microsoft.com/office/drawing/2014/main" id="{9BFB1A23-0BAE-AE0F-DC26-984C5F30D41B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28;p26">
              <a:extLst>
                <a:ext uri="{FF2B5EF4-FFF2-40B4-BE49-F238E27FC236}">
                  <a16:creationId xmlns:a16="http://schemas.microsoft.com/office/drawing/2014/main" id="{B4CACDC1-8726-D9A0-E5CA-A80DDC410797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9;p26">
              <a:extLst>
                <a:ext uri="{FF2B5EF4-FFF2-40B4-BE49-F238E27FC236}">
                  <a16:creationId xmlns:a16="http://schemas.microsoft.com/office/drawing/2014/main" id="{7EB4E935-9BD2-61C6-8540-90F7727ADEC4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30;p26">
              <a:extLst>
                <a:ext uri="{FF2B5EF4-FFF2-40B4-BE49-F238E27FC236}">
                  <a16:creationId xmlns:a16="http://schemas.microsoft.com/office/drawing/2014/main" id="{A5E3D788-47C4-5A76-9D80-931EED77607A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1;p26">
              <a:extLst>
                <a:ext uri="{FF2B5EF4-FFF2-40B4-BE49-F238E27FC236}">
                  <a16:creationId xmlns:a16="http://schemas.microsoft.com/office/drawing/2014/main" id="{05E29C95-8831-79D5-ED17-68922E12CB8A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2;p26">
              <a:extLst>
                <a:ext uri="{FF2B5EF4-FFF2-40B4-BE49-F238E27FC236}">
                  <a16:creationId xmlns:a16="http://schemas.microsoft.com/office/drawing/2014/main" id="{AC086AB5-E6BC-BD0B-8FEC-D7433A908605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3;p26">
              <a:extLst>
                <a:ext uri="{FF2B5EF4-FFF2-40B4-BE49-F238E27FC236}">
                  <a16:creationId xmlns:a16="http://schemas.microsoft.com/office/drawing/2014/main" id="{5C6845CA-44F6-5DB1-3475-FA5FCC87DD21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4;p26">
              <a:extLst>
                <a:ext uri="{FF2B5EF4-FFF2-40B4-BE49-F238E27FC236}">
                  <a16:creationId xmlns:a16="http://schemas.microsoft.com/office/drawing/2014/main" id="{FFABE165-1C86-73D6-D193-87408075139B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5;p26">
              <a:extLst>
                <a:ext uri="{FF2B5EF4-FFF2-40B4-BE49-F238E27FC236}">
                  <a16:creationId xmlns:a16="http://schemas.microsoft.com/office/drawing/2014/main" id="{3FA0527C-56C5-2FE8-3154-2535EF43CC63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6;p26">
              <a:extLst>
                <a:ext uri="{FF2B5EF4-FFF2-40B4-BE49-F238E27FC236}">
                  <a16:creationId xmlns:a16="http://schemas.microsoft.com/office/drawing/2014/main" id="{96A42CE0-E642-43D8-42CC-1B79D5AF1C42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7;p26">
              <a:extLst>
                <a:ext uri="{FF2B5EF4-FFF2-40B4-BE49-F238E27FC236}">
                  <a16:creationId xmlns:a16="http://schemas.microsoft.com/office/drawing/2014/main" id="{C1E7222D-11C7-A7EA-0F92-7994B7E37DB5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DC388501-AE43-E210-9530-E2CCBDBEEE2D}"/>
              </a:ext>
            </a:extLst>
          </p:cNvPr>
          <p:cNvSpPr/>
          <p:nvPr/>
        </p:nvSpPr>
        <p:spPr>
          <a:xfrm>
            <a:off x="651405" y="743938"/>
            <a:ext cx="2498890" cy="3367041"/>
          </a:xfrm>
          <a:prstGeom prst="wedgeRoundRect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Privacy Enhancement Methods: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Differential Privacy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Homomorphic Encryption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Blockchain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Hierarchical FL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Peer‑to‑Peer Sharing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Edge Intelligence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Mixed/Hybrid 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D4D333AB-1B07-2012-8BDC-540D96E6337A}"/>
              </a:ext>
            </a:extLst>
          </p:cNvPr>
          <p:cNvSpPr/>
          <p:nvPr/>
        </p:nvSpPr>
        <p:spPr>
          <a:xfrm>
            <a:off x="3539885" y="743938"/>
            <a:ext cx="2462464" cy="3367041"/>
          </a:xfrm>
          <a:prstGeom prst="wedgeRoundRect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Privacy Enhancement Methods Strengths: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DP provides quantifiable privacy; HE ensures encrypted computation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Blockchain improves transparency and governance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P2PS enhances scalability; Edge reduces communication latency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483F3269-5ECD-92A5-4B5C-ED27930430FE}"/>
              </a:ext>
            </a:extLst>
          </p:cNvPr>
          <p:cNvSpPr/>
          <p:nvPr/>
        </p:nvSpPr>
        <p:spPr>
          <a:xfrm>
            <a:off x="6333599" y="730744"/>
            <a:ext cx="2462464" cy="3367041"/>
          </a:xfrm>
          <a:prstGeom prst="wedgeRoundRect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Privacy Enhancement Methods Weaknesses: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DP can degrade model accuracy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HE incurs high computation overhead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Blockchain scalability issues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Hybrid methods introduce complexity and performance challenges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F0C48-11BA-A07A-CA5D-8AE146E47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42" y="880826"/>
            <a:ext cx="7097115" cy="33818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D82DB6-C11F-8729-7322-A5C0599CE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00" y="880624"/>
            <a:ext cx="6982799" cy="2939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235D03-61A1-1A05-109E-D3672C830FE9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56/73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8668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>
          <a:extLst>
            <a:ext uri="{FF2B5EF4-FFF2-40B4-BE49-F238E27FC236}">
              <a16:creationId xmlns:a16="http://schemas.microsoft.com/office/drawing/2014/main" id="{EA0FF87A-4BF1-1FE7-8600-A671DEB4B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2">
            <a:extLst>
              <a:ext uri="{FF2B5EF4-FFF2-40B4-BE49-F238E27FC236}">
                <a16:creationId xmlns:a16="http://schemas.microsoft.com/office/drawing/2014/main" id="{73F0D8C7-6563-0E5E-EBA0-42F5F878C4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315" y="-111934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en-US" sz="2400" dirty="0">
                <a:latin typeface="+mj-lt"/>
              </a:rPr>
              <a:t>Limitations and Future Directions</a:t>
            </a:r>
            <a:endParaRPr sz="2400" dirty="0">
              <a:latin typeface="+mj-lt"/>
            </a:endParaRPr>
          </a:p>
        </p:txBody>
      </p:sp>
      <p:grpSp>
        <p:nvGrpSpPr>
          <p:cNvPr id="4" name="Google Shape;1324;p26">
            <a:extLst>
              <a:ext uri="{FF2B5EF4-FFF2-40B4-BE49-F238E27FC236}">
                <a16:creationId xmlns:a16="http://schemas.microsoft.com/office/drawing/2014/main" id="{DA02279E-D8C2-C30E-9633-71CB6CFAA86B}"/>
              </a:ext>
            </a:extLst>
          </p:cNvPr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5" name="Google Shape;1325;p26">
              <a:extLst>
                <a:ext uri="{FF2B5EF4-FFF2-40B4-BE49-F238E27FC236}">
                  <a16:creationId xmlns:a16="http://schemas.microsoft.com/office/drawing/2014/main" id="{5104A61C-509B-7AB6-2CD4-FA2B73A29F6C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26;p26">
              <a:extLst>
                <a:ext uri="{FF2B5EF4-FFF2-40B4-BE49-F238E27FC236}">
                  <a16:creationId xmlns:a16="http://schemas.microsoft.com/office/drawing/2014/main" id="{C182E3E8-AD79-4999-CAEB-698E691BA1B9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27;p26">
              <a:extLst>
                <a:ext uri="{FF2B5EF4-FFF2-40B4-BE49-F238E27FC236}">
                  <a16:creationId xmlns:a16="http://schemas.microsoft.com/office/drawing/2014/main" id="{8B1F7E57-77D0-FF78-9BE0-931D03DF7626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28;p26">
              <a:extLst>
                <a:ext uri="{FF2B5EF4-FFF2-40B4-BE49-F238E27FC236}">
                  <a16:creationId xmlns:a16="http://schemas.microsoft.com/office/drawing/2014/main" id="{65F89CA6-1B66-82C4-0820-E27F25452046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9;p26">
              <a:extLst>
                <a:ext uri="{FF2B5EF4-FFF2-40B4-BE49-F238E27FC236}">
                  <a16:creationId xmlns:a16="http://schemas.microsoft.com/office/drawing/2014/main" id="{3911A0F9-ECD3-4FA8-D3E8-4F35C015D329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30;p26">
              <a:extLst>
                <a:ext uri="{FF2B5EF4-FFF2-40B4-BE49-F238E27FC236}">
                  <a16:creationId xmlns:a16="http://schemas.microsoft.com/office/drawing/2014/main" id="{03F107B2-AA84-5DD4-3C6F-18A0172B288D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1;p26">
              <a:extLst>
                <a:ext uri="{FF2B5EF4-FFF2-40B4-BE49-F238E27FC236}">
                  <a16:creationId xmlns:a16="http://schemas.microsoft.com/office/drawing/2014/main" id="{5603A197-02B3-3893-C07E-A6016F716947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2;p26">
              <a:extLst>
                <a:ext uri="{FF2B5EF4-FFF2-40B4-BE49-F238E27FC236}">
                  <a16:creationId xmlns:a16="http://schemas.microsoft.com/office/drawing/2014/main" id="{93A57FA5-2D7F-3A4A-AF1D-D4D9C8CDBA72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3;p26">
              <a:extLst>
                <a:ext uri="{FF2B5EF4-FFF2-40B4-BE49-F238E27FC236}">
                  <a16:creationId xmlns:a16="http://schemas.microsoft.com/office/drawing/2014/main" id="{62F12895-45E5-32A6-2313-D23AC6241C10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4;p26">
              <a:extLst>
                <a:ext uri="{FF2B5EF4-FFF2-40B4-BE49-F238E27FC236}">
                  <a16:creationId xmlns:a16="http://schemas.microsoft.com/office/drawing/2014/main" id="{BAD0E34C-8A2E-F1CA-CCFA-BB3AB06E3A13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5;p26">
              <a:extLst>
                <a:ext uri="{FF2B5EF4-FFF2-40B4-BE49-F238E27FC236}">
                  <a16:creationId xmlns:a16="http://schemas.microsoft.com/office/drawing/2014/main" id="{747F5C8A-2DCA-AB50-128F-7C2852268A8B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6;p26">
              <a:extLst>
                <a:ext uri="{FF2B5EF4-FFF2-40B4-BE49-F238E27FC236}">
                  <a16:creationId xmlns:a16="http://schemas.microsoft.com/office/drawing/2014/main" id="{07FCAEE7-D63A-2200-3FEF-CC59477D8B74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7;p26">
              <a:extLst>
                <a:ext uri="{FF2B5EF4-FFF2-40B4-BE49-F238E27FC236}">
                  <a16:creationId xmlns:a16="http://schemas.microsoft.com/office/drawing/2014/main" id="{2B268F05-50F9-A6BD-008A-A823351A3814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6F99E09-A9AA-055B-F968-D2E02CC95446}"/>
              </a:ext>
            </a:extLst>
          </p:cNvPr>
          <p:cNvSpPr/>
          <p:nvPr/>
        </p:nvSpPr>
        <p:spPr>
          <a:xfrm>
            <a:off x="1957080" y="888229"/>
            <a:ext cx="2614919" cy="3367041"/>
          </a:xfrm>
          <a:prstGeom prst="wedgeRoundRect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Limitations</a:t>
            </a:r>
          </a:p>
          <a:p>
            <a:pPr algn="ctr"/>
            <a:endParaRPr lang="en-US" sz="1300" dirty="0">
              <a:solidFill>
                <a:schemeClr val="tx1"/>
              </a:solidFill>
            </a:endParaRPr>
          </a:p>
          <a:p>
            <a:pPr algn="ctr"/>
            <a:endParaRPr lang="en-US" sz="1300" dirty="0">
              <a:solidFill>
                <a:schemeClr val="tx1"/>
              </a:solidFill>
            </a:endParaRPr>
          </a:p>
          <a:p>
            <a:pPr algn="ctr"/>
            <a:endParaRPr lang="en-US" sz="1300" dirty="0">
              <a:solidFill>
                <a:schemeClr val="tx1"/>
              </a:solidFill>
            </a:endParaRPr>
          </a:p>
          <a:p>
            <a:pPr algn="ctr"/>
            <a:endParaRPr lang="en-US" sz="13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Lack of unified privacy evaluation metrics for FL systems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Most methods trade </a:t>
            </a:r>
            <a:r>
              <a:rPr lang="en-US" i="1" dirty="0">
                <a:solidFill>
                  <a:schemeClr val="tx1"/>
                </a:solidFill>
              </a:rPr>
              <a:t>privacy for performance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Integration complexity among techniques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E99E992-7597-671F-7A95-BB9AB5815CB6}"/>
              </a:ext>
            </a:extLst>
          </p:cNvPr>
          <p:cNvSpPr/>
          <p:nvPr/>
        </p:nvSpPr>
        <p:spPr>
          <a:xfrm>
            <a:off x="5342583" y="888229"/>
            <a:ext cx="2462464" cy="3367041"/>
          </a:xfrm>
          <a:prstGeom prst="wedgeRoundRect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Future Directions: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Designing scalable hybrid privacy techniques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Lightweight protocols for Medical IoT and edge devices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Standardized evaluation frameworks for privacy guarantees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Integration of multi‑party computation and zero‑knowledge proofs in FL blockchain systems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939E0-F165-77CF-FCD8-4D57AB54B39F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57/73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138462"/>
      </p:ext>
    </p:extLst>
  </p:cSld>
  <p:clrMapOvr>
    <a:masterClrMapping/>
  </p:clrMapOvr>
  <p:transition spd="slow">
    <p:push dir="u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>
          <a:extLst>
            <a:ext uri="{FF2B5EF4-FFF2-40B4-BE49-F238E27FC236}">
              <a16:creationId xmlns:a16="http://schemas.microsoft.com/office/drawing/2014/main" id="{C6F6FDF8-0D56-8298-416B-56816F884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2">
            <a:extLst>
              <a:ext uri="{FF2B5EF4-FFF2-40B4-BE49-F238E27FC236}">
                <a16:creationId xmlns:a16="http://schemas.microsoft.com/office/drawing/2014/main" id="{6E2F110F-9CB6-3B0A-3838-4923A04101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7303" y="-142379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en-US" sz="2400" dirty="0">
                <a:latin typeface="+mj-lt"/>
              </a:rPr>
              <a:t>Critique</a:t>
            </a:r>
            <a:endParaRPr sz="2400" dirty="0">
              <a:latin typeface="+mj-lt"/>
            </a:endParaRPr>
          </a:p>
        </p:txBody>
      </p:sp>
      <p:grpSp>
        <p:nvGrpSpPr>
          <p:cNvPr id="5" name="Google Shape;1324;p26">
            <a:extLst>
              <a:ext uri="{FF2B5EF4-FFF2-40B4-BE49-F238E27FC236}">
                <a16:creationId xmlns:a16="http://schemas.microsoft.com/office/drawing/2014/main" id="{532F3F70-4318-6F08-B75D-5072F8036141}"/>
              </a:ext>
            </a:extLst>
          </p:cNvPr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6" name="Google Shape;1325;p26">
              <a:extLst>
                <a:ext uri="{FF2B5EF4-FFF2-40B4-BE49-F238E27FC236}">
                  <a16:creationId xmlns:a16="http://schemas.microsoft.com/office/drawing/2014/main" id="{924F22AC-4741-FF72-0D89-A7C55F447EF1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26;p26">
              <a:extLst>
                <a:ext uri="{FF2B5EF4-FFF2-40B4-BE49-F238E27FC236}">
                  <a16:creationId xmlns:a16="http://schemas.microsoft.com/office/drawing/2014/main" id="{383C2289-7226-96EF-5F9E-BF64A570960E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27;p26">
              <a:extLst>
                <a:ext uri="{FF2B5EF4-FFF2-40B4-BE49-F238E27FC236}">
                  <a16:creationId xmlns:a16="http://schemas.microsoft.com/office/drawing/2014/main" id="{1E4A9C8B-13FD-DC3C-1F54-1AC4B590F579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8;p26">
              <a:extLst>
                <a:ext uri="{FF2B5EF4-FFF2-40B4-BE49-F238E27FC236}">
                  <a16:creationId xmlns:a16="http://schemas.microsoft.com/office/drawing/2014/main" id="{CBAC630D-F108-87C8-D3B0-0EE4686A1006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29;p26">
              <a:extLst>
                <a:ext uri="{FF2B5EF4-FFF2-40B4-BE49-F238E27FC236}">
                  <a16:creationId xmlns:a16="http://schemas.microsoft.com/office/drawing/2014/main" id="{9CFB78E0-D2ED-0169-1626-2B7723395101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0;p26">
              <a:extLst>
                <a:ext uri="{FF2B5EF4-FFF2-40B4-BE49-F238E27FC236}">
                  <a16:creationId xmlns:a16="http://schemas.microsoft.com/office/drawing/2014/main" id="{5ED04A9B-76C2-2F38-21F3-9B93506E31DC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1;p26">
              <a:extLst>
                <a:ext uri="{FF2B5EF4-FFF2-40B4-BE49-F238E27FC236}">
                  <a16:creationId xmlns:a16="http://schemas.microsoft.com/office/drawing/2014/main" id="{5E66B114-28EE-EBAC-A828-D1CAFB02F91C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2;p26">
              <a:extLst>
                <a:ext uri="{FF2B5EF4-FFF2-40B4-BE49-F238E27FC236}">
                  <a16:creationId xmlns:a16="http://schemas.microsoft.com/office/drawing/2014/main" id="{8CF65788-B510-A613-BF2E-8A2A7F17DB8E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3;p26">
              <a:extLst>
                <a:ext uri="{FF2B5EF4-FFF2-40B4-BE49-F238E27FC236}">
                  <a16:creationId xmlns:a16="http://schemas.microsoft.com/office/drawing/2014/main" id="{B8D0EC14-8D0A-FB07-0809-245B1E476BC3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4;p26">
              <a:extLst>
                <a:ext uri="{FF2B5EF4-FFF2-40B4-BE49-F238E27FC236}">
                  <a16:creationId xmlns:a16="http://schemas.microsoft.com/office/drawing/2014/main" id="{4F07E1AE-C119-22C9-5704-DD5055B22EE1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5;p26">
              <a:extLst>
                <a:ext uri="{FF2B5EF4-FFF2-40B4-BE49-F238E27FC236}">
                  <a16:creationId xmlns:a16="http://schemas.microsoft.com/office/drawing/2014/main" id="{9F878088-AB41-87A4-A555-5C7CDA14C713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6;p26">
              <a:extLst>
                <a:ext uri="{FF2B5EF4-FFF2-40B4-BE49-F238E27FC236}">
                  <a16:creationId xmlns:a16="http://schemas.microsoft.com/office/drawing/2014/main" id="{9697A3C4-7CD4-BA9F-137E-E103513A4516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37;p26">
              <a:extLst>
                <a:ext uri="{FF2B5EF4-FFF2-40B4-BE49-F238E27FC236}">
                  <a16:creationId xmlns:a16="http://schemas.microsoft.com/office/drawing/2014/main" id="{E0B2D9A5-67DA-533F-7F54-E80F9BD5390A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4F2350E0-D9C8-89BE-BB39-14F59A592D19}"/>
              </a:ext>
            </a:extLst>
          </p:cNvPr>
          <p:cNvSpPr/>
          <p:nvPr/>
        </p:nvSpPr>
        <p:spPr>
          <a:xfrm>
            <a:off x="687831" y="852345"/>
            <a:ext cx="2462464" cy="3367041"/>
          </a:xfrm>
          <a:prstGeom prst="wedgeRoundRect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Strengths: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</a:rPr>
              <a:t>Comprehensive categorization of privacy techniques in FL specifically for healthcare.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</a:rPr>
              <a:t>Highlights real trade‑offs between privacy guarantees and utility/performance.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</a:rPr>
              <a:t>Draws attention to emerging techniques beyond DP &amp; HE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76BA9E2C-4EB4-B362-3512-72EA7F8E4DB7}"/>
              </a:ext>
            </a:extLst>
          </p:cNvPr>
          <p:cNvSpPr/>
          <p:nvPr/>
        </p:nvSpPr>
        <p:spPr>
          <a:xfrm>
            <a:off x="3417005" y="852344"/>
            <a:ext cx="2462464" cy="3367041"/>
          </a:xfrm>
          <a:prstGeom prst="wedgeRoundRect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Limitations: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Relies on secondary analysis  no empirical benchmarking of the reviewed methods.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Lacks quantitative evaluation of privacy‑utility trade‑offs across real healthcare datasets.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tx1"/>
                </a:solidFill>
              </a:rPr>
              <a:t>The review mainly summarizes methods rather than proposes </a:t>
            </a:r>
            <a:r>
              <a:rPr lang="en-US" sz="1200" i="1" dirty="0">
                <a:solidFill>
                  <a:schemeClr val="tx1"/>
                </a:solidFill>
              </a:rPr>
              <a:t>novel frameworks or evaluation criteria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4FD0E892-0B0A-D757-BD15-B7BF1C108CC3}"/>
              </a:ext>
            </a:extLst>
          </p:cNvPr>
          <p:cNvSpPr/>
          <p:nvPr/>
        </p:nvSpPr>
        <p:spPr>
          <a:xfrm>
            <a:off x="6235954" y="852343"/>
            <a:ext cx="2462464" cy="3367041"/>
          </a:xfrm>
          <a:prstGeom prst="wedgeRoundRectCallou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Insight: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endParaRPr lang="en-US" sz="10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</a:rPr>
              <a:t>Future work should focus on standardized benchmarks for privacy evaluation and real‑world deployment case studies in clinical settings.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300" dirty="0">
                <a:solidFill>
                  <a:schemeClr val="tx1"/>
                </a:solidFill>
              </a:rPr>
              <a:t>Development of lightweight privacy protocols suitable for heterogeneous IoMT devices is crucial to practical applicability.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8B488-F11B-6387-AEDA-9D59D47F6D64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58/73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67448903"/>
      </p:ext>
    </p:extLst>
  </p:cSld>
  <p:clrMapOvr>
    <a:masterClrMapping/>
  </p:clrMapOvr>
  <p:transition spd="slow">
    <p:push dir="u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>
          <a:extLst>
            <a:ext uri="{FF2B5EF4-FFF2-40B4-BE49-F238E27FC236}">
              <a16:creationId xmlns:a16="http://schemas.microsoft.com/office/drawing/2014/main" id="{7EEB64E2-22F2-F223-2954-060E559A2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324;p26">
            <a:extLst>
              <a:ext uri="{FF2B5EF4-FFF2-40B4-BE49-F238E27FC236}">
                <a16:creationId xmlns:a16="http://schemas.microsoft.com/office/drawing/2014/main" id="{56C370A9-320F-87BC-F148-E7C9A03C13D4}"/>
              </a:ext>
            </a:extLst>
          </p:cNvPr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5" name="Google Shape;1325;p26">
              <a:extLst>
                <a:ext uri="{FF2B5EF4-FFF2-40B4-BE49-F238E27FC236}">
                  <a16:creationId xmlns:a16="http://schemas.microsoft.com/office/drawing/2014/main" id="{0A4F27F9-E6AF-6718-D3A0-114502D06B41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26;p26">
              <a:extLst>
                <a:ext uri="{FF2B5EF4-FFF2-40B4-BE49-F238E27FC236}">
                  <a16:creationId xmlns:a16="http://schemas.microsoft.com/office/drawing/2014/main" id="{1E0874C1-DE23-05CD-3346-3D55DA595264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27;p26">
              <a:extLst>
                <a:ext uri="{FF2B5EF4-FFF2-40B4-BE49-F238E27FC236}">
                  <a16:creationId xmlns:a16="http://schemas.microsoft.com/office/drawing/2014/main" id="{89CB3D81-472A-CC88-B028-11B60FE36044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28;p26">
              <a:extLst>
                <a:ext uri="{FF2B5EF4-FFF2-40B4-BE49-F238E27FC236}">
                  <a16:creationId xmlns:a16="http://schemas.microsoft.com/office/drawing/2014/main" id="{56DB7B0B-5789-837E-9D3F-D31290785513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9;p26">
              <a:extLst>
                <a:ext uri="{FF2B5EF4-FFF2-40B4-BE49-F238E27FC236}">
                  <a16:creationId xmlns:a16="http://schemas.microsoft.com/office/drawing/2014/main" id="{F09B8102-CB05-3489-CFD0-B65EFEB5F85F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30;p26">
              <a:extLst>
                <a:ext uri="{FF2B5EF4-FFF2-40B4-BE49-F238E27FC236}">
                  <a16:creationId xmlns:a16="http://schemas.microsoft.com/office/drawing/2014/main" id="{7B21F175-0483-F342-EB29-2DBCC9BE99FA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1;p26">
              <a:extLst>
                <a:ext uri="{FF2B5EF4-FFF2-40B4-BE49-F238E27FC236}">
                  <a16:creationId xmlns:a16="http://schemas.microsoft.com/office/drawing/2014/main" id="{BC7ECD5A-6A04-B241-0288-58DBBA689C48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2;p26">
              <a:extLst>
                <a:ext uri="{FF2B5EF4-FFF2-40B4-BE49-F238E27FC236}">
                  <a16:creationId xmlns:a16="http://schemas.microsoft.com/office/drawing/2014/main" id="{1BCD6B33-85C3-D260-5663-9C24A9265D44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3;p26">
              <a:extLst>
                <a:ext uri="{FF2B5EF4-FFF2-40B4-BE49-F238E27FC236}">
                  <a16:creationId xmlns:a16="http://schemas.microsoft.com/office/drawing/2014/main" id="{18939E83-6B33-1E4B-018D-D7686E691FC0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4;p26">
              <a:extLst>
                <a:ext uri="{FF2B5EF4-FFF2-40B4-BE49-F238E27FC236}">
                  <a16:creationId xmlns:a16="http://schemas.microsoft.com/office/drawing/2014/main" id="{278627BA-B4E9-A1FA-F524-A3052CEC6DF6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5;p26">
              <a:extLst>
                <a:ext uri="{FF2B5EF4-FFF2-40B4-BE49-F238E27FC236}">
                  <a16:creationId xmlns:a16="http://schemas.microsoft.com/office/drawing/2014/main" id="{75590FC4-B65C-FD0F-62D1-FCA30BC5B719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6;p26">
              <a:extLst>
                <a:ext uri="{FF2B5EF4-FFF2-40B4-BE49-F238E27FC236}">
                  <a16:creationId xmlns:a16="http://schemas.microsoft.com/office/drawing/2014/main" id="{26851405-B1B7-5C9A-602F-AC58A2D0C8A4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7;p26">
              <a:extLst>
                <a:ext uri="{FF2B5EF4-FFF2-40B4-BE49-F238E27FC236}">
                  <a16:creationId xmlns:a16="http://schemas.microsoft.com/office/drawing/2014/main" id="{00047B4A-D639-D1AF-F8F5-B6BF4C2DAC47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D319041-2910-8C21-BFD8-1E5A8E0B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566" y="790439"/>
            <a:ext cx="6460000" cy="37697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333A2E-2342-B553-D793-3A3EDFA60017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59/73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3291509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30" y="445104"/>
            <a:ext cx="3494096" cy="3494096"/>
          </a:xfrm>
          <a:prstGeom prst="rect">
            <a:avLst/>
          </a:prstGeom>
        </p:spPr>
      </p:pic>
      <p:sp>
        <p:nvSpPr>
          <p:cNvPr id="3" name="Google Shape;2515;p64"/>
          <p:cNvSpPr txBox="1">
            <a:spLocks/>
          </p:cNvSpPr>
          <p:nvPr/>
        </p:nvSpPr>
        <p:spPr>
          <a:xfrm>
            <a:off x="1312817" y="-42966"/>
            <a:ext cx="625710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ed Hat Display"/>
              <a:buNone/>
              <a:defRPr sz="3000" b="1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>
            <a:pPr algn="ctr"/>
            <a:r>
              <a:rPr lang="en-US" sz="1800" dirty="0">
                <a:latin typeface="+mj-lt"/>
              </a:rPr>
              <a:t>Smart Healthcare as a Complex Cyber-Physical System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3BFF42-5053-EFB6-8DE8-C703E6390074}"/>
              </a:ext>
            </a:extLst>
          </p:cNvPr>
          <p:cNvSpPr/>
          <p:nvPr/>
        </p:nvSpPr>
        <p:spPr>
          <a:xfrm>
            <a:off x="0" y="529735"/>
            <a:ext cx="5447212" cy="40654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1" dirty="0">
                <a:latin typeface="+mj-lt"/>
                <a:cs typeface="+mj-cs"/>
              </a:rPr>
              <a:t>Smart Healthcare as an Integrated Cyber-Physical Ecosystem</a:t>
            </a:r>
            <a:endParaRPr lang="en-US" dirty="0">
              <a:latin typeface="+mj-lt"/>
              <a:cs typeface="+mj-cs"/>
            </a:endParaRPr>
          </a:p>
          <a:p>
            <a:pPr marL="171450" lvl="1" indent="-1714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Tight coupling of digital, physical, and human components</a:t>
            </a:r>
          </a:p>
          <a:p>
            <a:pPr marL="171450" lvl="1" indent="-1714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Continuous interaction between information systems and clinical processes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1" dirty="0">
                <a:latin typeface="+mj-lt"/>
                <a:cs typeface="+mj-cs"/>
              </a:rPr>
              <a:t>Multi-Layer System Integration</a:t>
            </a:r>
            <a:endParaRPr lang="en-US" dirty="0">
              <a:latin typeface="+mj-lt"/>
              <a:cs typeface="+mj-cs"/>
            </a:endParaRPr>
          </a:p>
          <a:p>
            <a:pPr marL="171450" lvl="1" indent="-1714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Clinical information systems (EHR, HIS, PACS, LIS)</a:t>
            </a:r>
          </a:p>
          <a:p>
            <a:pPr marL="171450" lvl="1" indent="-1714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Internet of Medical Things (IoMT), wearables, and smart medical devices</a:t>
            </a:r>
          </a:p>
          <a:p>
            <a:pPr marL="171450" lvl="1" indent="-1714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AI-driven clinical decision support and automation systems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1" dirty="0">
                <a:latin typeface="+mj-lt"/>
                <a:cs typeface="+mj-cs"/>
              </a:rPr>
              <a:t>Growing System Interdependency</a:t>
            </a:r>
            <a:endParaRPr lang="en-US" dirty="0">
              <a:latin typeface="+mj-lt"/>
              <a:cs typeface="+mj-cs"/>
            </a:endParaRPr>
          </a:p>
          <a:p>
            <a:pPr marL="171450" lvl="1" indent="-1714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Functional dependencies across technical and organizational layers</a:t>
            </a:r>
          </a:p>
          <a:p>
            <a:pPr marL="171450" lvl="1" indent="-1714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Failure propagation across interconnected subsystems</a:t>
            </a:r>
          </a:p>
          <a:p>
            <a:pPr marL="171450" lvl="1" indent="-1714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Limited fault isolation in highly integrated environments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b="1" dirty="0">
                <a:latin typeface="+mj-lt"/>
                <a:cs typeface="+mj-cs"/>
              </a:rPr>
              <a:t>Security Implications</a:t>
            </a:r>
            <a:endParaRPr lang="en-US" dirty="0">
              <a:latin typeface="+mj-lt"/>
              <a:cs typeface="+mj-cs"/>
            </a:endParaRPr>
          </a:p>
          <a:p>
            <a:pPr marL="171450" lvl="1" indent="-1714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Security breaches extend beyond data compromise</a:t>
            </a:r>
          </a:p>
          <a:p>
            <a:pPr marL="171450" lvl="1" indent="-1714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Attacks can disrupt physical processes and clinical workflows</a:t>
            </a:r>
          </a:p>
          <a:p>
            <a:pPr marL="171450" lvl="1" indent="-171450">
              <a:buFont typeface="Wingdings" panose="05000000000000000000" pitchFamily="2" charset="2"/>
              <a:buChar char="v"/>
            </a:pPr>
            <a:r>
              <a:rPr lang="en-US" dirty="0">
                <a:latin typeface="+mj-lt"/>
              </a:rPr>
              <a:t>A single vulnerability may trigger cascading system-wide failures</a:t>
            </a:r>
          </a:p>
          <a:p>
            <a:pPr algn="ctr"/>
            <a:endParaRPr lang="fa-IR" sz="12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4D674-7F72-CFDA-303C-D245D1E3E40A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6/73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17608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>
          <a:extLst>
            <a:ext uri="{FF2B5EF4-FFF2-40B4-BE49-F238E27FC236}">
              <a16:creationId xmlns:a16="http://schemas.microsoft.com/office/drawing/2014/main" id="{98AA4E26-F7D4-5226-5B0E-C7899973D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2">
            <a:extLst>
              <a:ext uri="{FF2B5EF4-FFF2-40B4-BE49-F238E27FC236}">
                <a16:creationId xmlns:a16="http://schemas.microsoft.com/office/drawing/2014/main" id="{F2A7DCC6-EC23-A588-1D65-4EB1F37730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7303" y="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en-US" sz="2400" dirty="0">
                <a:latin typeface="+mj-lt"/>
              </a:rPr>
              <a:t>Methodology</a:t>
            </a:r>
            <a:endParaRPr sz="2400" dirty="0">
              <a:latin typeface="+mj-lt"/>
            </a:endParaRPr>
          </a:p>
        </p:txBody>
      </p:sp>
      <p:grpSp>
        <p:nvGrpSpPr>
          <p:cNvPr id="4" name="Google Shape;1324;p26">
            <a:extLst>
              <a:ext uri="{FF2B5EF4-FFF2-40B4-BE49-F238E27FC236}">
                <a16:creationId xmlns:a16="http://schemas.microsoft.com/office/drawing/2014/main" id="{1769C387-B51C-2AD4-8630-37DD6D78F324}"/>
              </a:ext>
            </a:extLst>
          </p:cNvPr>
          <p:cNvGrpSpPr/>
          <p:nvPr/>
        </p:nvGrpSpPr>
        <p:grpSpPr>
          <a:xfrm>
            <a:off x="0" y="4483262"/>
            <a:ext cx="841108" cy="660238"/>
            <a:chOff x="3327961" y="1325336"/>
            <a:chExt cx="2468795" cy="1485418"/>
          </a:xfrm>
        </p:grpSpPr>
        <p:sp>
          <p:nvSpPr>
            <p:cNvPr id="5" name="Google Shape;1325;p26">
              <a:extLst>
                <a:ext uri="{FF2B5EF4-FFF2-40B4-BE49-F238E27FC236}">
                  <a16:creationId xmlns:a16="http://schemas.microsoft.com/office/drawing/2014/main" id="{23AE61BD-F61C-9A1E-C2E5-E3ED5FA377A1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26;p26">
              <a:extLst>
                <a:ext uri="{FF2B5EF4-FFF2-40B4-BE49-F238E27FC236}">
                  <a16:creationId xmlns:a16="http://schemas.microsoft.com/office/drawing/2014/main" id="{41007FA4-E4ED-4456-FD41-44199AED25A5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27;p26">
              <a:extLst>
                <a:ext uri="{FF2B5EF4-FFF2-40B4-BE49-F238E27FC236}">
                  <a16:creationId xmlns:a16="http://schemas.microsoft.com/office/drawing/2014/main" id="{6248C652-2757-9EAF-62C9-CB5A47732A2B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28;p26">
              <a:extLst>
                <a:ext uri="{FF2B5EF4-FFF2-40B4-BE49-F238E27FC236}">
                  <a16:creationId xmlns:a16="http://schemas.microsoft.com/office/drawing/2014/main" id="{5D7BFAE9-6F02-F8D6-1C75-8D1085FA015C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9;p26">
              <a:extLst>
                <a:ext uri="{FF2B5EF4-FFF2-40B4-BE49-F238E27FC236}">
                  <a16:creationId xmlns:a16="http://schemas.microsoft.com/office/drawing/2014/main" id="{81E0D1B7-5EA1-DC8A-5AEA-F6556F957C72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30;p26">
              <a:extLst>
                <a:ext uri="{FF2B5EF4-FFF2-40B4-BE49-F238E27FC236}">
                  <a16:creationId xmlns:a16="http://schemas.microsoft.com/office/drawing/2014/main" id="{52AECA64-98B0-8F42-C854-F94D033F6CBC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1;p26">
              <a:extLst>
                <a:ext uri="{FF2B5EF4-FFF2-40B4-BE49-F238E27FC236}">
                  <a16:creationId xmlns:a16="http://schemas.microsoft.com/office/drawing/2014/main" id="{DB235228-E4C6-FCC5-147D-0845C76888AB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2;p26">
              <a:extLst>
                <a:ext uri="{FF2B5EF4-FFF2-40B4-BE49-F238E27FC236}">
                  <a16:creationId xmlns:a16="http://schemas.microsoft.com/office/drawing/2014/main" id="{4B015C93-ADD1-A600-35A8-B763A817EF9F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3;p26">
              <a:extLst>
                <a:ext uri="{FF2B5EF4-FFF2-40B4-BE49-F238E27FC236}">
                  <a16:creationId xmlns:a16="http://schemas.microsoft.com/office/drawing/2014/main" id="{2132F319-73BA-D152-6BCC-079BC7F271EE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4;p26">
              <a:extLst>
                <a:ext uri="{FF2B5EF4-FFF2-40B4-BE49-F238E27FC236}">
                  <a16:creationId xmlns:a16="http://schemas.microsoft.com/office/drawing/2014/main" id="{3C853324-6B6F-203A-CBA0-2FBB6031540C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5;p26">
              <a:extLst>
                <a:ext uri="{FF2B5EF4-FFF2-40B4-BE49-F238E27FC236}">
                  <a16:creationId xmlns:a16="http://schemas.microsoft.com/office/drawing/2014/main" id="{984077F0-09B6-EA14-32ED-1C9EEE1A0104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6;p26">
              <a:extLst>
                <a:ext uri="{FF2B5EF4-FFF2-40B4-BE49-F238E27FC236}">
                  <a16:creationId xmlns:a16="http://schemas.microsoft.com/office/drawing/2014/main" id="{E406437D-5989-CCE2-7A00-4AC507B107DE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7;p26">
              <a:extLst>
                <a:ext uri="{FF2B5EF4-FFF2-40B4-BE49-F238E27FC236}">
                  <a16:creationId xmlns:a16="http://schemas.microsoft.com/office/drawing/2014/main" id="{8BB351CB-4C30-2D5B-3C65-BD411208789A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Flowchart: Predefined Process 23">
            <a:extLst>
              <a:ext uri="{FF2B5EF4-FFF2-40B4-BE49-F238E27FC236}">
                <a16:creationId xmlns:a16="http://schemas.microsoft.com/office/drawing/2014/main" id="{26442563-2002-59D5-3DBD-92ED89B33B28}"/>
              </a:ext>
            </a:extLst>
          </p:cNvPr>
          <p:cNvSpPr/>
          <p:nvPr/>
        </p:nvSpPr>
        <p:spPr>
          <a:xfrm>
            <a:off x="831015" y="908512"/>
            <a:ext cx="2640143" cy="3238937"/>
          </a:xfrm>
          <a:prstGeom prst="flowChartPredefinedProcess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Approach:</a:t>
            </a:r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Combines Reinforcement Learning with Federated Learning for distributed model training.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Integrates Blockchain Technology as an immutable, decentralized mechanism for governance, transparency, and secure coordination.</a:t>
            </a:r>
          </a:p>
        </p:txBody>
      </p:sp>
      <p:sp>
        <p:nvSpPr>
          <p:cNvPr id="25" name="Flowchart: Predefined Process 24">
            <a:extLst>
              <a:ext uri="{FF2B5EF4-FFF2-40B4-BE49-F238E27FC236}">
                <a16:creationId xmlns:a16="http://schemas.microsoft.com/office/drawing/2014/main" id="{B9999D49-371E-591A-F620-BCF1559921FB}"/>
              </a:ext>
            </a:extLst>
          </p:cNvPr>
          <p:cNvSpPr/>
          <p:nvPr/>
        </p:nvSpPr>
        <p:spPr>
          <a:xfrm>
            <a:off x="3603663" y="908512"/>
            <a:ext cx="2640143" cy="3238937"/>
          </a:xfrm>
          <a:prstGeom prst="flowChartPredefinedProcess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Core Features:</a:t>
            </a:r>
          </a:p>
          <a:p>
            <a:pPr algn="ctr"/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endParaRPr lang="en-US" sz="11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Decentralized training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Blockchain coordination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dirty="0"/>
              <a:t>Reinforcement Learning enhancement</a:t>
            </a:r>
          </a:p>
        </p:txBody>
      </p:sp>
      <p:sp>
        <p:nvSpPr>
          <p:cNvPr id="26" name="Flowchart: Predefined Process 25">
            <a:extLst>
              <a:ext uri="{FF2B5EF4-FFF2-40B4-BE49-F238E27FC236}">
                <a16:creationId xmlns:a16="http://schemas.microsoft.com/office/drawing/2014/main" id="{3B910962-F115-6E06-2861-FF1D7316DE80}"/>
              </a:ext>
            </a:extLst>
          </p:cNvPr>
          <p:cNvSpPr/>
          <p:nvPr/>
        </p:nvSpPr>
        <p:spPr>
          <a:xfrm>
            <a:off x="6376311" y="908512"/>
            <a:ext cx="2640143" cy="3238938"/>
          </a:xfrm>
          <a:prstGeom prst="flowChartPredefinedProcess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Scope:</a:t>
            </a:r>
          </a:p>
          <a:p>
            <a:pPr algn="ctr"/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endParaRPr lang="en-US" sz="11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Applicable to post-COVID-19 patient data monitoring for clinical decision support.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Targets privacy preservation and secure communication in smart healthcare IoMT environments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DB646-1FF9-BE0F-7E86-7B3D61253468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60/73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28435453"/>
      </p:ext>
    </p:extLst>
  </p:cSld>
  <p:clrMapOvr>
    <a:masterClrMapping/>
  </p:clrMapOvr>
  <p:transition spd="slow">
    <p:push dir="u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>
          <a:extLst>
            <a:ext uri="{FF2B5EF4-FFF2-40B4-BE49-F238E27FC236}">
              <a16:creationId xmlns:a16="http://schemas.microsoft.com/office/drawing/2014/main" id="{CE5AE037-4A99-06B0-5E78-03C6FA397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2">
            <a:extLst>
              <a:ext uri="{FF2B5EF4-FFF2-40B4-BE49-F238E27FC236}">
                <a16:creationId xmlns:a16="http://schemas.microsoft.com/office/drawing/2014/main" id="{0A2F193A-82F9-4D71-6EBB-36CA50CA68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7655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+mj-lt"/>
              </a:rPr>
              <a:t>Results and Discussion</a:t>
            </a:r>
          </a:p>
        </p:txBody>
      </p:sp>
      <p:grpSp>
        <p:nvGrpSpPr>
          <p:cNvPr id="5" name="Google Shape;1324;p26">
            <a:extLst>
              <a:ext uri="{FF2B5EF4-FFF2-40B4-BE49-F238E27FC236}">
                <a16:creationId xmlns:a16="http://schemas.microsoft.com/office/drawing/2014/main" id="{0578AD86-CBD7-1230-6450-3DCEACA0B2F6}"/>
              </a:ext>
            </a:extLst>
          </p:cNvPr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6" name="Google Shape;1325;p26">
              <a:extLst>
                <a:ext uri="{FF2B5EF4-FFF2-40B4-BE49-F238E27FC236}">
                  <a16:creationId xmlns:a16="http://schemas.microsoft.com/office/drawing/2014/main" id="{6CBC8DFD-76B3-EC39-697E-ED0F2E4FB0CB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26;p26">
              <a:extLst>
                <a:ext uri="{FF2B5EF4-FFF2-40B4-BE49-F238E27FC236}">
                  <a16:creationId xmlns:a16="http://schemas.microsoft.com/office/drawing/2014/main" id="{97E0EC73-02CF-C536-B9BA-43B56F0696A8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27;p26">
              <a:extLst>
                <a:ext uri="{FF2B5EF4-FFF2-40B4-BE49-F238E27FC236}">
                  <a16:creationId xmlns:a16="http://schemas.microsoft.com/office/drawing/2014/main" id="{B48812B0-773D-B497-6CAC-20084CD5F295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8;p26">
              <a:extLst>
                <a:ext uri="{FF2B5EF4-FFF2-40B4-BE49-F238E27FC236}">
                  <a16:creationId xmlns:a16="http://schemas.microsoft.com/office/drawing/2014/main" id="{2D186AC9-1553-8F93-689D-50AC4825F0DB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29;p26">
              <a:extLst>
                <a:ext uri="{FF2B5EF4-FFF2-40B4-BE49-F238E27FC236}">
                  <a16:creationId xmlns:a16="http://schemas.microsoft.com/office/drawing/2014/main" id="{8EE9543F-7DDB-207A-0644-DAACA49842BC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0;p26">
              <a:extLst>
                <a:ext uri="{FF2B5EF4-FFF2-40B4-BE49-F238E27FC236}">
                  <a16:creationId xmlns:a16="http://schemas.microsoft.com/office/drawing/2014/main" id="{32247749-F161-921C-C17C-CA56C9D16716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1;p26">
              <a:extLst>
                <a:ext uri="{FF2B5EF4-FFF2-40B4-BE49-F238E27FC236}">
                  <a16:creationId xmlns:a16="http://schemas.microsoft.com/office/drawing/2014/main" id="{F71E9D08-A698-6FFB-B7F0-C73042BCEF10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2;p26">
              <a:extLst>
                <a:ext uri="{FF2B5EF4-FFF2-40B4-BE49-F238E27FC236}">
                  <a16:creationId xmlns:a16="http://schemas.microsoft.com/office/drawing/2014/main" id="{E188A9F5-CEE1-2225-D716-AAEA48780E9D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3;p26">
              <a:extLst>
                <a:ext uri="{FF2B5EF4-FFF2-40B4-BE49-F238E27FC236}">
                  <a16:creationId xmlns:a16="http://schemas.microsoft.com/office/drawing/2014/main" id="{F007E8D4-0FF0-338B-C7BD-A4D4C68BDBA4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4;p26">
              <a:extLst>
                <a:ext uri="{FF2B5EF4-FFF2-40B4-BE49-F238E27FC236}">
                  <a16:creationId xmlns:a16="http://schemas.microsoft.com/office/drawing/2014/main" id="{6986C197-564C-3D25-C896-ED11D972047B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5;p26">
              <a:extLst>
                <a:ext uri="{FF2B5EF4-FFF2-40B4-BE49-F238E27FC236}">
                  <a16:creationId xmlns:a16="http://schemas.microsoft.com/office/drawing/2014/main" id="{1ADA7F64-1D22-E3C7-D478-4218D4A703A8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6;p26">
              <a:extLst>
                <a:ext uri="{FF2B5EF4-FFF2-40B4-BE49-F238E27FC236}">
                  <a16:creationId xmlns:a16="http://schemas.microsoft.com/office/drawing/2014/main" id="{B78339F8-A3F4-0BEF-D8C5-C2EA37CA9543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37;p26">
              <a:extLst>
                <a:ext uri="{FF2B5EF4-FFF2-40B4-BE49-F238E27FC236}">
                  <a16:creationId xmlns:a16="http://schemas.microsoft.com/office/drawing/2014/main" id="{EE1A5365-7F31-E34E-13DF-84A88CE7E7C9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Flowchart: Predefined Process 20">
            <a:extLst>
              <a:ext uri="{FF2B5EF4-FFF2-40B4-BE49-F238E27FC236}">
                <a16:creationId xmlns:a16="http://schemas.microsoft.com/office/drawing/2014/main" id="{AAC07AEB-314C-A9A4-975B-A5CF0F06486D}"/>
              </a:ext>
            </a:extLst>
          </p:cNvPr>
          <p:cNvSpPr/>
          <p:nvPr/>
        </p:nvSpPr>
        <p:spPr>
          <a:xfrm>
            <a:off x="1541417" y="666207"/>
            <a:ext cx="2968351" cy="3566160"/>
          </a:xfrm>
          <a:prstGeom prst="flowChartPredefinedProcess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Results:</a:t>
            </a:r>
          </a:p>
          <a:p>
            <a:pPr algn="ctr"/>
            <a:endParaRPr lang="en-US" sz="1100" b="1" dirty="0"/>
          </a:p>
          <a:p>
            <a:pPr algn="ctr"/>
            <a:endParaRPr lang="en-US" sz="11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The proposed Blockchain-Reinforcement Federated Learning model improves reliability and privacy protection compared with baseline FL models.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Demonstrates comparatively higher performance and scalability in distributed healthcare settings.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Decentralized structure helps avoid intermediate dependency and reduces risk of data leakage.</a:t>
            </a:r>
          </a:p>
        </p:txBody>
      </p:sp>
      <p:sp>
        <p:nvSpPr>
          <p:cNvPr id="22" name="Flowchart: Predefined Process 21">
            <a:extLst>
              <a:ext uri="{FF2B5EF4-FFF2-40B4-BE49-F238E27FC236}">
                <a16:creationId xmlns:a16="http://schemas.microsoft.com/office/drawing/2014/main" id="{1D6D8DE5-C079-8228-6B5E-170C0E6D83FB}"/>
              </a:ext>
            </a:extLst>
          </p:cNvPr>
          <p:cNvSpPr/>
          <p:nvPr/>
        </p:nvSpPr>
        <p:spPr>
          <a:xfrm>
            <a:off x="4817477" y="666206"/>
            <a:ext cx="2968351" cy="3566161"/>
          </a:xfrm>
          <a:prstGeom prst="flowChartPredefinedProcess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Discussion:</a:t>
            </a:r>
          </a:p>
          <a:p>
            <a:pPr algn="ctr"/>
            <a:endParaRPr lang="en-US" sz="1100" b="1" dirty="0"/>
          </a:p>
          <a:p>
            <a:pPr algn="ctr"/>
            <a:endParaRPr lang="en-US" sz="1100" b="1" dirty="0"/>
          </a:p>
          <a:p>
            <a:pPr algn="ctr"/>
            <a:endParaRPr lang="en-US" sz="11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Reinforcement learning assists in adaptive model update decisions under dynamic IoMT conditions.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Blockchain provides secure, immutable transaction records for aggregation coordination.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The approach aligns well with zero-trust and data minimization principles for healthcare data.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Suggests practical feasibility for real-world decentralized healthcare monitoring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6B297-48F3-792F-BEEF-AC0A07346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871" y="876731"/>
            <a:ext cx="4219794" cy="3525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DDAF03-CF85-F2DB-5EA2-CEE94FA20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21" y="1133554"/>
            <a:ext cx="7401958" cy="2942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C7D07A-C7A3-D287-EF5A-49C5B176AAED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61/73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5673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>
          <a:extLst>
            <a:ext uri="{FF2B5EF4-FFF2-40B4-BE49-F238E27FC236}">
              <a16:creationId xmlns:a16="http://schemas.microsoft.com/office/drawing/2014/main" id="{CCA2854F-D56C-B7E8-A932-E7BA4799E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2">
            <a:extLst>
              <a:ext uri="{FF2B5EF4-FFF2-40B4-BE49-F238E27FC236}">
                <a16:creationId xmlns:a16="http://schemas.microsoft.com/office/drawing/2014/main" id="{FF9E2941-BC6D-5468-EB47-F82EEB570F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127799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+mj-lt"/>
              </a:rPr>
              <a:t>Limitations and Future Directions</a:t>
            </a:r>
          </a:p>
        </p:txBody>
      </p:sp>
      <p:grpSp>
        <p:nvGrpSpPr>
          <p:cNvPr id="4" name="Google Shape;1324;p26">
            <a:extLst>
              <a:ext uri="{FF2B5EF4-FFF2-40B4-BE49-F238E27FC236}">
                <a16:creationId xmlns:a16="http://schemas.microsoft.com/office/drawing/2014/main" id="{C4CF525C-B840-795C-A11A-4EA2F42FF97D}"/>
              </a:ext>
            </a:extLst>
          </p:cNvPr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5" name="Google Shape;1325;p26">
              <a:extLst>
                <a:ext uri="{FF2B5EF4-FFF2-40B4-BE49-F238E27FC236}">
                  <a16:creationId xmlns:a16="http://schemas.microsoft.com/office/drawing/2014/main" id="{C7FFC3EC-DD97-CDBF-2090-B744FC9CFA68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26;p26">
              <a:extLst>
                <a:ext uri="{FF2B5EF4-FFF2-40B4-BE49-F238E27FC236}">
                  <a16:creationId xmlns:a16="http://schemas.microsoft.com/office/drawing/2014/main" id="{D5E3551F-C478-DA6C-43C1-5FBB876B3C89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27;p26">
              <a:extLst>
                <a:ext uri="{FF2B5EF4-FFF2-40B4-BE49-F238E27FC236}">
                  <a16:creationId xmlns:a16="http://schemas.microsoft.com/office/drawing/2014/main" id="{8934C357-F3F7-E654-8C39-35CC589A1258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28;p26">
              <a:extLst>
                <a:ext uri="{FF2B5EF4-FFF2-40B4-BE49-F238E27FC236}">
                  <a16:creationId xmlns:a16="http://schemas.microsoft.com/office/drawing/2014/main" id="{7E6DE941-1580-83D7-DFE7-8F5870BD2486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9;p26">
              <a:extLst>
                <a:ext uri="{FF2B5EF4-FFF2-40B4-BE49-F238E27FC236}">
                  <a16:creationId xmlns:a16="http://schemas.microsoft.com/office/drawing/2014/main" id="{8531A4A8-5FAD-656D-BBC7-C209F28B657E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30;p26">
              <a:extLst>
                <a:ext uri="{FF2B5EF4-FFF2-40B4-BE49-F238E27FC236}">
                  <a16:creationId xmlns:a16="http://schemas.microsoft.com/office/drawing/2014/main" id="{B44B672D-AD30-490E-7A93-80ACAC48B6D0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1;p26">
              <a:extLst>
                <a:ext uri="{FF2B5EF4-FFF2-40B4-BE49-F238E27FC236}">
                  <a16:creationId xmlns:a16="http://schemas.microsoft.com/office/drawing/2014/main" id="{6CC3CE6C-75E5-E6DE-99B5-13D8E6961DE5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2;p26">
              <a:extLst>
                <a:ext uri="{FF2B5EF4-FFF2-40B4-BE49-F238E27FC236}">
                  <a16:creationId xmlns:a16="http://schemas.microsoft.com/office/drawing/2014/main" id="{E74C8489-884C-5BA6-67B8-9D89EF515FE7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3;p26">
              <a:extLst>
                <a:ext uri="{FF2B5EF4-FFF2-40B4-BE49-F238E27FC236}">
                  <a16:creationId xmlns:a16="http://schemas.microsoft.com/office/drawing/2014/main" id="{843F1233-3E0A-EA31-8FE3-0A040C1A3D58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4;p26">
              <a:extLst>
                <a:ext uri="{FF2B5EF4-FFF2-40B4-BE49-F238E27FC236}">
                  <a16:creationId xmlns:a16="http://schemas.microsoft.com/office/drawing/2014/main" id="{D49FCFEA-29AD-4C76-472E-B5488818B57D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5;p26">
              <a:extLst>
                <a:ext uri="{FF2B5EF4-FFF2-40B4-BE49-F238E27FC236}">
                  <a16:creationId xmlns:a16="http://schemas.microsoft.com/office/drawing/2014/main" id="{37A19954-EDFA-5F04-8F37-23EC965E85B4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6;p26">
              <a:extLst>
                <a:ext uri="{FF2B5EF4-FFF2-40B4-BE49-F238E27FC236}">
                  <a16:creationId xmlns:a16="http://schemas.microsoft.com/office/drawing/2014/main" id="{C187F4A2-EA3A-9965-B6DE-ADD3A41E1FDF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7;p26">
              <a:extLst>
                <a:ext uri="{FF2B5EF4-FFF2-40B4-BE49-F238E27FC236}">
                  <a16:creationId xmlns:a16="http://schemas.microsoft.com/office/drawing/2014/main" id="{14B9BE34-6D7B-0316-FAD7-2BF4AD159713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Flowchart: Predefined Process 20">
            <a:extLst>
              <a:ext uri="{FF2B5EF4-FFF2-40B4-BE49-F238E27FC236}">
                <a16:creationId xmlns:a16="http://schemas.microsoft.com/office/drawing/2014/main" id="{768FFAD9-64AE-CE41-6A99-96611935586C}"/>
              </a:ext>
            </a:extLst>
          </p:cNvPr>
          <p:cNvSpPr/>
          <p:nvPr/>
        </p:nvSpPr>
        <p:spPr>
          <a:xfrm>
            <a:off x="1443446" y="749183"/>
            <a:ext cx="2837285" cy="3522372"/>
          </a:xfrm>
          <a:prstGeom prst="flowChartPredefinedProcess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Limitations:</a:t>
            </a:r>
          </a:p>
          <a:p>
            <a:pPr algn="ctr"/>
            <a:endParaRPr lang="en-US" sz="1100" b="1" dirty="0"/>
          </a:p>
          <a:p>
            <a:pPr algn="ctr"/>
            <a:endParaRPr lang="en-US" sz="11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Computational overhead: Combining RL + FL + Blockchain increases complexity and processing cost.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Implementation constraints: Real-world IoMT devices often have limited resources which may impact feasibility.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Evaluation : Article summarizes overall improvements but excludes extensive empirical benchmarking on diverse healthcare datasets. </a:t>
            </a:r>
          </a:p>
        </p:txBody>
      </p:sp>
      <p:sp>
        <p:nvSpPr>
          <p:cNvPr id="22" name="Flowchart: Predefined Process 21">
            <a:extLst>
              <a:ext uri="{FF2B5EF4-FFF2-40B4-BE49-F238E27FC236}">
                <a16:creationId xmlns:a16="http://schemas.microsoft.com/office/drawing/2014/main" id="{6228A535-CD70-0E7F-34E3-81972431AC83}"/>
              </a:ext>
            </a:extLst>
          </p:cNvPr>
          <p:cNvSpPr/>
          <p:nvPr/>
        </p:nvSpPr>
        <p:spPr>
          <a:xfrm>
            <a:off x="4523125" y="749181"/>
            <a:ext cx="2968424" cy="3522373"/>
          </a:xfrm>
          <a:prstGeom prst="flowChartPredefinedProcess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Future Directions:</a:t>
            </a:r>
          </a:p>
          <a:p>
            <a:pPr algn="ctr"/>
            <a:endParaRPr lang="en-US" sz="1100" b="1" dirty="0"/>
          </a:p>
          <a:p>
            <a:pPr algn="ctr"/>
            <a:endParaRPr lang="en-US" sz="11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Optimization of consensus mechanisms to reduce Blockchain transaction latency and computing cost.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Lightweight RL-FL hybrid models suitable for resource-constrained IoMT edge devices.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Comprehensive real-world deployments and benchmark comparisons across healthcare scenarios.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100" dirty="0"/>
              <a:t>Privacy metrics and formal guarantees tailored to healthcare regulation compliance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771D21-295A-3416-4A37-F62895336A16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62/73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993953836"/>
      </p:ext>
    </p:extLst>
  </p:cSld>
  <p:clrMapOvr>
    <a:masterClrMapping/>
  </p:clrMapOvr>
  <p:transition spd="slow">
    <p:push dir="u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>
          <a:extLst>
            <a:ext uri="{FF2B5EF4-FFF2-40B4-BE49-F238E27FC236}">
              <a16:creationId xmlns:a16="http://schemas.microsoft.com/office/drawing/2014/main" id="{27EB16C8-C0D8-4C31-6F46-8DF89058A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2">
            <a:extLst>
              <a:ext uri="{FF2B5EF4-FFF2-40B4-BE49-F238E27FC236}">
                <a16:creationId xmlns:a16="http://schemas.microsoft.com/office/drawing/2014/main" id="{754F3533-14F6-A408-9AA2-7DC4D5A1CF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88384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en-US" sz="2400" dirty="0">
                <a:latin typeface="+mj-lt"/>
              </a:rPr>
              <a:t>Critique</a:t>
            </a:r>
            <a:endParaRPr sz="2400" dirty="0">
              <a:latin typeface="+mj-lt"/>
            </a:endParaRPr>
          </a:p>
        </p:txBody>
      </p:sp>
      <p:grpSp>
        <p:nvGrpSpPr>
          <p:cNvPr id="4" name="Google Shape;1324;p26">
            <a:extLst>
              <a:ext uri="{FF2B5EF4-FFF2-40B4-BE49-F238E27FC236}">
                <a16:creationId xmlns:a16="http://schemas.microsoft.com/office/drawing/2014/main" id="{F750943D-E118-E56E-4396-AFDC40D5CA90}"/>
              </a:ext>
            </a:extLst>
          </p:cNvPr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5" name="Google Shape;1325;p26">
              <a:extLst>
                <a:ext uri="{FF2B5EF4-FFF2-40B4-BE49-F238E27FC236}">
                  <a16:creationId xmlns:a16="http://schemas.microsoft.com/office/drawing/2014/main" id="{663520C6-4FC4-1A00-4417-D6C8810C442E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26;p26">
              <a:extLst>
                <a:ext uri="{FF2B5EF4-FFF2-40B4-BE49-F238E27FC236}">
                  <a16:creationId xmlns:a16="http://schemas.microsoft.com/office/drawing/2014/main" id="{71786A12-D338-B766-CBDA-7981F535E1F4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27;p26">
              <a:extLst>
                <a:ext uri="{FF2B5EF4-FFF2-40B4-BE49-F238E27FC236}">
                  <a16:creationId xmlns:a16="http://schemas.microsoft.com/office/drawing/2014/main" id="{A7924C5E-437D-30C8-2C7A-57708AD713E4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28;p26">
              <a:extLst>
                <a:ext uri="{FF2B5EF4-FFF2-40B4-BE49-F238E27FC236}">
                  <a16:creationId xmlns:a16="http://schemas.microsoft.com/office/drawing/2014/main" id="{88DDF086-8DF9-0008-5BD0-1DAE2C354668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9;p26">
              <a:extLst>
                <a:ext uri="{FF2B5EF4-FFF2-40B4-BE49-F238E27FC236}">
                  <a16:creationId xmlns:a16="http://schemas.microsoft.com/office/drawing/2014/main" id="{4497DCAE-EBA5-C670-309A-A0CE3CEE513B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30;p26">
              <a:extLst>
                <a:ext uri="{FF2B5EF4-FFF2-40B4-BE49-F238E27FC236}">
                  <a16:creationId xmlns:a16="http://schemas.microsoft.com/office/drawing/2014/main" id="{C34F6D50-C38A-9C14-8BEE-2A3F692DDEFF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1;p26">
              <a:extLst>
                <a:ext uri="{FF2B5EF4-FFF2-40B4-BE49-F238E27FC236}">
                  <a16:creationId xmlns:a16="http://schemas.microsoft.com/office/drawing/2014/main" id="{7CA3C20A-CAF1-0C8B-C046-7D5DC058A090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2;p26">
              <a:extLst>
                <a:ext uri="{FF2B5EF4-FFF2-40B4-BE49-F238E27FC236}">
                  <a16:creationId xmlns:a16="http://schemas.microsoft.com/office/drawing/2014/main" id="{592E1967-A21F-CAB4-A5A3-7CE75BD8D32B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3;p26">
              <a:extLst>
                <a:ext uri="{FF2B5EF4-FFF2-40B4-BE49-F238E27FC236}">
                  <a16:creationId xmlns:a16="http://schemas.microsoft.com/office/drawing/2014/main" id="{15749B89-8995-0609-5A3D-1472A7DED599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4;p26">
              <a:extLst>
                <a:ext uri="{FF2B5EF4-FFF2-40B4-BE49-F238E27FC236}">
                  <a16:creationId xmlns:a16="http://schemas.microsoft.com/office/drawing/2014/main" id="{7D7AA46D-50B3-0687-53E8-26505C5C87DE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5;p26">
              <a:extLst>
                <a:ext uri="{FF2B5EF4-FFF2-40B4-BE49-F238E27FC236}">
                  <a16:creationId xmlns:a16="http://schemas.microsoft.com/office/drawing/2014/main" id="{EDAC61A1-2BE2-6DD4-D49B-1B18058190A7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6;p26">
              <a:extLst>
                <a:ext uri="{FF2B5EF4-FFF2-40B4-BE49-F238E27FC236}">
                  <a16:creationId xmlns:a16="http://schemas.microsoft.com/office/drawing/2014/main" id="{8944C9C6-8BE5-03E4-4945-2E3EFF03BAD0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7;p26">
              <a:extLst>
                <a:ext uri="{FF2B5EF4-FFF2-40B4-BE49-F238E27FC236}">
                  <a16:creationId xmlns:a16="http://schemas.microsoft.com/office/drawing/2014/main" id="{5B0CF4A7-A4A4-AA7F-6ED4-502623DA9C97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Flowchart: Predefined Process 21">
            <a:extLst>
              <a:ext uri="{FF2B5EF4-FFF2-40B4-BE49-F238E27FC236}">
                <a16:creationId xmlns:a16="http://schemas.microsoft.com/office/drawing/2014/main" id="{CF9C023D-A9B0-9F3B-130F-7CA1FE52907C}"/>
              </a:ext>
            </a:extLst>
          </p:cNvPr>
          <p:cNvSpPr/>
          <p:nvPr/>
        </p:nvSpPr>
        <p:spPr>
          <a:xfrm>
            <a:off x="960121" y="716478"/>
            <a:ext cx="2801938" cy="3574672"/>
          </a:xfrm>
          <a:prstGeom prst="flowChartPredefinedProcess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Strengths: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/>
              <a:t>Integrates three advanced paradigms ( Reinforcement Learning, Federated Learning, and Blockchain ) addressing privacy, security, and scalability simultaneously.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/>
              <a:t>Offers a compelling architecture for decentralized clinical monitoring in IoMT, particularly for layered decision-making environments such as post-COVID-19 care.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/>
              <a:t>Emphasizes secure, transparent communication and trustless coordination, relevant to smart healthcare contexts.</a:t>
            </a:r>
          </a:p>
        </p:txBody>
      </p:sp>
      <p:sp>
        <p:nvSpPr>
          <p:cNvPr id="23" name="Flowchart: Predefined Process 22">
            <a:extLst>
              <a:ext uri="{FF2B5EF4-FFF2-40B4-BE49-F238E27FC236}">
                <a16:creationId xmlns:a16="http://schemas.microsoft.com/office/drawing/2014/main" id="{001DA0A4-E5C4-E333-5B4B-0BF8D0ACAD92}"/>
              </a:ext>
            </a:extLst>
          </p:cNvPr>
          <p:cNvSpPr/>
          <p:nvPr/>
        </p:nvSpPr>
        <p:spPr>
          <a:xfrm>
            <a:off x="3817762" y="713676"/>
            <a:ext cx="2640143" cy="3574673"/>
          </a:xfrm>
          <a:prstGeom prst="flowChartPredefinedProcess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Limitations:</a:t>
            </a:r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  <a:p>
            <a:pPr algn="ctr"/>
            <a:endParaRPr lang="en-US" sz="10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/>
              <a:t>The hybrid model might suffer from high communication and consensus overhead in large IoMT networks.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/>
              <a:t>Many IoMT devices are low-power and cannot efficiently support Blockchain operations or complex RL workflows.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/>
              <a:t>The article could benefit from larger empirical evaluations, including diverse clinical datasets and real-time IoMT deployment experiments.</a:t>
            </a:r>
          </a:p>
        </p:txBody>
      </p:sp>
      <p:sp>
        <p:nvSpPr>
          <p:cNvPr id="24" name="Flowchart: Predefined Process 23">
            <a:extLst>
              <a:ext uri="{FF2B5EF4-FFF2-40B4-BE49-F238E27FC236}">
                <a16:creationId xmlns:a16="http://schemas.microsoft.com/office/drawing/2014/main" id="{84317EAE-C0CD-4319-721D-1EC2A5D1D72D}"/>
              </a:ext>
            </a:extLst>
          </p:cNvPr>
          <p:cNvSpPr/>
          <p:nvPr/>
        </p:nvSpPr>
        <p:spPr>
          <a:xfrm>
            <a:off x="6503857" y="716476"/>
            <a:ext cx="2512597" cy="3571874"/>
          </a:xfrm>
          <a:prstGeom prst="flowChartPredefinedProcess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Insight:</a:t>
            </a:r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algn="ctr"/>
            <a:endParaRPr lang="en-US" sz="10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/>
              <a:t>Future research should focus on lightweight hybrid mechanisms, model compression, and Blockchain scaling to make B-RFL feasible for real IoMT ecosystems.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000" dirty="0"/>
              <a:t>Introducing quantitative privacy metrics and formal robustness evaluations would strengthen scientific grounding for healthcare applications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E0804E-F748-7867-53EE-5F32626C1BDD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63/73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87700265"/>
      </p:ext>
    </p:extLst>
  </p:cSld>
  <p:clrMapOvr>
    <a:masterClrMapping/>
  </p:clrMapOvr>
  <p:transition spd="slow">
    <p:push dir="u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>
          <a:extLst>
            <a:ext uri="{FF2B5EF4-FFF2-40B4-BE49-F238E27FC236}">
              <a16:creationId xmlns:a16="http://schemas.microsoft.com/office/drawing/2014/main" id="{52846206-A6BD-6FCE-1F08-5CBF0070D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1324;p26">
            <a:extLst>
              <a:ext uri="{FF2B5EF4-FFF2-40B4-BE49-F238E27FC236}">
                <a16:creationId xmlns:a16="http://schemas.microsoft.com/office/drawing/2014/main" id="{C02CD8C0-9EC1-A3EA-D303-7C23E746A506}"/>
              </a:ext>
            </a:extLst>
          </p:cNvPr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8" name="Google Shape;1325;p26">
              <a:extLst>
                <a:ext uri="{FF2B5EF4-FFF2-40B4-BE49-F238E27FC236}">
                  <a16:creationId xmlns:a16="http://schemas.microsoft.com/office/drawing/2014/main" id="{0639C81D-AFDA-089B-9619-54B24ACD98A1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6;p26">
              <a:extLst>
                <a:ext uri="{FF2B5EF4-FFF2-40B4-BE49-F238E27FC236}">
                  <a16:creationId xmlns:a16="http://schemas.microsoft.com/office/drawing/2014/main" id="{A4A519A4-AEC0-467B-870E-4D525D965251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27;p26">
              <a:extLst>
                <a:ext uri="{FF2B5EF4-FFF2-40B4-BE49-F238E27FC236}">
                  <a16:creationId xmlns:a16="http://schemas.microsoft.com/office/drawing/2014/main" id="{272EF54B-F3B2-947E-1F09-5A8D6DA4BC9D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28;p26">
              <a:extLst>
                <a:ext uri="{FF2B5EF4-FFF2-40B4-BE49-F238E27FC236}">
                  <a16:creationId xmlns:a16="http://schemas.microsoft.com/office/drawing/2014/main" id="{4D866264-5800-4FA1-60D4-31D2652A34EC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29;p26">
              <a:extLst>
                <a:ext uri="{FF2B5EF4-FFF2-40B4-BE49-F238E27FC236}">
                  <a16:creationId xmlns:a16="http://schemas.microsoft.com/office/drawing/2014/main" id="{78D23083-CA14-D17C-7FF0-21B1F5F6EE34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0;p26">
              <a:extLst>
                <a:ext uri="{FF2B5EF4-FFF2-40B4-BE49-F238E27FC236}">
                  <a16:creationId xmlns:a16="http://schemas.microsoft.com/office/drawing/2014/main" id="{79FB6113-BE50-90A4-29EA-24DBDAF58C3E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1;p26">
              <a:extLst>
                <a:ext uri="{FF2B5EF4-FFF2-40B4-BE49-F238E27FC236}">
                  <a16:creationId xmlns:a16="http://schemas.microsoft.com/office/drawing/2014/main" id="{9C83A75B-1196-2798-E5F6-9B2C1B9AA0C8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2;p26">
              <a:extLst>
                <a:ext uri="{FF2B5EF4-FFF2-40B4-BE49-F238E27FC236}">
                  <a16:creationId xmlns:a16="http://schemas.microsoft.com/office/drawing/2014/main" id="{8C2F0AE0-76A4-2894-2474-FB7FF3795C39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3;p26">
              <a:extLst>
                <a:ext uri="{FF2B5EF4-FFF2-40B4-BE49-F238E27FC236}">
                  <a16:creationId xmlns:a16="http://schemas.microsoft.com/office/drawing/2014/main" id="{A04C26C0-F143-15F6-0881-E0ABC2EF6085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4;p26">
              <a:extLst>
                <a:ext uri="{FF2B5EF4-FFF2-40B4-BE49-F238E27FC236}">
                  <a16:creationId xmlns:a16="http://schemas.microsoft.com/office/drawing/2014/main" id="{225B424E-3F35-0119-9D9D-52005344CEFC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35;p26">
              <a:extLst>
                <a:ext uri="{FF2B5EF4-FFF2-40B4-BE49-F238E27FC236}">
                  <a16:creationId xmlns:a16="http://schemas.microsoft.com/office/drawing/2014/main" id="{F4A779E4-B1AC-F713-16AB-27796A8A9FA5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36;p26">
              <a:extLst>
                <a:ext uri="{FF2B5EF4-FFF2-40B4-BE49-F238E27FC236}">
                  <a16:creationId xmlns:a16="http://schemas.microsoft.com/office/drawing/2014/main" id="{AA1779B9-9047-3165-05BC-9666FF9EABC8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37;p26">
              <a:extLst>
                <a:ext uri="{FF2B5EF4-FFF2-40B4-BE49-F238E27FC236}">
                  <a16:creationId xmlns:a16="http://schemas.microsoft.com/office/drawing/2014/main" id="{8298AD95-5E90-95BE-D98A-894DBF64D45D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F12C440-FF79-AE39-F5D3-A18D48261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364" y="607803"/>
            <a:ext cx="5633117" cy="35402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389155-B28E-2971-C1B4-960A4928AEA1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64/73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83457826"/>
      </p:ext>
    </p:extLst>
  </p:cSld>
  <p:clrMapOvr>
    <a:masterClrMapping/>
  </p:clrMapOvr>
  <p:transition spd="slow">
    <p:push dir="u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>
          <a:extLst>
            <a:ext uri="{FF2B5EF4-FFF2-40B4-BE49-F238E27FC236}">
              <a16:creationId xmlns:a16="http://schemas.microsoft.com/office/drawing/2014/main" id="{9EEE4481-7542-C9E5-D020-ED162E8F5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2">
            <a:extLst>
              <a:ext uri="{FF2B5EF4-FFF2-40B4-BE49-F238E27FC236}">
                <a16:creationId xmlns:a16="http://schemas.microsoft.com/office/drawing/2014/main" id="{8378D506-F6EB-AC9D-6F15-12DD7D4F6F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12084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en-US" sz="2400" dirty="0">
                <a:latin typeface="+mj-lt"/>
              </a:rPr>
              <a:t>Methodology</a:t>
            </a:r>
            <a:endParaRPr sz="2400" dirty="0">
              <a:latin typeface="+mj-lt"/>
            </a:endParaRPr>
          </a:p>
        </p:txBody>
      </p:sp>
      <p:grpSp>
        <p:nvGrpSpPr>
          <p:cNvPr id="4" name="Google Shape;1324;p26">
            <a:extLst>
              <a:ext uri="{FF2B5EF4-FFF2-40B4-BE49-F238E27FC236}">
                <a16:creationId xmlns:a16="http://schemas.microsoft.com/office/drawing/2014/main" id="{D5FC8E36-A8A0-AF46-E310-22AB2A212DC1}"/>
              </a:ext>
            </a:extLst>
          </p:cNvPr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5" name="Google Shape;1325;p26">
              <a:extLst>
                <a:ext uri="{FF2B5EF4-FFF2-40B4-BE49-F238E27FC236}">
                  <a16:creationId xmlns:a16="http://schemas.microsoft.com/office/drawing/2014/main" id="{BB9CDE29-5663-2F93-1517-12E19CEBE9AA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26;p26">
              <a:extLst>
                <a:ext uri="{FF2B5EF4-FFF2-40B4-BE49-F238E27FC236}">
                  <a16:creationId xmlns:a16="http://schemas.microsoft.com/office/drawing/2014/main" id="{F9A65D65-B4E4-848B-F9A8-D1BA042B433E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27;p26">
              <a:extLst>
                <a:ext uri="{FF2B5EF4-FFF2-40B4-BE49-F238E27FC236}">
                  <a16:creationId xmlns:a16="http://schemas.microsoft.com/office/drawing/2014/main" id="{7E66755F-8144-813E-26FC-66D08824D820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28;p26">
              <a:extLst>
                <a:ext uri="{FF2B5EF4-FFF2-40B4-BE49-F238E27FC236}">
                  <a16:creationId xmlns:a16="http://schemas.microsoft.com/office/drawing/2014/main" id="{D80C98B3-F6D0-F410-1B09-E46E7C53516A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9;p26">
              <a:extLst>
                <a:ext uri="{FF2B5EF4-FFF2-40B4-BE49-F238E27FC236}">
                  <a16:creationId xmlns:a16="http://schemas.microsoft.com/office/drawing/2014/main" id="{128379C1-43E6-1A5D-AF50-907131B8F2C3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30;p26">
              <a:extLst>
                <a:ext uri="{FF2B5EF4-FFF2-40B4-BE49-F238E27FC236}">
                  <a16:creationId xmlns:a16="http://schemas.microsoft.com/office/drawing/2014/main" id="{23C268E3-F4FE-E5CF-4FC2-1071CF4A7EFA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1;p26">
              <a:extLst>
                <a:ext uri="{FF2B5EF4-FFF2-40B4-BE49-F238E27FC236}">
                  <a16:creationId xmlns:a16="http://schemas.microsoft.com/office/drawing/2014/main" id="{3D5CCB48-61BA-C5AE-FD55-9A82B6575D4A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2;p26">
              <a:extLst>
                <a:ext uri="{FF2B5EF4-FFF2-40B4-BE49-F238E27FC236}">
                  <a16:creationId xmlns:a16="http://schemas.microsoft.com/office/drawing/2014/main" id="{84ACE30F-8916-DC8B-802B-B3C48755488B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3;p26">
              <a:extLst>
                <a:ext uri="{FF2B5EF4-FFF2-40B4-BE49-F238E27FC236}">
                  <a16:creationId xmlns:a16="http://schemas.microsoft.com/office/drawing/2014/main" id="{B5E149DC-E128-7288-A5CB-62CC4BAD927D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4;p26">
              <a:extLst>
                <a:ext uri="{FF2B5EF4-FFF2-40B4-BE49-F238E27FC236}">
                  <a16:creationId xmlns:a16="http://schemas.microsoft.com/office/drawing/2014/main" id="{2F61D22B-7FA1-C28C-BE47-99484DCAB9CA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5;p26">
              <a:extLst>
                <a:ext uri="{FF2B5EF4-FFF2-40B4-BE49-F238E27FC236}">
                  <a16:creationId xmlns:a16="http://schemas.microsoft.com/office/drawing/2014/main" id="{D36BFBA7-386D-A666-C2DF-289C5EF99E9B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6;p26">
              <a:extLst>
                <a:ext uri="{FF2B5EF4-FFF2-40B4-BE49-F238E27FC236}">
                  <a16:creationId xmlns:a16="http://schemas.microsoft.com/office/drawing/2014/main" id="{E7785342-592D-9354-16AB-3EDC829623D9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7;p26">
              <a:extLst>
                <a:ext uri="{FF2B5EF4-FFF2-40B4-BE49-F238E27FC236}">
                  <a16:creationId xmlns:a16="http://schemas.microsoft.com/office/drawing/2014/main" id="{65A5BF42-87E3-8CFF-4027-1667C9630397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8BF6245-28EA-19B7-AACE-44A121CDD158}"/>
              </a:ext>
            </a:extLst>
          </p:cNvPr>
          <p:cNvSpPr/>
          <p:nvPr/>
        </p:nvSpPr>
        <p:spPr>
          <a:xfrm>
            <a:off x="1114166" y="933656"/>
            <a:ext cx="2509257" cy="325952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Methodological Focus:</a:t>
            </a:r>
          </a:p>
          <a:p>
            <a:endParaRPr lang="en-US" b="1" dirty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Architectural design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Privacy preservation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Scalability under Big Data constraints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F440458-DFDA-5B1E-93E0-9BFA348FECF2}"/>
              </a:ext>
            </a:extLst>
          </p:cNvPr>
          <p:cNvSpPr/>
          <p:nvPr/>
        </p:nvSpPr>
        <p:spPr>
          <a:xfrm>
            <a:off x="3810681" y="933655"/>
            <a:ext cx="2509257" cy="32595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Key Components: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Edge / Fog / Cloud hybrid architecture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Secure parameter exchange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Distributed aggregation server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Big-data preprocessing at local nodes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8669AD8-2A4F-6552-20EC-3D63B3D7FBFA}"/>
              </a:ext>
            </a:extLst>
          </p:cNvPr>
          <p:cNvSpPr/>
          <p:nvPr/>
        </p:nvSpPr>
        <p:spPr>
          <a:xfrm>
            <a:off x="6507197" y="933655"/>
            <a:ext cx="2509257" cy="325952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Data Scenario: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Large-scale healthcare datasets (EHRs, clinical records, sensor data)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High-volume, high-velocity medical data streams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51DFD1-E180-E23F-28E4-24F09F335446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65/73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1084894"/>
      </p:ext>
    </p:extLst>
  </p:cSld>
  <p:clrMapOvr>
    <a:masterClrMapping/>
  </p:clrMapOvr>
  <p:transition spd="slow">
    <p:push dir="u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>
          <a:extLst>
            <a:ext uri="{FF2B5EF4-FFF2-40B4-BE49-F238E27FC236}">
              <a16:creationId xmlns:a16="http://schemas.microsoft.com/office/drawing/2014/main" id="{14CA7B9B-CEF8-AE3D-46C1-1B722450B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2">
            <a:extLst>
              <a:ext uri="{FF2B5EF4-FFF2-40B4-BE49-F238E27FC236}">
                <a16:creationId xmlns:a16="http://schemas.microsoft.com/office/drawing/2014/main" id="{61B5A7E1-E7DE-935A-87C0-F368A77E56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7303" y="46714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+mj-lt"/>
              </a:rPr>
              <a:t>Results and Discussion and Limitations</a:t>
            </a:r>
          </a:p>
        </p:txBody>
      </p:sp>
      <p:grpSp>
        <p:nvGrpSpPr>
          <p:cNvPr id="4" name="Google Shape;1324;p26">
            <a:extLst>
              <a:ext uri="{FF2B5EF4-FFF2-40B4-BE49-F238E27FC236}">
                <a16:creationId xmlns:a16="http://schemas.microsoft.com/office/drawing/2014/main" id="{03FCD377-7A77-64BE-A634-C4FA99DECCD2}"/>
              </a:ext>
            </a:extLst>
          </p:cNvPr>
          <p:cNvGrpSpPr/>
          <p:nvPr/>
        </p:nvGrpSpPr>
        <p:grpSpPr>
          <a:xfrm>
            <a:off x="0" y="4487090"/>
            <a:ext cx="920931" cy="656409"/>
            <a:chOff x="3327961" y="1325336"/>
            <a:chExt cx="2468795" cy="1485418"/>
          </a:xfrm>
        </p:grpSpPr>
        <p:sp>
          <p:nvSpPr>
            <p:cNvPr id="5" name="Google Shape;1325;p26">
              <a:extLst>
                <a:ext uri="{FF2B5EF4-FFF2-40B4-BE49-F238E27FC236}">
                  <a16:creationId xmlns:a16="http://schemas.microsoft.com/office/drawing/2014/main" id="{968AA0BD-274C-7308-A274-9EBB709A5F32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26;p26">
              <a:extLst>
                <a:ext uri="{FF2B5EF4-FFF2-40B4-BE49-F238E27FC236}">
                  <a16:creationId xmlns:a16="http://schemas.microsoft.com/office/drawing/2014/main" id="{678C4DB2-F621-FF28-03F3-189CE917AD7B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27;p26">
              <a:extLst>
                <a:ext uri="{FF2B5EF4-FFF2-40B4-BE49-F238E27FC236}">
                  <a16:creationId xmlns:a16="http://schemas.microsoft.com/office/drawing/2014/main" id="{8C6E98F7-2DCF-61D1-9226-38AC355EDCA4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28;p26">
              <a:extLst>
                <a:ext uri="{FF2B5EF4-FFF2-40B4-BE49-F238E27FC236}">
                  <a16:creationId xmlns:a16="http://schemas.microsoft.com/office/drawing/2014/main" id="{98E73C64-9D7D-87FA-35DB-75C0374F38E1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9;p26">
              <a:extLst>
                <a:ext uri="{FF2B5EF4-FFF2-40B4-BE49-F238E27FC236}">
                  <a16:creationId xmlns:a16="http://schemas.microsoft.com/office/drawing/2014/main" id="{4F4132C8-E021-0C5B-B653-89F1EBB4079B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30;p26">
              <a:extLst>
                <a:ext uri="{FF2B5EF4-FFF2-40B4-BE49-F238E27FC236}">
                  <a16:creationId xmlns:a16="http://schemas.microsoft.com/office/drawing/2014/main" id="{B1749A7B-D10D-DDB4-40AD-A17213FEE366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1;p26">
              <a:extLst>
                <a:ext uri="{FF2B5EF4-FFF2-40B4-BE49-F238E27FC236}">
                  <a16:creationId xmlns:a16="http://schemas.microsoft.com/office/drawing/2014/main" id="{0806CB94-7919-0007-873E-67A1F991A158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2;p26">
              <a:extLst>
                <a:ext uri="{FF2B5EF4-FFF2-40B4-BE49-F238E27FC236}">
                  <a16:creationId xmlns:a16="http://schemas.microsoft.com/office/drawing/2014/main" id="{3A37F301-B52E-2750-CF87-AEE86B4B6725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3;p26">
              <a:extLst>
                <a:ext uri="{FF2B5EF4-FFF2-40B4-BE49-F238E27FC236}">
                  <a16:creationId xmlns:a16="http://schemas.microsoft.com/office/drawing/2014/main" id="{58980D4B-DD8C-ACB0-C99F-E34C79194A9E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4;p26">
              <a:extLst>
                <a:ext uri="{FF2B5EF4-FFF2-40B4-BE49-F238E27FC236}">
                  <a16:creationId xmlns:a16="http://schemas.microsoft.com/office/drawing/2014/main" id="{2DA7E284-C5EC-B4B2-8A3A-D4DDC3086180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5;p26">
              <a:extLst>
                <a:ext uri="{FF2B5EF4-FFF2-40B4-BE49-F238E27FC236}">
                  <a16:creationId xmlns:a16="http://schemas.microsoft.com/office/drawing/2014/main" id="{EC811CBC-CE8E-E285-BB2D-2877E5518D31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6;p26">
              <a:extLst>
                <a:ext uri="{FF2B5EF4-FFF2-40B4-BE49-F238E27FC236}">
                  <a16:creationId xmlns:a16="http://schemas.microsoft.com/office/drawing/2014/main" id="{FDE5D8E6-C15F-B048-F5FB-7B1D660125FB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7;p26">
              <a:extLst>
                <a:ext uri="{FF2B5EF4-FFF2-40B4-BE49-F238E27FC236}">
                  <a16:creationId xmlns:a16="http://schemas.microsoft.com/office/drawing/2014/main" id="{B6C0C888-0655-6D02-045E-AA7D80FEE9BA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30805E5-7B21-A259-21D1-634FC582043E}"/>
              </a:ext>
            </a:extLst>
          </p:cNvPr>
          <p:cNvSpPr/>
          <p:nvPr/>
        </p:nvSpPr>
        <p:spPr>
          <a:xfrm>
            <a:off x="660868" y="813161"/>
            <a:ext cx="2552595" cy="373039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Results: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Federated Learning significantly reduces privacy risk compared to centralized ML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Demonstrates scalability for large healthcare datasets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Preserves model accuracy while avoiding raw data sharing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F6341C-181D-630D-6721-075BF21E73AF}"/>
              </a:ext>
            </a:extLst>
          </p:cNvPr>
          <p:cNvSpPr/>
          <p:nvPr/>
        </p:nvSpPr>
        <p:spPr>
          <a:xfrm>
            <a:off x="3288453" y="813161"/>
            <a:ext cx="2589662" cy="376895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Discussion: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/>
              <a:t>Big Data analytics and privacy are traditionally conflicting goals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/>
              <a:t>FL reframes the problem by moving computation to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/>
              <a:t>Suitable for multi-hospital, cross-organizational learning environments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/>
              <a:t>Enables collaborative analytics without violating data protection laws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/>
              <a:t>Aligns with GDPR / HIPAA data minimization principles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8C7C89-8582-B5BA-1725-9B8726649258}"/>
              </a:ext>
            </a:extLst>
          </p:cNvPr>
          <p:cNvSpPr/>
          <p:nvPr/>
        </p:nvSpPr>
        <p:spPr>
          <a:xfrm>
            <a:off x="5920206" y="813161"/>
            <a:ext cx="2726697" cy="373039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Limitations: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Communication overhead with large numbers of clients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Vulnerability to model poisoning and malicious participants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Lack of formal privacy guarantees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F9745-7488-F69E-F420-D036A2078396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66/73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90623195"/>
      </p:ext>
    </p:extLst>
  </p:cSld>
  <p:clrMapOvr>
    <a:masterClrMapping/>
  </p:clrMapOvr>
  <p:transition spd="slow">
    <p:push dir="u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>
          <a:extLst>
            <a:ext uri="{FF2B5EF4-FFF2-40B4-BE49-F238E27FC236}">
              <a16:creationId xmlns:a16="http://schemas.microsoft.com/office/drawing/2014/main" id="{734B28D5-AB42-2E64-2CB3-6ECC1493D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2">
            <a:extLst>
              <a:ext uri="{FF2B5EF4-FFF2-40B4-BE49-F238E27FC236}">
                <a16:creationId xmlns:a16="http://schemas.microsoft.com/office/drawing/2014/main" id="{B65D8F93-E662-D46B-8D6B-5C47C48993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7303" y="-139097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en-US" sz="2400" dirty="0">
                <a:latin typeface="+mj-lt"/>
              </a:rPr>
              <a:t>Critique</a:t>
            </a:r>
            <a:endParaRPr sz="2400" dirty="0">
              <a:latin typeface="+mj-lt"/>
            </a:endParaRPr>
          </a:p>
        </p:txBody>
      </p:sp>
      <p:grpSp>
        <p:nvGrpSpPr>
          <p:cNvPr id="4" name="Google Shape;1324;p26">
            <a:extLst>
              <a:ext uri="{FF2B5EF4-FFF2-40B4-BE49-F238E27FC236}">
                <a16:creationId xmlns:a16="http://schemas.microsoft.com/office/drawing/2014/main" id="{29AAC19F-0772-E41A-7B85-6C407ABA76F3}"/>
              </a:ext>
            </a:extLst>
          </p:cNvPr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5" name="Google Shape;1325;p26">
              <a:extLst>
                <a:ext uri="{FF2B5EF4-FFF2-40B4-BE49-F238E27FC236}">
                  <a16:creationId xmlns:a16="http://schemas.microsoft.com/office/drawing/2014/main" id="{2658ADA2-8E1E-5F3D-5A53-3E2296EBCD1A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26;p26">
              <a:extLst>
                <a:ext uri="{FF2B5EF4-FFF2-40B4-BE49-F238E27FC236}">
                  <a16:creationId xmlns:a16="http://schemas.microsoft.com/office/drawing/2014/main" id="{AF1DE912-5F43-ED32-E8CD-E85F8415CDDB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27;p26">
              <a:extLst>
                <a:ext uri="{FF2B5EF4-FFF2-40B4-BE49-F238E27FC236}">
                  <a16:creationId xmlns:a16="http://schemas.microsoft.com/office/drawing/2014/main" id="{15EC6A82-F1DA-B834-D7CC-5FA563A77BF3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28;p26">
              <a:extLst>
                <a:ext uri="{FF2B5EF4-FFF2-40B4-BE49-F238E27FC236}">
                  <a16:creationId xmlns:a16="http://schemas.microsoft.com/office/drawing/2014/main" id="{ADC34C8D-FD36-2D69-57BD-D04AB2224858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9;p26">
              <a:extLst>
                <a:ext uri="{FF2B5EF4-FFF2-40B4-BE49-F238E27FC236}">
                  <a16:creationId xmlns:a16="http://schemas.microsoft.com/office/drawing/2014/main" id="{BBC5F2C3-3E32-4566-8521-07481839D660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30;p26">
              <a:extLst>
                <a:ext uri="{FF2B5EF4-FFF2-40B4-BE49-F238E27FC236}">
                  <a16:creationId xmlns:a16="http://schemas.microsoft.com/office/drawing/2014/main" id="{A93FCEDD-E134-505A-DBC1-9A018478ABC7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1;p26">
              <a:extLst>
                <a:ext uri="{FF2B5EF4-FFF2-40B4-BE49-F238E27FC236}">
                  <a16:creationId xmlns:a16="http://schemas.microsoft.com/office/drawing/2014/main" id="{6365FC57-0C6B-2485-B43A-271BDD8295F9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2;p26">
              <a:extLst>
                <a:ext uri="{FF2B5EF4-FFF2-40B4-BE49-F238E27FC236}">
                  <a16:creationId xmlns:a16="http://schemas.microsoft.com/office/drawing/2014/main" id="{A6CA0710-1794-8C20-1ADA-DF94F849E814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3;p26">
              <a:extLst>
                <a:ext uri="{FF2B5EF4-FFF2-40B4-BE49-F238E27FC236}">
                  <a16:creationId xmlns:a16="http://schemas.microsoft.com/office/drawing/2014/main" id="{00639069-0FCE-F72B-A43D-6D7EBECC42DC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4;p26">
              <a:extLst>
                <a:ext uri="{FF2B5EF4-FFF2-40B4-BE49-F238E27FC236}">
                  <a16:creationId xmlns:a16="http://schemas.microsoft.com/office/drawing/2014/main" id="{98E688C1-64A2-C45C-0E09-838A00ADCB11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5;p26">
              <a:extLst>
                <a:ext uri="{FF2B5EF4-FFF2-40B4-BE49-F238E27FC236}">
                  <a16:creationId xmlns:a16="http://schemas.microsoft.com/office/drawing/2014/main" id="{561F7DF7-FE19-E3F2-73ED-8F3080F65015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6;p26">
              <a:extLst>
                <a:ext uri="{FF2B5EF4-FFF2-40B4-BE49-F238E27FC236}">
                  <a16:creationId xmlns:a16="http://schemas.microsoft.com/office/drawing/2014/main" id="{8FABF302-9BEC-878F-6D85-3A2B2E9192AE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7;p26">
              <a:extLst>
                <a:ext uri="{FF2B5EF4-FFF2-40B4-BE49-F238E27FC236}">
                  <a16:creationId xmlns:a16="http://schemas.microsoft.com/office/drawing/2014/main" id="{6E25360F-C332-A81E-747B-514B47468E53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B40E42-071B-FF26-4F97-43447C7A8C61}"/>
              </a:ext>
            </a:extLst>
          </p:cNvPr>
          <p:cNvSpPr/>
          <p:nvPr/>
        </p:nvSpPr>
        <p:spPr>
          <a:xfrm>
            <a:off x="1212113" y="651616"/>
            <a:ext cx="2301463" cy="390860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Strengths: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Correctly identifies centralized Big Data analytics as a privacy anti-pattern in healthcare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Positions Federated Learning as an architectural security solution, not just a technical add-on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Highly relevant for national-scale health information systems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0179AC4-54D2-F281-C5DD-76461D17DCDB}"/>
              </a:ext>
            </a:extLst>
          </p:cNvPr>
          <p:cNvSpPr/>
          <p:nvPr/>
        </p:nvSpPr>
        <p:spPr>
          <a:xfrm>
            <a:off x="3695449" y="651617"/>
            <a:ext cx="2301463" cy="390860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Limitations: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Security is treated mostly as data non-movement, not as a full threat model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Insider attacks and gradient leakage risks are under-discussed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Limited empirical evaluation under real hospital network conditions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30C72E7-649D-C2AA-3407-75E62A2B0E5A}"/>
              </a:ext>
            </a:extLst>
          </p:cNvPr>
          <p:cNvSpPr/>
          <p:nvPr/>
        </p:nvSpPr>
        <p:spPr>
          <a:xfrm>
            <a:off x="6178785" y="651617"/>
            <a:ext cx="2743148" cy="390860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Insight: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algn="ctr"/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/>
              <a:t>The article is strong conceptually but architecturally optimistic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/>
              <a:t>In smart healthcare, FL is a necessary foundation but not a complete security solution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/>
              <a:t>Federated Learning transforms healthcare Big Data analytics from a </a:t>
            </a:r>
            <a:r>
              <a:rPr lang="en-US" sz="1200" i="1" dirty="0"/>
              <a:t>data-centric risk</a:t>
            </a:r>
            <a:r>
              <a:rPr lang="en-US" sz="1200" dirty="0"/>
              <a:t> into a </a:t>
            </a:r>
            <a:r>
              <a:rPr lang="en-US" sz="1200" i="1" dirty="0"/>
              <a:t>model-centric opportunity </a:t>
            </a:r>
            <a:r>
              <a:rPr lang="en-US" sz="1200" dirty="0"/>
              <a:t>but only when embedded in a layered security architecture.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61AAEC-75CA-D936-F6EF-C016CE96CAFD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67/73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64831184"/>
      </p:ext>
    </p:extLst>
  </p:cSld>
  <p:clrMapOvr>
    <a:masterClrMapping/>
  </p:clrMapOvr>
  <p:transition spd="slow">
    <p:push dir="u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>
          <a:extLst>
            <a:ext uri="{FF2B5EF4-FFF2-40B4-BE49-F238E27FC236}">
              <a16:creationId xmlns:a16="http://schemas.microsoft.com/office/drawing/2014/main" id="{6F95E434-82F6-2B61-5417-12095BA92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324;p26">
            <a:extLst>
              <a:ext uri="{FF2B5EF4-FFF2-40B4-BE49-F238E27FC236}">
                <a16:creationId xmlns:a16="http://schemas.microsoft.com/office/drawing/2014/main" id="{BF5F76EA-BF28-54E6-144A-E8215BD0F69D}"/>
              </a:ext>
            </a:extLst>
          </p:cNvPr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7" name="Google Shape;1325;p26">
              <a:extLst>
                <a:ext uri="{FF2B5EF4-FFF2-40B4-BE49-F238E27FC236}">
                  <a16:creationId xmlns:a16="http://schemas.microsoft.com/office/drawing/2014/main" id="{8B855A22-714E-EF44-1325-7B1EA9660B5F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26;p26">
              <a:extLst>
                <a:ext uri="{FF2B5EF4-FFF2-40B4-BE49-F238E27FC236}">
                  <a16:creationId xmlns:a16="http://schemas.microsoft.com/office/drawing/2014/main" id="{4DD9BE21-7230-6308-7434-53D1272F7156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7;p26">
              <a:extLst>
                <a:ext uri="{FF2B5EF4-FFF2-40B4-BE49-F238E27FC236}">
                  <a16:creationId xmlns:a16="http://schemas.microsoft.com/office/drawing/2014/main" id="{A1120BAF-F7B2-EC3F-C57A-7B66AEC27B72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28;p26">
              <a:extLst>
                <a:ext uri="{FF2B5EF4-FFF2-40B4-BE49-F238E27FC236}">
                  <a16:creationId xmlns:a16="http://schemas.microsoft.com/office/drawing/2014/main" id="{DE0915D8-4496-48E7-A734-6EF6358075BE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29;p26">
              <a:extLst>
                <a:ext uri="{FF2B5EF4-FFF2-40B4-BE49-F238E27FC236}">
                  <a16:creationId xmlns:a16="http://schemas.microsoft.com/office/drawing/2014/main" id="{6524E435-7F48-BDDB-2CA3-CD6777BEE850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0;p26">
              <a:extLst>
                <a:ext uri="{FF2B5EF4-FFF2-40B4-BE49-F238E27FC236}">
                  <a16:creationId xmlns:a16="http://schemas.microsoft.com/office/drawing/2014/main" id="{68A9A090-8D80-421F-2811-53650CDE0FF1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1;p26">
              <a:extLst>
                <a:ext uri="{FF2B5EF4-FFF2-40B4-BE49-F238E27FC236}">
                  <a16:creationId xmlns:a16="http://schemas.microsoft.com/office/drawing/2014/main" id="{719C059E-AF11-B64E-D27D-7B63F8FCCEC5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2;p26">
              <a:extLst>
                <a:ext uri="{FF2B5EF4-FFF2-40B4-BE49-F238E27FC236}">
                  <a16:creationId xmlns:a16="http://schemas.microsoft.com/office/drawing/2014/main" id="{0A780830-47BC-7F72-7F1A-77DAE4399E3B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3;p26">
              <a:extLst>
                <a:ext uri="{FF2B5EF4-FFF2-40B4-BE49-F238E27FC236}">
                  <a16:creationId xmlns:a16="http://schemas.microsoft.com/office/drawing/2014/main" id="{454732EA-0BEB-6E82-1542-8AD6CDDFC5F2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4;p26">
              <a:extLst>
                <a:ext uri="{FF2B5EF4-FFF2-40B4-BE49-F238E27FC236}">
                  <a16:creationId xmlns:a16="http://schemas.microsoft.com/office/drawing/2014/main" id="{31496FA2-D128-1CA6-2B60-6EEE2C1A3060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5;p26">
              <a:extLst>
                <a:ext uri="{FF2B5EF4-FFF2-40B4-BE49-F238E27FC236}">
                  <a16:creationId xmlns:a16="http://schemas.microsoft.com/office/drawing/2014/main" id="{8A5A3FBA-56BF-4105-51FF-31F731BEA1D9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36;p26">
              <a:extLst>
                <a:ext uri="{FF2B5EF4-FFF2-40B4-BE49-F238E27FC236}">
                  <a16:creationId xmlns:a16="http://schemas.microsoft.com/office/drawing/2014/main" id="{5C30F2BB-50C9-B7CE-C9EC-B01268D565C8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37;p26">
              <a:extLst>
                <a:ext uri="{FF2B5EF4-FFF2-40B4-BE49-F238E27FC236}">
                  <a16:creationId xmlns:a16="http://schemas.microsoft.com/office/drawing/2014/main" id="{3AAB6C51-FBD6-A6A9-FCE0-7536921D7818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8F9A7C94-8864-CA96-18A9-9D116E6A4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716" y="522557"/>
            <a:ext cx="5746568" cy="38945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851801-BFC9-D598-5083-584D909EB0A2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68/73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42894164"/>
      </p:ext>
    </p:extLst>
  </p:cSld>
  <p:clrMapOvr>
    <a:masterClrMapping/>
  </p:clrMapOvr>
  <p:transition spd="slow">
    <p:push dir="u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>
          <a:extLst>
            <a:ext uri="{FF2B5EF4-FFF2-40B4-BE49-F238E27FC236}">
              <a16:creationId xmlns:a16="http://schemas.microsoft.com/office/drawing/2014/main" id="{5FAF250D-D94A-DA32-EBE4-A594466A9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2">
            <a:extLst>
              <a:ext uri="{FF2B5EF4-FFF2-40B4-BE49-F238E27FC236}">
                <a16:creationId xmlns:a16="http://schemas.microsoft.com/office/drawing/2014/main" id="{B7762DAB-80C1-1C09-2566-237A9808E4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7303" y="-44704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en-US" sz="2400" dirty="0">
                <a:latin typeface="+mj-lt"/>
              </a:rPr>
              <a:t>Methodology</a:t>
            </a:r>
            <a:endParaRPr sz="2400" dirty="0">
              <a:latin typeface="+mj-lt"/>
            </a:endParaRPr>
          </a:p>
        </p:txBody>
      </p:sp>
      <p:grpSp>
        <p:nvGrpSpPr>
          <p:cNvPr id="4" name="Google Shape;1324;p26">
            <a:extLst>
              <a:ext uri="{FF2B5EF4-FFF2-40B4-BE49-F238E27FC236}">
                <a16:creationId xmlns:a16="http://schemas.microsoft.com/office/drawing/2014/main" id="{CEF4D0B0-FD64-A0DD-74CD-98AF9E3D9701}"/>
              </a:ext>
            </a:extLst>
          </p:cNvPr>
          <p:cNvGrpSpPr/>
          <p:nvPr/>
        </p:nvGrpSpPr>
        <p:grpSpPr>
          <a:xfrm>
            <a:off x="0" y="4421776"/>
            <a:ext cx="999309" cy="721723"/>
            <a:chOff x="3327961" y="1325336"/>
            <a:chExt cx="2468795" cy="1485418"/>
          </a:xfrm>
        </p:grpSpPr>
        <p:sp>
          <p:nvSpPr>
            <p:cNvPr id="5" name="Google Shape;1325;p26">
              <a:extLst>
                <a:ext uri="{FF2B5EF4-FFF2-40B4-BE49-F238E27FC236}">
                  <a16:creationId xmlns:a16="http://schemas.microsoft.com/office/drawing/2014/main" id="{7C254F28-4C08-021D-EB58-2A41630844EC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26;p26">
              <a:extLst>
                <a:ext uri="{FF2B5EF4-FFF2-40B4-BE49-F238E27FC236}">
                  <a16:creationId xmlns:a16="http://schemas.microsoft.com/office/drawing/2014/main" id="{482ABD43-B80B-68F3-445D-887CE50366CA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27;p26">
              <a:extLst>
                <a:ext uri="{FF2B5EF4-FFF2-40B4-BE49-F238E27FC236}">
                  <a16:creationId xmlns:a16="http://schemas.microsoft.com/office/drawing/2014/main" id="{8038E90C-1392-1634-D384-68B46F5D2E07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28;p26">
              <a:extLst>
                <a:ext uri="{FF2B5EF4-FFF2-40B4-BE49-F238E27FC236}">
                  <a16:creationId xmlns:a16="http://schemas.microsoft.com/office/drawing/2014/main" id="{D98A39A1-5F6D-95DF-8F5A-33B0D74627B7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9;p26">
              <a:extLst>
                <a:ext uri="{FF2B5EF4-FFF2-40B4-BE49-F238E27FC236}">
                  <a16:creationId xmlns:a16="http://schemas.microsoft.com/office/drawing/2014/main" id="{8A820A69-D2A4-49D2-2E08-497DF6F6533F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30;p26">
              <a:extLst>
                <a:ext uri="{FF2B5EF4-FFF2-40B4-BE49-F238E27FC236}">
                  <a16:creationId xmlns:a16="http://schemas.microsoft.com/office/drawing/2014/main" id="{6097DFA8-52B5-C240-408D-8AC78D212AA9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1;p26">
              <a:extLst>
                <a:ext uri="{FF2B5EF4-FFF2-40B4-BE49-F238E27FC236}">
                  <a16:creationId xmlns:a16="http://schemas.microsoft.com/office/drawing/2014/main" id="{CB28DF62-CAF7-A4CF-B24E-1F0D0060FCAE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2;p26">
              <a:extLst>
                <a:ext uri="{FF2B5EF4-FFF2-40B4-BE49-F238E27FC236}">
                  <a16:creationId xmlns:a16="http://schemas.microsoft.com/office/drawing/2014/main" id="{456E3F0E-E0CB-4D3B-8648-F9F5A9991553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3;p26">
              <a:extLst>
                <a:ext uri="{FF2B5EF4-FFF2-40B4-BE49-F238E27FC236}">
                  <a16:creationId xmlns:a16="http://schemas.microsoft.com/office/drawing/2014/main" id="{6DCF8EF1-3498-224A-0FC5-E65304E7B017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4;p26">
              <a:extLst>
                <a:ext uri="{FF2B5EF4-FFF2-40B4-BE49-F238E27FC236}">
                  <a16:creationId xmlns:a16="http://schemas.microsoft.com/office/drawing/2014/main" id="{AC27405D-40C7-6DE3-FA61-98F2967E7973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5;p26">
              <a:extLst>
                <a:ext uri="{FF2B5EF4-FFF2-40B4-BE49-F238E27FC236}">
                  <a16:creationId xmlns:a16="http://schemas.microsoft.com/office/drawing/2014/main" id="{7DA780A3-42F6-12CA-85C2-51EFE69B7D17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6;p26">
              <a:extLst>
                <a:ext uri="{FF2B5EF4-FFF2-40B4-BE49-F238E27FC236}">
                  <a16:creationId xmlns:a16="http://schemas.microsoft.com/office/drawing/2014/main" id="{BFA5E759-0B4D-B14E-F2B1-5520FED2E37C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7;p26">
              <a:extLst>
                <a:ext uri="{FF2B5EF4-FFF2-40B4-BE49-F238E27FC236}">
                  <a16:creationId xmlns:a16="http://schemas.microsoft.com/office/drawing/2014/main" id="{3C580321-928A-CB6C-0157-1324FBF566A0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Ribbon: Curved and Tilted Up 20">
            <a:extLst>
              <a:ext uri="{FF2B5EF4-FFF2-40B4-BE49-F238E27FC236}">
                <a16:creationId xmlns:a16="http://schemas.microsoft.com/office/drawing/2014/main" id="{2D728BC7-E10E-8101-CFA3-AA6AFD8A3345}"/>
              </a:ext>
            </a:extLst>
          </p:cNvPr>
          <p:cNvSpPr/>
          <p:nvPr/>
        </p:nvSpPr>
        <p:spPr>
          <a:xfrm>
            <a:off x="1349885" y="539296"/>
            <a:ext cx="2814153" cy="3444875"/>
          </a:xfrm>
          <a:prstGeom prst="ellipseRibbon2">
            <a:avLst>
              <a:gd name="adj1" fmla="val 7414"/>
              <a:gd name="adj2" fmla="val 100000"/>
              <a:gd name="adj3" fmla="val 1250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Scope:</a:t>
            </a:r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Federated Learning architectures in IoMT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Security &amp; privacy challenges in medical IoT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FL-based healthcare use cases( Remote patient monitoring</a:t>
            </a:r>
            <a:r>
              <a:rPr lang="fa-IR" dirty="0"/>
              <a:t>، </a:t>
            </a:r>
            <a:r>
              <a:rPr lang="en-US" dirty="0"/>
              <a:t>Wearable devices</a:t>
            </a:r>
            <a:r>
              <a:rPr lang="fa-IR" dirty="0"/>
              <a:t>، </a:t>
            </a:r>
            <a:r>
              <a:rPr lang="en-US" dirty="0"/>
              <a:t>Smart hospitals)</a:t>
            </a:r>
          </a:p>
        </p:txBody>
      </p:sp>
      <p:sp>
        <p:nvSpPr>
          <p:cNvPr id="22" name="Ribbon: Curved and Tilted Up 21">
            <a:extLst>
              <a:ext uri="{FF2B5EF4-FFF2-40B4-BE49-F238E27FC236}">
                <a16:creationId xmlns:a16="http://schemas.microsoft.com/office/drawing/2014/main" id="{B5013CF3-1079-9DAF-06E8-BBC2B0CE655C}"/>
              </a:ext>
            </a:extLst>
          </p:cNvPr>
          <p:cNvSpPr/>
          <p:nvPr/>
        </p:nvSpPr>
        <p:spPr>
          <a:xfrm>
            <a:off x="5011185" y="539296"/>
            <a:ext cx="2814153" cy="3444875"/>
          </a:xfrm>
          <a:prstGeom prst="ellipseRibbon2">
            <a:avLst>
              <a:gd name="adj1" fmla="val 7414"/>
              <a:gd name="adj2" fmla="val 100000"/>
              <a:gd name="adj3" fmla="val 1250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Analytical Dimensions: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/>
              <a:t>FL taxonomies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/>
              <a:t>Threat models in IoMT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/>
              <a:t>Communication, computation, and energy constraints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/>
              <a:t>Regulatory compliance</a:t>
            </a:r>
          </a:p>
        </p:txBody>
      </p:sp>
      <p:sp>
        <p:nvSpPr>
          <p:cNvPr id="23" name="Ribbon: Curved and Tilted Up 22">
            <a:extLst>
              <a:ext uri="{FF2B5EF4-FFF2-40B4-BE49-F238E27FC236}">
                <a16:creationId xmlns:a16="http://schemas.microsoft.com/office/drawing/2014/main" id="{41C7A0CB-B399-0EF8-054C-E504C7D535E9}"/>
              </a:ext>
            </a:extLst>
          </p:cNvPr>
          <p:cNvSpPr/>
          <p:nvPr/>
        </p:nvSpPr>
        <p:spPr>
          <a:xfrm>
            <a:off x="62864" y="739660"/>
            <a:ext cx="2588029" cy="3470451"/>
          </a:xfrm>
          <a:prstGeom prst="ellipseRibbon2">
            <a:avLst>
              <a:gd name="adj1" fmla="val 7414"/>
              <a:gd name="adj2" fmla="val 100000"/>
              <a:gd name="adj3" fmla="val 1250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Method:</a:t>
            </a:r>
          </a:p>
          <a:p>
            <a:pPr algn="ctr"/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/>
              <a:t>Structured literature review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/>
              <a:t>Comparative analysis of FL frameworks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/>
              <a:t>Identification of open research challenges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9E84D-8B44-51AA-E114-685CD8D7A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621870"/>
            <a:ext cx="5837121" cy="4001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1BE2C7-0322-8893-08C9-54986ED72573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69/73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759106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3A65B-F6FF-F615-2FA3-D61F81CA4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C81837DF-2052-508A-8668-106B73CB9D73}"/>
              </a:ext>
            </a:extLst>
          </p:cNvPr>
          <p:cNvSpPr/>
          <p:nvPr/>
        </p:nvSpPr>
        <p:spPr>
          <a:xfrm>
            <a:off x="790303" y="1208313"/>
            <a:ext cx="7132320" cy="2279471"/>
          </a:xfrm>
          <a:prstGeom prst="flowChartMagneticDisk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1800" i="1" dirty="0">
                <a:solidFill>
                  <a:schemeClr val="tx1"/>
                </a:solidFill>
              </a:rPr>
              <a:t>Security in smart healthcare must be analyzed at the system-of-systems level.</a:t>
            </a:r>
            <a:endParaRPr lang="en-US" sz="1800" i="1" dirty="0"/>
          </a:p>
          <a:p>
            <a:pPr algn="ctr" rt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38B63-0F34-82CB-5884-DD691A864EC5}"/>
              </a:ext>
            </a:extLst>
          </p:cNvPr>
          <p:cNvSpPr/>
          <p:nvPr/>
        </p:nvSpPr>
        <p:spPr>
          <a:xfrm>
            <a:off x="0" y="4567111"/>
            <a:ext cx="9144000" cy="572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2060"/>
                </a:solidFill>
                <a:latin typeface="+mj-lt"/>
              </a:rPr>
              <a:t>Fardin Quazi et al., “Data Security &amp; Privacy in Healthcare,” </a:t>
            </a:r>
            <a:r>
              <a:rPr lang="en-US" sz="1000" i="1" dirty="0">
                <a:solidFill>
                  <a:srgbClr val="002060"/>
                </a:solidFill>
                <a:latin typeface="+mj-lt"/>
              </a:rPr>
              <a:t>IJGIS</a:t>
            </a:r>
            <a:r>
              <a:rPr lang="en-US" sz="1000" dirty="0">
                <a:solidFill>
                  <a:srgbClr val="002060"/>
                </a:solidFill>
                <a:latin typeface="+mj-lt"/>
              </a:rPr>
              <a:t> (2024).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srgbClr val="002060"/>
                </a:solidFill>
                <a:latin typeface="+mj-lt"/>
              </a:rPr>
              <a:t>Bajrić S. Data security and privacy issues in healthcare. Applied Medical Informatics. 2020 Mar 30;42(1):19-27.</a:t>
            </a:r>
            <a:br>
              <a:rPr lang="en-US" sz="1000" dirty="0">
                <a:solidFill>
                  <a:srgbClr val="002060"/>
                </a:solidFill>
                <a:latin typeface="+mj-lt"/>
              </a:rPr>
            </a:br>
            <a:endParaRPr lang="fa-IR" sz="1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2C55A8-8FAE-441C-75C6-83A93C86B5C9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7/73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43660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>
          <a:extLst>
            <a:ext uri="{FF2B5EF4-FFF2-40B4-BE49-F238E27FC236}">
              <a16:creationId xmlns:a16="http://schemas.microsoft.com/office/drawing/2014/main" id="{B8F080D9-51BF-D14E-5FA4-2FB3BC12F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2">
            <a:extLst>
              <a:ext uri="{FF2B5EF4-FFF2-40B4-BE49-F238E27FC236}">
                <a16:creationId xmlns:a16="http://schemas.microsoft.com/office/drawing/2014/main" id="{00AFD5CF-4CAD-17A7-3A23-F3C0CB0C79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67454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+mj-lt"/>
              </a:rPr>
              <a:t>Results and Discussion</a:t>
            </a:r>
          </a:p>
        </p:txBody>
      </p:sp>
      <p:grpSp>
        <p:nvGrpSpPr>
          <p:cNvPr id="4" name="Google Shape;1324;p26">
            <a:extLst>
              <a:ext uri="{FF2B5EF4-FFF2-40B4-BE49-F238E27FC236}">
                <a16:creationId xmlns:a16="http://schemas.microsoft.com/office/drawing/2014/main" id="{9E807FFC-D584-C57D-2EA0-47E6103FF6EE}"/>
              </a:ext>
            </a:extLst>
          </p:cNvPr>
          <p:cNvGrpSpPr/>
          <p:nvPr/>
        </p:nvGrpSpPr>
        <p:grpSpPr>
          <a:xfrm>
            <a:off x="0" y="4362994"/>
            <a:ext cx="1105327" cy="780506"/>
            <a:chOff x="3327961" y="1325336"/>
            <a:chExt cx="2468795" cy="1485418"/>
          </a:xfrm>
        </p:grpSpPr>
        <p:sp>
          <p:nvSpPr>
            <p:cNvPr id="5" name="Google Shape;1325;p26">
              <a:extLst>
                <a:ext uri="{FF2B5EF4-FFF2-40B4-BE49-F238E27FC236}">
                  <a16:creationId xmlns:a16="http://schemas.microsoft.com/office/drawing/2014/main" id="{92F856BE-C800-5402-5EB5-3C3817353080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26;p26">
              <a:extLst>
                <a:ext uri="{FF2B5EF4-FFF2-40B4-BE49-F238E27FC236}">
                  <a16:creationId xmlns:a16="http://schemas.microsoft.com/office/drawing/2014/main" id="{ADC56BBB-5165-8C0F-136E-44F56D578A7E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27;p26">
              <a:extLst>
                <a:ext uri="{FF2B5EF4-FFF2-40B4-BE49-F238E27FC236}">
                  <a16:creationId xmlns:a16="http://schemas.microsoft.com/office/drawing/2014/main" id="{0DFCF130-92DB-1365-CAA0-21E1EB078221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28;p26">
              <a:extLst>
                <a:ext uri="{FF2B5EF4-FFF2-40B4-BE49-F238E27FC236}">
                  <a16:creationId xmlns:a16="http://schemas.microsoft.com/office/drawing/2014/main" id="{27F8F69F-3933-5C8E-32AF-082B757985DD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9;p26">
              <a:extLst>
                <a:ext uri="{FF2B5EF4-FFF2-40B4-BE49-F238E27FC236}">
                  <a16:creationId xmlns:a16="http://schemas.microsoft.com/office/drawing/2014/main" id="{2B82BC85-BB8B-948B-89E2-F4D5ACB23F80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30;p26">
              <a:extLst>
                <a:ext uri="{FF2B5EF4-FFF2-40B4-BE49-F238E27FC236}">
                  <a16:creationId xmlns:a16="http://schemas.microsoft.com/office/drawing/2014/main" id="{CEF6EB49-6366-477F-8CC3-BF2E1FB95188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1;p26">
              <a:extLst>
                <a:ext uri="{FF2B5EF4-FFF2-40B4-BE49-F238E27FC236}">
                  <a16:creationId xmlns:a16="http://schemas.microsoft.com/office/drawing/2014/main" id="{DC01AB7D-CADC-BD1C-A4BA-74376DF543BA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2;p26">
              <a:extLst>
                <a:ext uri="{FF2B5EF4-FFF2-40B4-BE49-F238E27FC236}">
                  <a16:creationId xmlns:a16="http://schemas.microsoft.com/office/drawing/2014/main" id="{F1920524-0AA2-F599-50A0-3883185BD2DF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3;p26">
              <a:extLst>
                <a:ext uri="{FF2B5EF4-FFF2-40B4-BE49-F238E27FC236}">
                  <a16:creationId xmlns:a16="http://schemas.microsoft.com/office/drawing/2014/main" id="{7DE12897-A78C-35F3-6CEC-6A47B7938CE1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4;p26">
              <a:extLst>
                <a:ext uri="{FF2B5EF4-FFF2-40B4-BE49-F238E27FC236}">
                  <a16:creationId xmlns:a16="http://schemas.microsoft.com/office/drawing/2014/main" id="{6BB183A9-3966-E62C-1405-E3A76A4AB2C5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5;p26">
              <a:extLst>
                <a:ext uri="{FF2B5EF4-FFF2-40B4-BE49-F238E27FC236}">
                  <a16:creationId xmlns:a16="http://schemas.microsoft.com/office/drawing/2014/main" id="{F98B7AA8-680E-8F52-E3EA-88053CD51ADA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6;p26">
              <a:extLst>
                <a:ext uri="{FF2B5EF4-FFF2-40B4-BE49-F238E27FC236}">
                  <a16:creationId xmlns:a16="http://schemas.microsoft.com/office/drawing/2014/main" id="{AAA75C0F-B295-FDFB-ECC1-0D7D3FF5CCC3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7;p26">
              <a:extLst>
                <a:ext uri="{FF2B5EF4-FFF2-40B4-BE49-F238E27FC236}">
                  <a16:creationId xmlns:a16="http://schemas.microsoft.com/office/drawing/2014/main" id="{F9A95681-9065-B2B3-DDC6-EADEC8BEE5F6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ibbon: Curved and Tilted Up 18">
            <a:extLst>
              <a:ext uri="{FF2B5EF4-FFF2-40B4-BE49-F238E27FC236}">
                <a16:creationId xmlns:a16="http://schemas.microsoft.com/office/drawing/2014/main" id="{8ABD3B66-805B-26D3-5527-38B88884F8CE}"/>
              </a:ext>
            </a:extLst>
          </p:cNvPr>
          <p:cNvSpPr/>
          <p:nvPr/>
        </p:nvSpPr>
        <p:spPr>
          <a:xfrm>
            <a:off x="1554481" y="589449"/>
            <a:ext cx="2945674" cy="3362065"/>
          </a:xfrm>
          <a:prstGeom prst="ellipseRibbon2">
            <a:avLst>
              <a:gd name="adj1" fmla="val 7414"/>
              <a:gd name="adj2" fmla="val 100000"/>
              <a:gd name="adj3" fmla="val 1250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Results: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IoMT generates high-frequency, highly sensitive, distributed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Centralized ML is infeasible due to (Privacy risks </a:t>
            </a:r>
            <a:r>
              <a:rPr lang="fa-IR" dirty="0"/>
              <a:t>،</a:t>
            </a:r>
            <a:r>
              <a:rPr lang="en-US" dirty="0"/>
              <a:t>Bandwidth constraints and Regulatory barriers)</a:t>
            </a:r>
          </a:p>
        </p:txBody>
      </p:sp>
      <p:sp>
        <p:nvSpPr>
          <p:cNvPr id="21" name="Ribbon: Curved and Tilted Up 20">
            <a:extLst>
              <a:ext uri="{FF2B5EF4-FFF2-40B4-BE49-F238E27FC236}">
                <a16:creationId xmlns:a16="http://schemas.microsoft.com/office/drawing/2014/main" id="{1B3724FD-D0F9-AFBA-341A-B88069FD94A3}"/>
              </a:ext>
            </a:extLst>
          </p:cNvPr>
          <p:cNvSpPr/>
          <p:nvPr/>
        </p:nvSpPr>
        <p:spPr>
          <a:xfrm>
            <a:off x="4883974" y="589449"/>
            <a:ext cx="3025586" cy="3362065"/>
          </a:xfrm>
          <a:prstGeom prst="ellipseRibbon2">
            <a:avLst>
              <a:gd name="adj1" fmla="val 7414"/>
              <a:gd name="adj2" fmla="val 100000"/>
              <a:gd name="adj3" fmla="val 1250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Discussion:</a:t>
            </a:r>
          </a:p>
          <a:p>
            <a:pPr algn="ctr"/>
            <a:endParaRPr lang="en-US" sz="1600" b="1" dirty="0"/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1600" dirty="0"/>
              <a:t>Data locality reduced privacy exposure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1600" dirty="0"/>
              <a:t>Edge intelligence makes lower latency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1600" dirty="0"/>
              <a:t>Collaborative learning without data sharing</a:t>
            </a:r>
          </a:p>
          <a:p>
            <a:pPr algn="ctr"/>
            <a:endParaRPr lang="en-US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A77047-EBD9-6E49-DA51-747B95364FE7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70/73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02590762"/>
      </p:ext>
    </p:extLst>
  </p:cSld>
  <p:clrMapOvr>
    <a:masterClrMapping/>
  </p:clrMapOvr>
  <p:transition spd="slow">
    <p:push dir="u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>
          <a:extLst>
            <a:ext uri="{FF2B5EF4-FFF2-40B4-BE49-F238E27FC236}">
              <a16:creationId xmlns:a16="http://schemas.microsoft.com/office/drawing/2014/main" id="{B88A8218-E63E-8AFE-367C-82CA1AB2F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2">
            <a:extLst>
              <a:ext uri="{FF2B5EF4-FFF2-40B4-BE49-F238E27FC236}">
                <a16:creationId xmlns:a16="http://schemas.microsoft.com/office/drawing/2014/main" id="{1FB586FA-E77D-ED9D-EA66-2AFED8967E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104039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>
                <a:latin typeface="+mj-lt"/>
              </a:rPr>
              <a:t>Limitations and Challenges</a:t>
            </a:r>
          </a:p>
        </p:txBody>
      </p:sp>
      <p:grpSp>
        <p:nvGrpSpPr>
          <p:cNvPr id="4" name="Google Shape;1324;p26">
            <a:extLst>
              <a:ext uri="{FF2B5EF4-FFF2-40B4-BE49-F238E27FC236}">
                <a16:creationId xmlns:a16="http://schemas.microsoft.com/office/drawing/2014/main" id="{80A72437-FDCC-1BFF-B177-4E6F77B20B84}"/>
              </a:ext>
            </a:extLst>
          </p:cNvPr>
          <p:cNvGrpSpPr/>
          <p:nvPr/>
        </p:nvGrpSpPr>
        <p:grpSpPr>
          <a:xfrm>
            <a:off x="0" y="4376057"/>
            <a:ext cx="1115046" cy="767443"/>
            <a:chOff x="3327961" y="1325336"/>
            <a:chExt cx="2468795" cy="1485418"/>
          </a:xfrm>
        </p:grpSpPr>
        <p:sp>
          <p:nvSpPr>
            <p:cNvPr id="5" name="Google Shape;1325;p26">
              <a:extLst>
                <a:ext uri="{FF2B5EF4-FFF2-40B4-BE49-F238E27FC236}">
                  <a16:creationId xmlns:a16="http://schemas.microsoft.com/office/drawing/2014/main" id="{E8819030-B521-284C-0CC7-BDE1649B80B3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26;p26">
              <a:extLst>
                <a:ext uri="{FF2B5EF4-FFF2-40B4-BE49-F238E27FC236}">
                  <a16:creationId xmlns:a16="http://schemas.microsoft.com/office/drawing/2014/main" id="{4BEB8E75-4825-BD67-42B7-7014E5A9DC79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27;p26">
              <a:extLst>
                <a:ext uri="{FF2B5EF4-FFF2-40B4-BE49-F238E27FC236}">
                  <a16:creationId xmlns:a16="http://schemas.microsoft.com/office/drawing/2014/main" id="{16AA648A-FE69-36CA-D4ED-FF2F13AA97B0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28;p26">
              <a:extLst>
                <a:ext uri="{FF2B5EF4-FFF2-40B4-BE49-F238E27FC236}">
                  <a16:creationId xmlns:a16="http://schemas.microsoft.com/office/drawing/2014/main" id="{51738383-53BA-7A11-3670-3CAAF61A7915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9;p26">
              <a:extLst>
                <a:ext uri="{FF2B5EF4-FFF2-40B4-BE49-F238E27FC236}">
                  <a16:creationId xmlns:a16="http://schemas.microsoft.com/office/drawing/2014/main" id="{BF12A1B3-8AE2-CDB0-64CD-0088663F8F46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30;p26">
              <a:extLst>
                <a:ext uri="{FF2B5EF4-FFF2-40B4-BE49-F238E27FC236}">
                  <a16:creationId xmlns:a16="http://schemas.microsoft.com/office/drawing/2014/main" id="{55D013BA-4208-379D-1F09-73EA512E16CF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1;p26">
              <a:extLst>
                <a:ext uri="{FF2B5EF4-FFF2-40B4-BE49-F238E27FC236}">
                  <a16:creationId xmlns:a16="http://schemas.microsoft.com/office/drawing/2014/main" id="{7D00A6B4-9BE3-4BC8-701B-7F88D39BC46F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2;p26">
              <a:extLst>
                <a:ext uri="{FF2B5EF4-FFF2-40B4-BE49-F238E27FC236}">
                  <a16:creationId xmlns:a16="http://schemas.microsoft.com/office/drawing/2014/main" id="{5A11540F-B02E-2210-EE74-F5FD0E1B7257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3;p26">
              <a:extLst>
                <a:ext uri="{FF2B5EF4-FFF2-40B4-BE49-F238E27FC236}">
                  <a16:creationId xmlns:a16="http://schemas.microsoft.com/office/drawing/2014/main" id="{1B79196F-8974-65D6-9664-3C34F439AD6A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4;p26">
              <a:extLst>
                <a:ext uri="{FF2B5EF4-FFF2-40B4-BE49-F238E27FC236}">
                  <a16:creationId xmlns:a16="http://schemas.microsoft.com/office/drawing/2014/main" id="{4329599E-8AF2-F198-83A7-CE99C57AA01A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5;p26">
              <a:extLst>
                <a:ext uri="{FF2B5EF4-FFF2-40B4-BE49-F238E27FC236}">
                  <a16:creationId xmlns:a16="http://schemas.microsoft.com/office/drawing/2014/main" id="{9FC6B497-BCE5-01A8-22A5-9CAB6319F808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6;p26">
              <a:extLst>
                <a:ext uri="{FF2B5EF4-FFF2-40B4-BE49-F238E27FC236}">
                  <a16:creationId xmlns:a16="http://schemas.microsoft.com/office/drawing/2014/main" id="{6BBFFF8F-0E16-CF93-118A-199AE3447E02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7;p26">
              <a:extLst>
                <a:ext uri="{FF2B5EF4-FFF2-40B4-BE49-F238E27FC236}">
                  <a16:creationId xmlns:a16="http://schemas.microsoft.com/office/drawing/2014/main" id="{3A0DFA42-350E-2269-CF66-AC47273E2FA7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ibbon: Curved and Tilted Up 18">
            <a:extLst>
              <a:ext uri="{FF2B5EF4-FFF2-40B4-BE49-F238E27FC236}">
                <a16:creationId xmlns:a16="http://schemas.microsoft.com/office/drawing/2014/main" id="{E8C7D6BE-DA3E-365C-5883-3F9F0F863E69}"/>
              </a:ext>
            </a:extLst>
          </p:cNvPr>
          <p:cNvSpPr/>
          <p:nvPr/>
        </p:nvSpPr>
        <p:spPr>
          <a:xfrm>
            <a:off x="1983971" y="642958"/>
            <a:ext cx="2588029" cy="3764372"/>
          </a:xfrm>
          <a:prstGeom prst="ellipseRibbon2">
            <a:avLst>
              <a:gd name="adj1" fmla="val 7414"/>
              <a:gd name="adj2" fmla="val 100000"/>
              <a:gd name="adj3" fmla="val 1250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Challenges:</a:t>
            </a:r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Model poisoning and Byzantine attacks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Gradient leakage and inference attacks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Lack of trust management among IoMT nodes</a:t>
            </a:r>
          </a:p>
        </p:txBody>
      </p:sp>
      <p:sp>
        <p:nvSpPr>
          <p:cNvPr id="20" name="Ribbon: Curved and Tilted Up 19">
            <a:extLst>
              <a:ext uri="{FF2B5EF4-FFF2-40B4-BE49-F238E27FC236}">
                <a16:creationId xmlns:a16="http://schemas.microsoft.com/office/drawing/2014/main" id="{614EC8FD-7D86-4E92-CEE0-2173D8D37655}"/>
              </a:ext>
            </a:extLst>
          </p:cNvPr>
          <p:cNvSpPr/>
          <p:nvPr/>
        </p:nvSpPr>
        <p:spPr>
          <a:xfrm>
            <a:off x="4921265" y="653520"/>
            <a:ext cx="2588029" cy="3764371"/>
          </a:xfrm>
          <a:prstGeom prst="ellipseRibbon2">
            <a:avLst>
              <a:gd name="adj1" fmla="val 7414"/>
              <a:gd name="adj2" fmla="val 100000"/>
              <a:gd name="adj3" fmla="val 1250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Limitations: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/>
              <a:t>Limited computation and battery life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/>
              <a:t>Unreliable network connectivity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/>
              <a:t>Scalability under thousands of devices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72EB3-6F81-54CE-8A4D-7A792E5FA183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71/73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80031443"/>
      </p:ext>
    </p:extLst>
  </p:cSld>
  <p:clrMapOvr>
    <a:masterClrMapping/>
  </p:clrMapOvr>
  <p:transition spd="slow">
    <p:push dir="u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>
          <a:extLst>
            <a:ext uri="{FF2B5EF4-FFF2-40B4-BE49-F238E27FC236}">
              <a16:creationId xmlns:a16="http://schemas.microsoft.com/office/drawing/2014/main" id="{E0FC7C4D-8872-351C-4C2C-434710C5B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32">
            <a:extLst>
              <a:ext uri="{FF2B5EF4-FFF2-40B4-BE49-F238E27FC236}">
                <a16:creationId xmlns:a16="http://schemas.microsoft.com/office/drawing/2014/main" id="{1DC7518C-71FA-E32E-138C-3F2C93E6C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823" y="-157937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en-US" sz="2400" dirty="0">
                <a:latin typeface="+mj-lt"/>
              </a:rPr>
              <a:t>Critique</a:t>
            </a:r>
            <a:endParaRPr sz="2400" dirty="0">
              <a:latin typeface="+mj-lt"/>
            </a:endParaRPr>
          </a:p>
        </p:txBody>
      </p:sp>
      <p:grpSp>
        <p:nvGrpSpPr>
          <p:cNvPr id="4" name="Google Shape;1324;p26">
            <a:extLst>
              <a:ext uri="{FF2B5EF4-FFF2-40B4-BE49-F238E27FC236}">
                <a16:creationId xmlns:a16="http://schemas.microsoft.com/office/drawing/2014/main" id="{003B8A2B-A962-7F20-8F91-38ACCCBD698C}"/>
              </a:ext>
            </a:extLst>
          </p:cNvPr>
          <p:cNvGrpSpPr/>
          <p:nvPr/>
        </p:nvGrpSpPr>
        <p:grpSpPr>
          <a:xfrm>
            <a:off x="0" y="4386256"/>
            <a:ext cx="1197024" cy="757244"/>
            <a:chOff x="3327961" y="1325336"/>
            <a:chExt cx="2468795" cy="1485418"/>
          </a:xfrm>
        </p:grpSpPr>
        <p:sp>
          <p:nvSpPr>
            <p:cNvPr id="5" name="Google Shape;1325;p26">
              <a:extLst>
                <a:ext uri="{FF2B5EF4-FFF2-40B4-BE49-F238E27FC236}">
                  <a16:creationId xmlns:a16="http://schemas.microsoft.com/office/drawing/2014/main" id="{378ED7DD-03F3-0BBF-8F3B-F56EECF19D2C}"/>
                </a:ext>
              </a:extLst>
            </p:cNvPr>
            <p:cNvSpPr/>
            <p:nvPr/>
          </p:nvSpPr>
          <p:spPr>
            <a:xfrm>
              <a:off x="3327961" y="2662516"/>
              <a:ext cx="2468795" cy="147842"/>
            </a:xfrm>
            <a:custGeom>
              <a:avLst/>
              <a:gdLst/>
              <a:ahLst/>
              <a:cxnLst/>
              <a:rect l="l" t="t" r="r" b="b"/>
              <a:pathLst>
                <a:path w="74761" h="4477" extrusionOk="0">
                  <a:moveTo>
                    <a:pt x="1" y="0"/>
                  </a:moveTo>
                  <a:lnTo>
                    <a:pt x="1" y="2036"/>
                  </a:lnTo>
                  <a:cubicBezTo>
                    <a:pt x="1" y="3382"/>
                    <a:pt x="1096" y="4477"/>
                    <a:pt x="2442" y="4477"/>
                  </a:cubicBezTo>
                  <a:lnTo>
                    <a:pt x="72308" y="4477"/>
                  </a:lnTo>
                  <a:cubicBezTo>
                    <a:pt x="73665" y="4477"/>
                    <a:pt x="74760" y="3382"/>
                    <a:pt x="74760" y="2036"/>
                  </a:cubicBezTo>
                  <a:lnTo>
                    <a:pt x="74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26;p26">
              <a:extLst>
                <a:ext uri="{FF2B5EF4-FFF2-40B4-BE49-F238E27FC236}">
                  <a16:creationId xmlns:a16="http://schemas.microsoft.com/office/drawing/2014/main" id="{38014EEB-891B-424B-FA0D-9CA8B7695888}"/>
                </a:ext>
              </a:extLst>
            </p:cNvPr>
            <p:cNvSpPr/>
            <p:nvPr/>
          </p:nvSpPr>
          <p:spPr>
            <a:xfrm>
              <a:off x="3483266" y="2736817"/>
              <a:ext cx="2158582" cy="73937"/>
            </a:xfrm>
            <a:custGeom>
              <a:avLst/>
              <a:gdLst/>
              <a:ahLst/>
              <a:cxnLst/>
              <a:rect l="l" t="t" r="r" b="b"/>
              <a:pathLst>
                <a:path w="65367" h="2239" extrusionOk="0">
                  <a:moveTo>
                    <a:pt x="3870" y="1"/>
                  </a:moveTo>
                  <a:cubicBezTo>
                    <a:pt x="2275" y="1"/>
                    <a:pt x="799" y="846"/>
                    <a:pt x="1" y="2239"/>
                  </a:cubicBezTo>
                  <a:lnTo>
                    <a:pt x="65366" y="2239"/>
                  </a:lnTo>
                  <a:cubicBezTo>
                    <a:pt x="64568" y="846"/>
                    <a:pt x="63092" y="1"/>
                    <a:pt x="614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27;p26">
              <a:extLst>
                <a:ext uri="{FF2B5EF4-FFF2-40B4-BE49-F238E27FC236}">
                  <a16:creationId xmlns:a16="http://schemas.microsoft.com/office/drawing/2014/main" id="{FBEF3501-1E61-7C1F-39BD-7F6B46110E31}"/>
                </a:ext>
              </a:extLst>
            </p:cNvPr>
            <p:cNvSpPr/>
            <p:nvPr/>
          </p:nvSpPr>
          <p:spPr>
            <a:xfrm>
              <a:off x="3591018" y="1325336"/>
              <a:ext cx="1942317" cy="1337213"/>
            </a:xfrm>
            <a:custGeom>
              <a:avLst/>
              <a:gdLst/>
              <a:ahLst/>
              <a:cxnLst/>
              <a:rect l="l" t="t" r="r" b="b"/>
              <a:pathLst>
                <a:path w="58818" h="40494" extrusionOk="0">
                  <a:moveTo>
                    <a:pt x="1381" y="0"/>
                  </a:moveTo>
                  <a:cubicBezTo>
                    <a:pt x="619" y="0"/>
                    <a:pt x="0" y="619"/>
                    <a:pt x="0" y="1381"/>
                  </a:cubicBezTo>
                  <a:lnTo>
                    <a:pt x="0" y="40493"/>
                  </a:lnTo>
                  <a:lnTo>
                    <a:pt x="58817" y="40493"/>
                  </a:lnTo>
                  <a:lnTo>
                    <a:pt x="58817" y="1381"/>
                  </a:lnTo>
                  <a:cubicBezTo>
                    <a:pt x="58817" y="619"/>
                    <a:pt x="58198" y="0"/>
                    <a:pt x="57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28;p26">
              <a:extLst>
                <a:ext uri="{FF2B5EF4-FFF2-40B4-BE49-F238E27FC236}">
                  <a16:creationId xmlns:a16="http://schemas.microsoft.com/office/drawing/2014/main" id="{A60B2A80-9E15-92AB-C369-F89D9600BDEC}"/>
                </a:ext>
              </a:extLst>
            </p:cNvPr>
            <p:cNvSpPr/>
            <p:nvPr/>
          </p:nvSpPr>
          <p:spPr>
            <a:xfrm>
              <a:off x="3665319" y="1385867"/>
              <a:ext cx="1793683" cy="1276683"/>
            </a:xfrm>
            <a:custGeom>
              <a:avLst/>
              <a:gdLst/>
              <a:ahLst/>
              <a:cxnLst/>
              <a:rect l="l" t="t" r="r" b="b"/>
              <a:pathLst>
                <a:path w="54317" h="38661" extrusionOk="0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lnTo>
                    <a:pt x="0" y="38660"/>
                  </a:lnTo>
                  <a:lnTo>
                    <a:pt x="54317" y="38660"/>
                  </a:lnTo>
                  <a:lnTo>
                    <a:pt x="54317" y="1287"/>
                  </a:lnTo>
                  <a:cubicBezTo>
                    <a:pt x="54317" y="572"/>
                    <a:pt x="53745" y="1"/>
                    <a:pt x="53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29;p26">
              <a:extLst>
                <a:ext uri="{FF2B5EF4-FFF2-40B4-BE49-F238E27FC236}">
                  <a16:creationId xmlns:a16="http://schemas.microsoft.com/office/drawing/2014/main" id="{ABACDABC-324E-9466-D30A-5D247361A0B2}"/>
                </a:ext>
              </a:extLst>
            </p:cNvPr>
            <p:cNvSpPr/>
            <p:nvPr/>
          </p:nvSpPr>
          <p:spPr>
            <a:xfrm>
              <a:off x="3685363" y="1406308"/>
              <a:ext cx="1753198" cy="1256242"/>
            </a:xfrm>
            <a:custGeom>
              <a:avLst/>
              <a:gdLst/>
              <a:ahLst/>
              <a:cxnLst/>
              <a:rect l="l" t="t" r="r" b="b"/>
              <a:pathLst>
                <a:path w="53091" h="38042" extrusionOk="0">
                  <a:moveTo>
                    <a:pt x="894" y="1"/>
                  </a:moveTo>
                  <a:cubicBezTo>
                    <a:pt x="405" y="1"/>
                    <a:pt x="1" y="394"/>
                    <a:pt x="13" y="882"/>
                  </a:cubicBezTo>
                  <a:lnTo>
                    <a:pt x="13" y="38041"/>
                  </a:lnTo>
                  <a:lnTo>
                    <a:pt x="53091" y="38041"/>
                  </a:lnTo>
                  <a:lnTo>
                    <a:pt x="53091" y="882"/>
                  </a:lnTo>
                  <a:cubicBezTo>
                    <a:pt x="53091" y="394"/>
                    <a:pt x="52698" y="1"/>
                    <a:pt x="52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30;p26">
              <a:extLst>
                <a:ext uri="{FF2B5EF4-FFF2-40B4-BE49-F238E27FC236}">
                  <a16:creationId xmlns:a16="http://schemas.microsoft.com/office/drawing/2014/main" id="{F9DB9458-7324-BC4B-FE71-FDFFA8DF71DC}"/>
                </a:ext>
              </a:extLst>
            </p:cNvPr>
            <p:cNvSpPr/>
            <p:nvPr/>
          </p:nvSpPr>
          <p:spPr>
            <a:xfrm>
              <a:off x="3685760" y="1406308"/>
              <a:ext cx="1752801" cy="1256242"/>
            </a:xfrm>
            <a:custGeom>
              <a:avLst/>
              <a:gdLst/>
              <a:ahLst/>
              <a:cxnLst/>
              <a:rect l="l" t="t" r="r" b="b"/>
              <a:pathLst>
                <a:path w="53079" h="38042" extrusionOk="0">
                  <a:moveTo>
                    <a:pt x="51174" y="1"/>
                  </a:moveTo>
                  <a:lnTo>
                    <a:pt x="1" y="38041"/>
                  </a:lnTo>
                  <a:lnTo>
                    <a:pt x="53079" y="38041"/>
                  </a:lnTo>
                  <a:lnTo>
                    <a:pt x="53079" y="1358"/>
                  </a:lnTo>
                  <a:cubicBezTo>
                    <a:pt x="53079" y="608"/>
                    <a:pt x="52471" y="1"/>
                    <a:pt x="517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31;p26">
              <a:extLst>
                <a:ext uri="{FF2B5EF4-FFF2-40B4-BE49-F238E27FC236}">
                  <a16:creationId xmlns:a16="http://schemas.microsoft.com/office/drawing/2014/main" id="{747A2F9A-5BC3-5639-564F-420F407C9B7D}"/>
                </a:ext>
              </a:extLst>
            </p:cNvPr>
            <p:cNvSpPr/>
            <p:nvPr/>
          </p:nvSpPr>
          <p:spPr>
            <a:xfrm>
              <a:off x="4060862" y="1540379"/>
              <a:ext cx="1001837" cy="987703"/>
            </a:xfrm>
            <a:custGeom>
              <a:avLst/>
              <a:gdLst/>
              <a:ahLst/>
              <a:cxnLst/>
              <a:rect l="l" t="t" r="r" b="b"/>
              <a:pathLst>
                <a:path w="30338" h="29910" extrusionOk="0">
                  <a:moveTo>
                    <a:pt x="15181" y="2311"/>
                  </a:moveTo>
                  <a:lnTo>
                    <a:pt x="28087" y="5990"/>
                  </a:lnTo>
                  <a:cubicBezTo>
                    <a:pt x="28087" y="5990"/>
                    <a:pt x="28027" y="27659"/>
                    <a:pt x="15181" y="27659"/>
                  </a:cubicBezTo>
                  <a:lnTo>
                    <a:pt x="15181" y="27647"/>
                  </a:lnTo>
                  <a:cubicBezTo>
                    <a:pt x="2334" y="27647"/>
                    <a:pt x="2274" y="5990"/>
                    <a:pt x="2274" y="5990"/>
                  </a:cubicBezTo>
                  <a:lnTo>
                    <a:pt x="15181" y="2311"/>
                  </a:lnTo>
                  <a:close/>
                  <a:moveTo>
                    <a:pt x="15181" y="1"/>
                  </a:moveTo>
                  <a:lnTo>
                    <a:pt x="0" y="4132"/>
                  </a:lnTo>
                  <a:lnTo>
                    <a:pt x="0" y="6002"/>
                  </a:lnTo>
                  <a:cubicBezTo>
                    <a:pt x="0" y="6240"/>
                    <a:pt x="36" y="11800"/>
                    <a:pt x="1738" y="17467"/>
                  </a:cubicBezTo>
                  <a:cubicBezTo>
                    <a:pt x="4810" y="27754"/>
                    <a:pt x="10740" y="29909"/>
                    <a:pt x="15169" y="29909"/>
                  </a:cubicBezTo>
                  <a:cubicBezTo>
                    <a:pt x="19610" y="29909"/>
                    <a:pt x="25527" y="27754"/>
                    <a:pt x="28611" y="17467"/>
                  </a:cubicBezTo>
                  <a:cubicBezTo>
                    <a:pt x="30302" y="11812"/>
                    <a:pt x="30337" y="6240"/>
                    <a:pt x="30337" y="6002"/>
                  </a:cubicBezTo>
                  <a:lnTo>
                    <a:pt x="30337" y="4132"/>
                  </a:lnTo>
                  <a:lnTo>
                    <a:pt x="15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32;p26">
              <a:extLst>
                <a:ext uri="{FF2B5EF4-FFF2-40B4-BE49-F238E27FC236}">
                  <a16:creationId xmlns:a16="http://schemas.microsoft.com/office/drawing/2014/main" id="{250EC796-6FCF-1886-C633-4F328C9430E5}"/>
                </a:ext>
              </a:extLst>
            </p:cNvPr>
            <p:cNvSpPr/>
            <p:nvPr/>
          </p:nvSpPr>
          <p:spPr>
            <a:xfrm>
              <a:off x="4188626" y="1666591"/>
              <a:ext cx="874469" cy="861887"/>
            </a:xfrm>
            <a:custGeom>
              <a:avLst/>
              <a:gdLst/>
              <a:ahLst/>
              <a:cxnLst/>
              <a:rect l="l" t="t" r="r" b="b"/>
              <a:pathLst>
                <a:path w="26481" h="26100" extrusionOk="0">
                  <a:moveTo>
                    <a:pt x="25337" y="1"/>
                  </a:moveTo>
                  <a:lnTo>
                    <a:pt x="22920" y="1799"/>
                  </a:lnTo>
                  <a:lnTo>
                    <a:pt x="24218" y="2180"/>
                  </a:lnTo>
                  <a:cubicBezTo>
                    <a:pt x="24218" y="2180"/>
                    <a:pt x="24158" y="23825"/>
                    <a:pt x="11312" y="23825"/>
                  </a:cubicBezTo>
                  <a:cubicBezTo>
                    <a:pt x="6692" y="23825"/>
                    <a:pt x="3739" y="21051"/>
                    <a:pt x="1834" y="17467"/>
                  </a:cubicBezTo>
                  <a:lnTo>
                    <a:pt x="1" y="18836"/>
                  </a:lnTo>
                  <a:cubicBezTo>
                    <a:pt x="3239" y="24706"/>
                    <a:pt x="7752" y="26099"/>
                    <a:pt x="11312" y="26099"/>
                  </a:cubicBezTo>
                  <a:cubicBezTo>
                    <a:pt x="15741" y="26099"/>
                    <a:pt x="21670" y="23932"/>
                    <a:pt x="24754" y="13657"/>
                  </a:cubicBezTo>
                  <a:cubicBezTo>
                    <a:pt x="26444" y="7990"/>
                    <a:pt x="26480" y="2418"/>
                    <a:pt x="26480" y="2180"/>
                  </a:cubicBezTo>
                  <a:lnTo>
                    <a:pt x="26480" y="322"/>
                  </a:lnTo>
                  <a:lnTo>
                    <a:pt x="253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33;p26">
              <a:extLst>
                <a:ext uri="{FF2B5EF4-FFF2-40B4-BE49-F238E27FC236}">
                  <a16:creationId xmlns:a16="http://schemas.microsoft.com/office/drawing/2014/main" id="{BC2D68D0-6D24-C88D-5954-FEF531841612}"/>
                </a:ext>
              </a:extLst>
            </p:cNvPr>
            <p:cNvSpPr/>
            <p:nvPr/>
          </p:nvSpPr>
          <p:spPr>
            <a:xfrm>
              <a:off x="4415491" y="1739339"/>
              <a:ext cx="293339" cy="373551"/>
            </a:xfrm>
            <a:custGeom>
              <a:avLst/>
              <a:gdLst/>
              <a:ahLst/>
              <a:cxnLst/>
              <a:rect l="l" t="t" r="r" b="b"/>
              <a:pathLst>
                <a:path w="8883" h="11312" extrusionOk="0">
                  <a:moveTo>
                    <a:pt x="4442" y="0"/>
                  </a:moveTo>
                  <a:cubicBezTo>
                    <a:pt x="1989" y="0"/>
                    <a:pt x="1" y="1989"/>
                    <a:pt x="1" y="4441"/>
                  </a:cubicBezTo>
                  <a:lnTo>
                    <a:pt x="1" y="10752"/>
                  </a:lnTo>
                  <a:cubicBezTo>
                    <a:pt x="1" y="11061"/>
                    <a:pt x="251" y="11311"/>
                    <a:pt x="572" y="11311"/>
                  </a:cubicBezTo>
                  <a:cubicBezTo>
                    <a:pt x="882" y="11311"/>
                    <a:pt x="1132" y="11061"/>
                    <a:pt x="1132" y="10752"/>
                  </a:cubicBezTo>
                  <a:lnTo>
                    <a:pt x="1132" y="4441"/>
                  </a:lnTo>
                  <a:cubicBezTo>
                    <a:pt x="1132" y="2608"/>
                    <a:pt x="2620" y="1132"/>
                    <a:pt x="4442" y="1132"/>
                  </a:cubicBezTo>
                  <a:cubicBezTo>
                    <a:pt x="6275" y="1132"/>
                    <a:pt x="7752" y="2608"/>
                    <a:pt x="7752" y="4441"/>
                  </a:cubicBezTo>
                  <a:lnTo>
                    <a:pt x="7752" y="6335"/>
                  </a:lnTo>
                  <a:cubicBezTo>
                    <a:pt x="7752" y="6710"/>
                    <a:pt x="8034" y="6897"/>
                    <a:pt x="8317" y="6897"/>
                  </a:cubicBezTo>
                  <a:cubicBezTo>
                    <a:pt x="8600" y="6897"/>
                    <a:pt x="8883" y="6710"/>
                    <a:pt x="8883" y="6335"/>
                  </a:cubicBezTo>
                  <a:lnTo>
                    <a:pt x="8883" y="4441"/>
                  </a:lnTo>
                  <a:cubicBezTo>
                    <a:pt x="8883" y="1989"/>
                    <a:pt x="6894" y="0"/>
                    <a:pt x="44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4;p26">
              <a:extLst>
                <a:ext uri="{FF2B5EF4-FFF2-40B4-BE49-F238E27FC236}">
                  <a16:creationId xmlns:a16="http://schemas.microsoft.com/office/drawing/2014/main" id="{44C9C1AB-25FF-3C70-38AB-C5976F01132A}"/>
                </a:ext>
              </a:extLst>
            </p:cNvPr>
            <p:cNvSpPr/>
            <p:nvPr/>
          </p:nvSpPr>
          <p:spPr>
            <a:xfrm>
              <a:off x="4671448" y="1902107"/>
              <a:ext cx="37381" cy="64526"/>
            </a:xfrm>
            <a:custGeom>
              <a:avLst/>
              <a:gdLst/>
              <a:ahLst/>
              <a:cxnLst/>
              <a:rect l="l" t="t" r="r" b="b"/>
              <a:pathLst>
                <a:path w="1132" h="1954" extrusionOk="0">
                  <a:moveTo>
                    <a:pt x="1132" y="1"/>
                  </a:moveTo>
                  <a:lnTo>
                    <a:pt x="1" y="846"/>
                  </a:lnTo>
                  <a:lnTo>
                    <a:pt x="1" y="1406"/>
                  </a:lnTo>
                  <a:cubicBezTo>
                    <a:pt x="1" y="1703"/>
                    <a:pt x="262" y="1953"/>
                    <a:pt x="572" y="1953"/>
                  </a:cubicBezTo>
                  <a:cubicBezTo>
                    <a:pt x="882" y="1953"/>
                    <a:pt x="1132" y="1703"/>
                    <a:pt x="1132" y="1394"/>
                  </a:cubicBezTo>
                  <a:lnTo>
                    <a:pt x="11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5;p26">
              <a:extLst>
                <a:ext uri="{FF2B5EF4-FFF2-40B4-BE49-F238E27FC236}">
                  <a16:creationId xmlns:a16="http://schemas.microsoft.com/office/drawing/2014/main" id="{9D6349BB-FC85-E57C-DD33-391F21B2383C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620" y="1"/>
                  </a:moveTo>
                  <a:cubicBezTo>
                    <a:pt x="286" y="1"/>
                    <a:pt x="1" y="275"/>
                    <a:pt x="1" y="608"/>
                  </a:cubicBezTo>
                  <a:lnTo>
                    <a:pt x="1" y="8787"/>
                  </a:lnTo>
                  <a:cubicBezTo>
                    <a:pt x="1" y="9121"/>
                    <a:pt x="286" y="9395"/>
                    <a:pt x="620" y="9395"/>
                  </a:cubicBezTo>
                  <a:lnTo>
                    <a:pt x="10550" y="9395"/>
                  </a:lnTo>
                  <a:cubicBezTo>
                    <a:pt x="10895" y="9395"/>
                    <a:pt x="11169" y="9121"/>
                    <a:pt x="11169" y="8787"/>
                  </a:cubicBezTo>
                  <a:lnTo>
                    <a:pt x="11169" y="608"/>
                  </a:lnTo>
                  <a:cubicBezTo>
                    <a:pt x="11169" y="275"/>
                    <a:pt x="10895" y="1"/>
                    <a:pt x="10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6;p26">
              <a:extLst>
                <a:ext uri="{FF2B5EF4-FFF2-40B4-BE49-F238E27FC236}">
                  <a16:creationId xmlns:a16="http://schemas.microsoft.com/office/drawing/2014/main" id="{1702A4F9-870E-AE5F-C3F3-7B58AD3A97AF}"/>
                </a:ext>
              </a:extLst>
            </p:cNvPr>
            <p:cNvSpPr/>
            <p:nvPr/>
          </p:nvSpPr>
          <p:spPr>
            <a:xfrm>
              <a:off x="4377746" y="2019271"/>
              <a:ext cx="368828" cy="310246"/>
            </a:xfrm>
            <a:custGeom>
              <a:avLst/>
              <a:gdLst/>
              <a:ahLst/>
              <a:cxnLst/>
              <a:rect l="l" t="t" r="r" b="b"/>
              <a:pathLst>
                <a:path w="11169" h="9395" extrusionOk="0">
                  <a:moveTo>
                    <a:pt x="5263" y="1"/>
                  </a:moveTo>
                  <a:lnTo>
                    <a:pt x="1" y="3906"/>
                  </a:lnTo>
                  <a:lnTo>
                    <a:pt x="1" y="8442"/>
                  </a:lnTo>
                  <a:cubicBezTo>
                    <a:pt x="1" y="8966"/>
                    <a:pt x="429" y="9395"/>
                    <a:pt x="965" y="9395"/>
                  </a:cubicBezTo>
                  <a:lnTo>
                    <a:pt x="10216" y="9395"/>
                  </a:lnTo>
                  <a:cubicBezTo>
                    <a:pt x="10740" y="9395"/>
                    <a:pt x="11169" y="8966"/>
                    <a:pt x="11169" y="8442"/>
                  </a:cubicBezTo>
                  <a:lnTo>
                    <a:pt x="11169" y="953"/>
                  </a:lnTo>
                  <a:cubicBezTo>
                    <a:pt x="11169" y="417"/>
                    <a:pt x="10740" y="1"/>
                    <a:pt x="10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7;p26">
              <a:extLst>
                <a:ext uri="{FF2B5EF4-FFF2-40B4-BE49-F238E27FC236}">
                  <a16:creationId xmlns:a16="http://schemas.microsoft.com/office/drawing/2014/main" id="{98884DE4-7B28-E9DE-5AB6-9E2C44D3F2F3}"/>
                </a:ext>
              </a:extLst>
            </p:cNvPr>
            <p:cNvSpPr/>
            <p:nvPr/>
          </p:nvSpPr>
          <p:spPr>
            <a:xfrm>
              <a:off x="4500425" y="2088916"/>
              <a:ext cx="112475" cy="170825"/>
            </a:xfrm>
            <a:custGeom>
              <a:avLst/>
              <a:gdLst/>
              <a:ahLst/>
              <a:cxnLst/>
              <a:rect l="l" t="t" r="r" b="b"/>
              <a:pathLst>
                <a:path w="3406" h="5173" extrusionOk="0">
                  <a:moveTo>
                    <a:pt x="1864" y="1"/>
                  </a:moveTo>
                  <a:cubicBezTo>
                    <a:pt x="1577" y="1"/>
                    <a:pt x="1283" y="82"/>
                    <a:pt x="1012" y="261"/>
                  </a:cubicBezTo>
                  <a:cubicBezTo>
                    <a:pt x="0" y="940"/>
                    <a:pt x="155" y="2487"/>
                    <a:pt x="1286" y="2952"/>
                  </a:cubicBezTo>
                  <a:lnTo>
                    <a:pt x="1286" y="4583"/>
                  </a:lnTo>
                  <a:cubicBezTo>
                    <a:pt x="1286" y="4976"/>
                    <a:pt x="1578" y="5172"/>
                    <a:pt x="1870" y="5172"/>
                  </a:cubicBezTo>
                  <a:cubicBezTo>
                    <a:pt x="2161" y="5172"/>
                    <a:pt x="2453" y="4976"/>
                    <a:pt x="2453" y="4583"/>
                  </a:cubicBezTo>
                  <a:lnTo>
                    <a:pt x="2453" y="2952"/>
                  </a:lnTo>
                  <a:cubicBezTo>
                    <a:pt x="3025" y="2714"/>
                    <a:pt x="3406" y="2154"/>
                    <a:pt x="3406" y="1535"/>
                  </a:cubicBezTo>
                  <a:cubicBezTo>
                    <a:pt x="3406" y="632"/>
                    <a:pt x="266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Ribbon: Curved and Tilted Up 18">
            <a:extLst>
              <a:ext uri="{FF2B5EF4-FFF2-40B4-BE49-F238E27FC236}">
                <a16:creationId xmlns:a16="http://schemas.microsoft.com/office/drawing/2014/main" id="{1CCCDB21-9260-96DE-83FE-B33C9B63E865}"/>
              </a:ext>
            </a:extLst>
          </p:cNvPr>
          <p:cNvSpPr/>
          <p:nvPr/>
        </p:nvSpPr>
        <p:spPr>
          <a:xfrm>
            <a:off x="841108" y="452623"/>
            <a:ext cx="2600956" cy="3675240"/>
          </a:xfrm>
          <a:prstGeom prst="ellipseRibbon2">
            <a:avLst>
              <a:gd name="adj1" fmla="val 7414"/>
              <a:gd name="adj2" fmla="val 100000"/>
              <a:gd name="adj3" fmla="val 1250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Strengths: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Strong integration of (ML </a:t>
            </a:r>
            <a:r>
              <a:rPr lang="fa-IR" dirty="0"/>
              <a:t>،</a:t>
            </a:r>
            <a:r>
              <a:rPr lang="en-US" dirty="0"/>
              <a:t> IoT </a:t>
            </a:r>
            <a:r>
              <a:rPr lang="fa-IR" dirty="0"/>
              <a:t>،</a:t>
            </a:r>
            <a:r>
              <a:rPr lang="en-US" dirty="0"/>
              <a:t> Healthcare and Security perspectives)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Clearly identifies FL as an architectural response to IoMT risks</a:t>
            </a:r>
          </a:p>
        </p:txBody>
      </p:sp>
      <p:sp>
        <p:nvSpPr>
          <p:cNvPr id="20" name="Ribbon: Curved and Tilted Up 19">
            <a:extLst>
              <a:ext uri="{FF2B5EF4-FFF2-40B4-BE49-F238E27FC236}">
                <a16:creationId xmlns:a16="http://schemas.microsoft.com/office/drawing/2014/main" id="{63785FD5-7AAC-22F8-D820-EF52CBEC4AA2}"/>
              </a:ext>
            </a:extLst>
          </p:cNvPr>
          <p:cNvSpPr/>
          <p:nvPr/>
        </p:nvSpPr>
        <p:spPr>
          <a:xfrm>
            <a:off x="3534951" y="452623"/>
            <a:ext cx="2588029" cy="3675240"/>
          </a:xfrm>
          <a:prstGeom prst="ellipseRibbon2">
            <a:avLst>
              <a:gd name="adj1" fmla="val 7414"/>
              <a:gd name="adj2" fmla="val 100000"/>
              <a:gd name="adj3" fmla="val 1250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Limitations:</a:t>
            </a:r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/>
              <a:t>Security mechanisms are discussed descriptively rather than formally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/>
              <a:t>Limited quantitative comparison between FL-IoMT frameworks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300" dirty="0"/>
              <a:t>Real-world hospital-scale deployments remain largely theoretical</a:t>
            </a:r>
          </a:p>
        </p:txBody>
      </p:sp>
      <p:sp>
        <p:nvSpPr>
          <p:cNvPr id="21" name="Ribbon: Curved and Tilted Up 20">
            <a:extLst>
              <a:ext uri="{FF2B5EF4-FFF2-40B4-BE49-F238E27FC236}">
                <a16:creationId xmlns:a16="http://schemas.microsoft.com/office/drawing/2014/main" id="{3BF9D5B8-3117-5C74-D170-9419E1B753F2}"/>
              </a:ext>
            </a:extLst>
          </p:cNvPr>
          <p:cNvSpPr/>
          <p:nvPr/>
        </p:nvSpPr>
        <p:spPr>
          <a:xfrm>
            <a:off x="6215867" y="461928"/>
            <a:ext cx="2800587" cy="3675240"/>
          </a:xfrm>
          <a:prstGeom prst="ellipseRibbon2">
            <a:avLst>
              <a:gd name="adj1" fmla="val 7414"/>
              <a:gd name="adj2" fmla="val 100000"/>
              <a:gd name="adj3" fmla="val 12500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Insight:</a:t>
            </a:r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300" dirty="0"/>
              <a:t>This paper excels as a reference backbone for smart healthcare security research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300" dirty="0"/>
              <a:t>Federated Learning transforms IoMT from a privacy liability into a secure intelligence fabric but only when embedded in a holistic security architecture.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300D4A-C308-CAFE-5BAF-6BCF50DB2015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72/73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796887548"/>
      </p:ext>
    </p:extLst>
  </p:cSld>
  <p:clrMapOvr>
    <a:masterClrMapping/>
  </p:clrMapOvr>
  <p:transition spd="slow">
    <p:push dir="u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D191B-B28F-3E03-1F25-23D5C2304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1D3BD8C0-B1D3-1935-372C-98FBA7284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975" y="1708154"/>
            <a:ext cx="339274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altLang="fa-IR" sz="20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+mj-lt"/>
              </a:rPr>
              <a:t>I sincerely appreciate your time and attention.</a:t>
            </a:r>
            <a:endParaRPr lang="fa-IR" altLang="fa-IR" sz="2000" dirty="0">
              <a:solidFill>
                <a:srgbClr val="00B050"/>
              </a:solidFill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a-I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a-IR" altLang="fa-IR" sz="2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</a:br>
            <a:r>
              <a:rPr kumimoji="0" lang="en-US" altLang="fa-IR" sz="2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H</a:t>
            </a:r>
            <a:r>
              <a:rPr kumimoji="0" lang="fa-IR" altLang="fa-IR" sz="2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ope for brighter and better days ahead for all of us.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FAC57B-2233-D9C9-BEA9-C5AE56C11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59" y="784830"/>
            <a:ext cx="339274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a-IR" sz="12000" dirty="0">
                <a:solidFill>
                  <a:schemeClr val="tx1"/>
                </a:solidFill>
                <a:latin typeface="+mj-lt"/>
              </a:rPr>
              <a:t>THE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a-IR" sz="12000" dirty="0">
                <a:solidFill>
                  <a:schemeClr val="tx1"/>
                </a:solidFill>
                <a:latin typeface="+mj-lt"/>
              </a:rPr>
              <a:t>END</a:t>
            </a:r>
            <a:endParaRPr kumimoji="0" lang="fa-IR" altLang="fa-IR" sz="1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C4F18-9986-B5DF-D16E-956A050B56D2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73/73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5861090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>
          <a:extLst>
            <a:ext uri="{FF2B5EF4-FFF2-40B4-BE49-F238E27FC236}">
              <a16:creationId xmlns:a16="http://schemas.microsoft.com/office/drawing/2014/main" id="{FE799259-5440-F528-55E0-EA56B81D0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">
            <a:extLst>
              <a:ext uri="{FF2B5EF4-FFF2-40B4-BE49-F238E27FC236}">
                <a16:creationId xmlns:a16="http://schemas.microsoft.com/office/drawing/2014/main" id="{B1521C96-294F-41C9-BADB-6D33D2C98F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442" y="18599"/>
            <a:ext cx="8229600" cy="281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latin typeface="+mj-lt"/>
              </a:rPr>
              <a:t>Characteristics of Healthcare Data from a Security Lens</a:t>
            </a:r>
          </a:p>
        </p:txBody>
      </p:sp>
      <p:cxnSp>
        <p:nvCxnSpPr>
          <p:cNvPr id="368" name="Google Shape;368;p19">
            <a:extLst>
              <a:ext uri="{FF2B5EF4-FFF2-40B4-BE49-F238E27FC236}">
                <a16:creationId xmlns:a16="http://schemas.microsoft.com/office/drawing/2014/main" id="{DAD85AC0-3640-E426-0413-E9BC7212460E}"/>
              </a:ext>
            </a:extLst>
          </p:cNvPr>
          <p:cNvCxnSpPr/>
          <p:nvPr/>
        </p:nvCxnSpPr>
        <p:spPr>
          <a:xfrm rot="10800000">
            <a:off x="5328178" y="3305225"/>
            <a:ext cx="827700" cy="44070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69" name="Google Shape;369;p19">
            <a:extLst>
              <a:ext uri="{FF2B5EF4-FFF2-40B4-BE49-F238E27FC236}">
                <a16:creationId xmlns:a16="http://schemas.microsoft.com/office/drawing/2014/main" id="{1BEE5BA4-0A67-5C51-D0D8-D1DD7AFDEA3E}"/>
              </a:ext>
            </a:extLst>
          </p:cNvPr>
          <p:cNvGrpSpPr/>
          <p:nvPr/>
        </p:nvGrpSpPr>
        <p:grpSpPr>
          <a:xfrm>
            <a:off x="5847598" y="2902616"/>
            <a:ext cx="3246375" cy="2089875"/>
            <a:chOff x="6147685" y="3460810"/>
            <a:chExt cx="2530523" cy="901665"/>
          </a:xfrm>
        </p:grpSpPr>
        <p:grpSp>
          <p:nvGrpSpPr>
            <p:cNvPr id="370" name="Google Shape;370;p19">
              <a:extLst>
                <a:ext uri="{FF2B5EF4-FFF2-40B4-BE49-F238E27FC236}">
                  <a16:creationId xmlns:a16="http://schemas.microsoft.com/office/drawing/2014/main" id="{170249D3-5C2F-5996-E633-D6564C5131C2}"/>
                </a:ext>
              </a:extLst>
            </p:cNvPr>
            <p:cNvGrpSpPr/>
            <p:nvPr/>
          </p:nvGrpSpPr>
          <p:grpSpPr>
            <a:xfrm>
              <a:off x="6147685" y="3460810"/>
              <a:ext cx="2530523" cy="901665"/>
              <a:chOff x="6147685" y="3460810"/>
              <a:chExt cx="2530523" cy="901665"/>
            </a:xfrm>
          </p:grpSpPr>
          <p:sp>
            <p:nvSpPr>
              <p:cNvPr id="371" name="Google Shape;371;p19">
                <a:extLst>
                  <a:ext uri="{FF2B5EF4-FFF2-40B4-BE49-F238E27FC236}">
                    <a16:creationId xmlns:a16="http://schemas.microsoft.com/office/drawing/2014/main" id="{584238C1-CAEE-FA1B-A403-0D51E98221C9}"/>
                  </a:ext>
                </a:extLst>
              </p:cNvPr>
              <p:cNvSpPr/>
              <p:nvPr/>
            </p:nvSpPr>
            <p:spPr>
              <a:xfrm flipH="1">
                <a:off x="6147685" y="3460810"/>
                <a:ext cx="2079483" cy="901665"/>
              </a:xfrm>
              <a:custGeom>
                <a:avLst/>
                <a:gdLst/>
                <a:ahLst/>
                <a:cxnLst/>
                <a:rect l="l" t="t" r="r" b="b"/>
                <a:pathLst>
                  <a:path w="51722" h="19611" extrusionOk="0">
                    <a:moveTo>
                      <a:pt x="46840" y="19610"/>
                    </a:moveTo>
                    <a:lnTo>
                      <a:pt x="1" y="19610"/>
                    </a:lnTo>
                    <a:lnTo>
                      <a:pt x="1" y="1"/>
                    </a:lnTo>
                    <a:lnTo>
                      <a:pt x="46840" y="1"/>
                    </a:lnTo>
                    <a:cubicBezTo>
                      <a:pt x="49531" y="1"/>
                      <a:pt x="51722" y="2191"/>
                      <a:pt x="51722" y="4882"/>
                    </a:cubicBezTo>
                    <a:lnTo>
                      <a:pt x="51722" y="14729"/>
                    </a:lnTo>
                    <a:cubicBezTo>
                      <a:pt x="51722" y="17431"/>
                      <a:pt x="49531" y="19610"/>
                      <a:pt x="46840" y="196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2" name="Google Shape;372;p19">
                <a:extLst>
                  <a:ext uri="{FF2B5EF4-FFF2-40B4-BE49-F238E27FC236}">
                    <a16:creationId xmlns:a16="http://schemas.microsoft.com/office/drawing/2014/main" id="{699B7CC9-CCF1-34CB-85D2-BA9EC57F89CA}"/>
                  </a:ext>
                </a:extLst>
              </p:cNvPr>
              <p:cNvSpPr/>
              <p:nvPr/>
            </p:nvSpPr>
            <p:spPr>
              <a:xfrm flipH="1">
                <a:off x="6191229" y="3510648"/>
                <a:ext cx="1992841" cy="801986"/>
              </a:xfrm>
              <a:custGeom>
                <a:avLst/>
                <a:gdLst/>
                <a:ahLst/>
                <a:cxnLst/>
                <a:rect l="l" t="t" r="r" b="b"/>
                <a:pathLst>
                  <a:path w="49567" h="17443" extrusionOk="0">
                    <a:moveTo>
                      <a:pt x="0" y="17443"/>
                    </a:moveTo>
                    <a:lnTo>
                      <a:pt x="0" y="0"/>
                    </a:lnTo>
                    <a:lnTo>
                      <a:pt x="40839" y="0"/>
                    </a:lnTo>
                    <a:cubicBezTo>
                      <a:pt x="45649" y="0"/>
                      <a:pt x="49566" y="3917"/>
                      <a:pt x="49566" y="8727"/>
                    </a:cubicBezTo>
                    <a:cubicBezTo>
                      <a:pt x="49566" y="13526"/>
                      <a:pt x="45649" y="17443"/>
                      <a:pt x="40839" y="17443"/>
                    </a:cubicBezTo>
                    <a:lnTo>
                      <a:pt x="0" y="1744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3" name="Google Shape;373;p19">
                <a:extLst>
                  <a:ext uri="{FF2B5EF4-FFF2-40B4-BE49-F238E27FC236}">
                    <a16:creationId xmlns:a16="http://schemas.microsoft.com/office/drawing/2014/main" id="{3A806250-1698-C0BE-CA0C-0C64D2C71C94}"/>
                  </a:ext>
                </a:extLst>
              </p:cNvPr>
              <p:cNvSpPr/>
              <p:nvPr/>
            </p:nvSpPr>
            <p:spPr>
              <a:xfrm flipH="1">
                <a:off x="7776037" y="3460810"/>
                <a:ext cx="902171" cy="901665"/>
              </a:xfrm>
              <a:custGeom>
                <a:avLst/>
                <a:gdLst/>
                <a:ahLst/>
                <a:cxnLst/>
                <a:rect l="l" t="t" r="r" b="b"/>
                <a:pathLst>
                  <a:path w="19622" h="19611" extrusionOk="0">
                    <a:moveTo>
                      <a:pt x="19622" y="9811"/>
                    </a:moveTo>
                    <a:cubicBezTo>
                      <a:pt x="19622" y="15217"/>
                      <a:pt x="15228" y="19610"/>
                      <a:pt x="9811" y="19610"/>
                    </a:cubicBezTo>
                    <a:cubicBezTo>
                      <a:pt x="4393" y="19610"/>
                      <a:pt x="0" y="15217"/>
                      <a:pt x="0" y="9811"/>
                    </a:cubicBezTo>
                    <a:cubicBezTo>
                      <a:pt x="0" y="4394"/>
                      <a:pt x="4393" y="1"/>
                      <a:pt x="9811" y="1"/>
                    </a:cubicBezTo>
                    <a:cubicBezTo>
                      <a:pt x="15228" y="1"/>
                      <a:pt x="19622" y="4394"/>
                      <a:pt x="19622" y="981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4" name="Google Shape;374;p19">
                <a:extLst>
                  <a:ext uri="{FF2B5EF4-FFF2-40B4-BE49-F238E27FC236}">
                    <a16:creationId xmlns:a16="http://schemas.microsoft.com/office/drawing/2014/main" id="{5054E527-9869-C17D-323E-4E44CBC0D70A}"/>
                  </a:ext>
                </a:extLst>
              </p:cNvPr>
              <p:cNvSpPr/>
              <p:nvPr/>
            </p:nvSpPr>
            <p:spPr>
              <a:xfrm flipH="1">
                <a:off x="7812728" y="3498602"/>
                <a:ext cx="827733" cy="826629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17979" extrusionOk="0">
                    <a:moveTo>
                      <a:pt x="8990" y="17979"/>
                    </a:moveTo>
                    <a:cubicBezTo>
                      <a:pt x="4037" y="17979"/>
                      <a:pt x="1" y="13942"/>
                      <a:pt x="1" y="8989"/>
                    </a:cubicBezTo>
                    <a:cubicBezTo>
                      <a:pt x="1" y="4025"/>
                      <a:pt x="4037" y="0"/>
                      <a:pt x="8990" y="0"/>
                    </a:cubicBezTo>
                    <a:cubicBezTo>
                      <a:pt x="13955" y="0"/>
                      <a:pt x="17979" y="4025"/>
                      <a:pt x="17979" y="8989"/>
                    </a:cubicBezTo>
                    <a:cubicBezTo>
                      <a:pt x="18003" y="13942"/>
                      <a:pt x="13955" y="17979"/>
                      <a:pt x="8990" y="17979"/>
                    </a:cubicBezTo>
                    <a:close/>
                    <a:moveTo>
                      <a:pt x="8990" y="536"/>
                    </a:moveTo>
                    <a:cubicBezTo>
                      <a:pt x="4334" y="536"/>
                      <a:pt x="536" y="4322"/>
                      <a:pt x="536" y="8989"/>
                    </a:cubicBezTo>
                    <a:cubicBezTo>
                      <a:pt x="536" y="13645"/>
                      <a:pt x="4334" y="17431"/>
                      <a:pt x="8990" y="17431"/>
                    </a:cubicBezTo>
                    <a:cubicBezTo>
                      <a:pt x="13657" y="17431"/>
                      <a:pt x="17443" y="13645"/>
                      <a:pt x="17443" y="8989"/>
                    </a:cubicBezTo>
                    <a:cubicBezTo>
                      <a:pt x="17443" y="4322"/>
                      <a:pt x="13669" y="536"/>
                      <a:pt x="8990" y="5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375" name="Google Shape;375;p19">
              <a:extLst>
                <a:ext uri="{FF2B5EF4-FFF2-40B4-BE49-F238E27FC236}">
                  <a16:creationId xmlns:a16="http://schemas.microsoft.com/office/drawing/2014/main" id="{10D6FF68-E958-44D3-3369-BC61253211DA}"/>
                </a:ext>
              </a:extLst>
            </p:cNvPr>
            <p:cNvSpPr/>
            <p:nvPr/>
          </p:nvSpPr>
          <p:spPr>
            <a:xfrm flipH="1">
              <a:off x="7942433" y="3660209"/>
              <a:ext cx="567730" cy="498074"/>
            </a:xfrm>
            <a:custGeom>
              <a:avLst/>
              <a:gdLst/>
              <a:ahLst/>
              <a:cxnLst/>
              <a:rect l="l" t="t" r="r" b="b"/>
              <a:pathLst>
                <a:path w="12348" h="10833" extrusionOk="0">
                  <a:moveTo>
                    <a:pt x="5168" y="295"/>
                  </a:moveTo>
                  <a:cubicBezTo>
                    <a:pt x="4489" y="664"/>
                    <a:pt x="3929" y="1391"/>
                    <a:pt x="3536" y="2343"/>
                  </a:cubicBezTo>
                  <a:lnTo>
                    <a:pt x="1941" y="2343"/>
                  </a:lnTo>
                  <a:cubicBezTo>
                    <a:pt x="2393" y="1748"/>
                    <a:pt x="2965" y="1224"/>
                    <a:pt x="3656" y="843"/>
                  </a:cubicBezTo>
                  <a:cubicBezTo>
                    <a:pt x="4132" y="569"/>
                    <a:pt x="4644" y="390"/>
                    <a:pt x="5168" y="295"/>
                  </a:cubicBezTo>
                  <a:close/>
                  <a:moveTo>
                    <a:pt x="6061" y="236"/>
                  </a:moveTo>
                  <a:lnTo>
                    <a:pt x="6061" y="2355"/>
                  </a:lnTo>
                  <a:lnTo>
                    <a:pt x="3763" y="2355"/>
                  </a:lnTo>
                  <a:cubicBezTo>
                    <a:pt x="4287" y="1105"/>
                    <a:pt x="5120" y="295"/>
                    <a:pt x="6061" y="236"/>
                  </a:cubicBezTo>
                  <a:close/>
                  <a:moveTo>
                    <a:pt x="6251" y="236"/>
                  </a:moveTo>
                  <a:cubicBezTo>
                    <a:pt x="7180" y="295"/>
                    <a:pt x="8025" y="1105"/>
                    <a:pt x="8537" y="2355"/>
                  </a:cubicBezTo>
                  <a:lnTo>
                    <a:pt x="6251" y="2355"/>
                  </a:lnTo>
                  <a:lnTo>
                    <a:pt x="6251" y="236"/>
                  </a:lnTo>
                  <a:close/>
                  <a:moveTo>
                    <a:pt x="7144" y="295"/>
                  </a:moveTo>
                  <a:lnTo>
                    <a:pt x="7144" y="295"/>
                  </a:lnTo>
                  <a:cubicBezTo>
                    <a:pt x="8406" y="545"/>
                    <a:pt x="9585" y="1260"/>
                    <a:pt x="10383" y="2355"/>
                  </a:cubicBezTo>
                  <a:lnTo>
                    <a:pt x="8763" y="2355"/>
                  </a:lnTo>
                  <a:cubicBezTo>
                    <a:pt x="8382" y="1403"/>
                    <a:pt x="7799" y="664"/>
                    <a:pt x="7144" y="295"/>
                  </a:cubicBezTo>
                  <a:close/>
                  <a:moveTo>
                    <a:pt x="3465" y="2569"/>
                  </a:moveTo>
                  <a:cubicBezTo>
                    <a:pt x="3167" y="3367"/>
                    <a:pt x="2989" y="4320"/>
                    <a:pt x="2977" y="5332"/>
                  </a:cubicBezTo>
                  <a:lnTo>
                    <a:pt x="965" y="5332"/>
                  </a:lnTo>
                  <a:cubicBezTo>
                    <a:pt x="977" y="4355"/>
                    <a:pt x="1274" y="3391"/>
                    <a:pt x="1810" y="2569"/>
                  </a:cubicBezTo>
                  <a:close/>
                  <a:moveTo>
                    <a:pt x="6061" y="2569"/>
                  </a:moveTo>
                  <a:lnTo>
                    <a:pt x="6061" y="5332"/>
                  </a:lnTo>
                  <a:lnTo>
                    <a:pt x="3179" y="5332"/>
                  </a:lnTo>
                  <a:cubicBezTo>
                    <a:pt x="3191" y="4308"/>
                    <a:pt x="3382" y="3355"/>
                    <a:pt x="3679" y="2569"/>
                  </a:cubicBezTo>
                  <a:close/>
                  <a:moveTo>
                    <a:pt x="8632" y="2569"/>
                  </a:moveTo>
                  <a:cubicBezTo>
                    <a:pt x="8930" y="3367"/>
                    <a:pt x="9109" y="4320"/>
                    <a:pt x="9120" y="5332"/>
                  </a:cubicBezTo>
                  <a:lnTo>
                    <a:pt x="6251" y="5332"/>
                  </a:lnTo>
                  <a:lnTo>
                    <a:pt x="6251" y="2569"/>
                  </a:lnTo>
                  <a:close/>
                  <a:moveTo>
                    <a:pt x="10525" y="2569"/>
                  </a:moveTo>
                  <a:cubicBezTo>
                    <a:pt x="10597" y="2676"/>
                    <a:pt x="10668" y="2796"/>
                    <a:pt x="10728" y="2903"/>
                  </a:cubicBezTo>
                  <a:cubicBezTo>
                    <a:pt x="11156" y="3689"/>
                    <a:pt x="11371" y="4522"/>
                    <a:pt x="11371" y="5332"/>
                  </a:cubicBezTo>
                  <a:lnTo>
                    <a:pt x="9335" y="5332"/>
                  </a:lnTo>
                  <a:cubicBezTo>
                    <a:pt x="9311" y="4320"/>
                    <a:pt x="9132" y="3367"/>
                    <a:pt x="8835" y="2569"/>
                  </a:cubicBezTo>
                  <a:close/>
                  <a:moveTo>
                    <a:pt x="2977" y="5546"/>
                  </a:moveTo>
                  <a:cubicBezTo>
                    <a:pt x="2989" y="6558"/>
                    <a:pt x="3167" y="7510"/>
                    <a:pt x="3465" y="8308"/>
                  </a:cubicBezTo>
                  <a:lnTo>
                    <a:pt x="1846" y="8308"/>
                  </a:lnTo>
                  <a:cubicBezTo>
                    <a:pt x="1751" y="8177"/>
                    <a:pt x="1679" y="8058"/>
                    <a:pt x="1584" y="7915"/>
                  </a:cubicBezTo>
                  <a:cubicBezTo>
                    <a:pt x="1191" y="7165"/>
                    <a:pt x="977" y="6344"/>
                    <a:pt x="965" y="5546"/>
                  </a:cubicBezTo>
                  <a:close/>
                  <a:moveTo>
                    <a:pt x="6061" y="5546"/>
                  </a:moveTo>
                  <a:lnTo>
                    <a:pt x="6061" y="8308"/>
                  </a:lnTo>
                  <a:lnTo>
                    <a:pt x="3679" y="8308"/>
                  </a:lnTo>
                  <a:cubicBezTo>
                    <a:pt x="3382" y="7510"/>
                    <a:pt x="3191" y="6558"/>
                    <a:pt x="3179" y="5546"/>
                  </a:cubicBezTo>
                  <a:close/>
                  <a:moveTo>
                    <a:pt x="9120" y="5546"/>
                  </a:moveTo>
                  <a:cubicBezTo>
                    <a:pt x="9109" y="6570"/>
                    <a:pt x="8930" y="7522"/>
                    <a:pt x="8632" y="8308"/>
                  </a:cubicBezTo>
                  <a:lnTo>
                    <a:pt x="6251" y="8308"/>
                  </a:lnTo>
                  <a:lnTo>
                    <a:pt x="6251" y="5546"/>
                  </a:lnTo>
                  <a:close/>
                  <a:moveTo>
                    <a:pt x="11371" y="5546"/>
                  </a:moveTo>
                  <a:cubicBezTo>
                    <a:pt x="11335" y="6522"/>
                    <a:pt x="11037" y="7499"/>
                    <a:pt x="10490" y="8308"/>
                  </a:cubicBezTo>
                  <a:lnTo>
                    <a:pt x="8835" y="8308"/>
                  </a:lnTo>
                  <a:cubicBezTo>
                    <a:pt x="9132" y="7510"/>
                    <a:pt x="9311" y="6558"/>
                    <a:pt x="9335" y="5546"/>
                  </a:cubicBezTo>
                  <a:close/>
                  <a:moveTo>
                    <a:pt x="3536" y="8522"/>
                  </a:moveTo>
                  <a:cubicBezTo>
                    <a:pt x="3894" y="9404"/>
                    <a:pt x="4406" y="10094"/>
                    <a:pt x="5013" y="10487"/>
                  </a:cubicBezTo>
                  <a:cubicBezTo>
                    <a:pt x="3834" y="10201"/>
                    <a:pt x="2751" y="9534"/>
                    <a:pt x="1989" y="8522"/>
                  </a:cubicBezTo>
                  <a:close/>
                  <a:moveTo>
                    <a:pt x="10359" y="8522"/>
                  </a:moveTo>
                  <a:cubicBezTo>
                    <a:pt x="9906" y="9106"/>
                    <a:pt x="9347" y="9606"/>
                    <a:pt x="8680" y="9975"/>
                  </a:cubicBezTo>
                  <a:cubicBezTo>
                    <a:pt x="8228" y="10237"/>
                    <a:pt x="7751" y="10392"/>
                    <a:pt x="7275" y="10499"/>
                  </a:cubicBezTo>
                  <a:cubicBezTo>
                    <a:pt x="7882" y="10118"/>
                    <a:pt x="8406" y="9415"/>
                    <a:pt x="8775" y="8522"/>
                  </a:cubicBezTo>
                  <a:close/>
                  <a:moveTo>
                    <a:pt x="6061" y="8522"/>
                  </a:moveTo>
                  <a:lnTo>
                    <a:pt x="6061" y="10618"/>
                  </a:lnTo>
                  <a:cubicBezTo>
                    <a:pt x="5965" y="10618"/>
                    <a:pt x="5858" y="10618"/>
                    <a:pt x="5775" y="10606"/>
                  </a:cubicBezTo>
                  <a:cubicBezTo>
                    <a:pt x="4953" y="10427"/>
                    <a:pt x="4227" y="9642"/>
                    <a:pt x="3763" y="8522"/>
                  </a:cubicBezTo>
                  <a:close/>
                  <a:moveTo>
                    <a:pt x="8537" y="8522"/>
                  </a:moveTo>
                  <a:cubicBezTo>
                    <a:pt x="8061" y="9642"/>
                    <a:pt x="7346" y="10427"/>
                    <a:pt x="6513" y="10606"/>
                  </a:cubicBezTo>
                  <a:cubicBezTo>
                    <a:pt x="6442" y="10606"/>
                    <a:pt x="6358" y="10606"/>
                    <a:pt x="6251" y="10618"/>
                  </a:cubicBezTo>
                  <a:lnTo>
                    <a:pt x="6251" y="8522"/>
                  </a:lnTo>
                  <a:close/>
                  <a:moveTo>
                    <a:pt x="6161" y="1"/>
                  </a:moveTo>
                  <a:cubicBezTo>
                    <a:pt x="5283" y="1"/>
                    <a:pt x="4393" y="214"/>
                    <a:pt x="3572" y="664"/>
                  </a:cubicBezTo>
                  <a:cubicBezTo>
                    <a:pt x="953" y="2093"/>
                    <a:pt x="0" y="5391"/>
                    <a:pt x="1429" y="7999"/>
                  </a:cubicBezTo>
                  <a:cubicBezTo>
                    <a:pt x="2334" y="9665"/>
                    <a:pt x="4001" y="10642"/>
                    <a:pt x="5763" y="10785"/>
                  </a:cubicBezTo>
                  <a:cubicBezTo>
                    <a:pt x="5894" y="10808"/>
                    <a:pt x="6025" y="10832"/>
                    <a:pt x="6156" y="10832"/>
                  </a:cubicBezTo>
                  <a:cubicBezTo>
                    <a:pt x="6275" y="10832"/>
                    <a:pt x="6418" y="10808"/>
                    <a:pt x="6537" y="10785"/>
                  </a:cubicBezTo>
                  <a:cubicBezTo>
                    <a:pt x="7287" y="10737"/>
                    <a:pt x="8061" y="10511"/>
                    <a:pt x="8775" y="10130"/>
                  </a:cubicBezTo>
                  <a:cubicBezTo>
                    <a:pt x="11383" y="8713"/>
                    <a:pt x="12347" y="5427"/>
                    <a:pt x="10906" y="2807"/>
                  </a:cubicBezTo>
                  <a:cubicBezTo>
                    <a:pt x="9928" y="1013"/>
                    <a:pt x="8071" y="1"/>
                    <a:pt x="6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cxnSp>
        <p:nvCxnSpPr>
          <p:cNvPr id="377" name="Google Shape;377;p19">
            <a:extLst>
              <a:ext uri="{FF2B5EF4-FFF2-40B4-BE49-F238E27FC236}">
                <a16:creationId xmlns:a16="http://schemas.microsoft.com/office/drawing/2014/main" id="{145350D9-A295-CFE4-B730-9B7EB6DBCA32}"/>
              </a:ext>
            </a:extLst>
          </p:cNvPr>
          <p:cNvCxnSpPr/>
          <p:nvPr/>
        </p:nvCxnSpPr>
        <p:spPr>
          <a:xfrm flipH="1">
            <a:off x="5328178" y="1990725"/>
            <a:ext cx="827700" cy="4407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78" name="Google Shape;378;p19">
            <a:extLst>
              <a:ext uri="{FF2B5EF4-FFF2-40B4-BE49-F238E27FC236}">
                <a16:creationId xmlns:a16="http://schemas.microsoft.com/office/drawing/2014/main" id="{5B8D349E-F8A0-AED4-F34E-F3BFCDA209C2}"/>
              </a:ext>
            </a:extLst>
          </p:cNvPr>
          <p:cNvGrpSpPr/>
          <p:nvPr/>
        </p:nvGrpSpPr>
        <p:grpSpPr>
          <a:xfrm>
            <a:off x="5790393" y="555369"/>
            <a:ext cx="3353607" cy="1874771"/>
            <a:chOff x="6147780" y="1528475"/>
            <a:chExt cx="2530428" cy="901665"/>
          </a:xfrm>
        </p:grpSpPr>
        <p:grpSp>
          <p:nvGrpSpPr>
            <p:cNvPr id="379" name="Google Shape;379;p19">
              <a:extLst>
                <a:ext uri="{FF2B5EF4-FFF2-40B4-BE49-F238E27FC236}">
                  <a16:creationId xmlns:a16="http://schemas.microsoft.com/office/drawing/2014/main" id="{84306D65-5A94-3923-26BF-BF4FE48E7280}"/>
                </a:ext>
              </a:extLst>
            </p:cNvPr>
            <p:cNvGrpSpPr/>
            <p:nvPr/>
          </p:nvGrpSpPr>
          <p:grpSpPr>
            <a:xfrm>
              <a:off x="6147780" y="1528475"/>
              <a:ext cx="2530428" cy="901665"/>
              <a:chOff x="6147780" y="1528475"/>
              <a:chExt cx="2530428" cy="901665"/>
            </a:xfrm>
          </p:grpSpPr>
          <p:sp>
            <p:nvSpPr>
              <p:cNvPr id="380" name="Google Shape;380;p19">
                <a:extLst>
                  <a:ext uri="{FF2B5EF4-FFF2-40B4-BE49-F238E27FC236}">
                    <a16:creationId xmlns:a16="http://schemas.microsoft.com/office/drawing/2014/main" id="{DC8AA49C-61B2-815D-1F9A-A53428E1A9B0}"/>
                  </a:ext>
                </a:extLst>
              </p:cNvPr>
              <p:cNvSpPr/>
              <p:nvPr/>
            </p:nvSpPr>
            <p:spPr>
              <a:xfrm flipH="1">
                <a:off x="6147780" y="1528475"/>
                <a:ext cx="2079388" cy="901665"/>
              </a:xfrm>
              <a:custGeom>
                <a:avLst/>
                <a:gdLst/>
                <a:ahLst/>
                <a:cxnLst/>
                <a:rect l="l" t="t" r="r" b="b"/>
                <a:pathLst>
                  <a:path w="51710" h="19611" extrusionOk="0">
                    <a:moveTo>
                      <a:pt x="46840" y="19610"/>
                    </a:moveTo>
                    <a:lnTo>
                      <a:pt x="0" y="19610"/>
                    </a:lnTo>
                    <a:lnTo>
                      <a:pt x="0" y="1"/>
                    </a:lnTo>
                    <a:lnTo>
                      <a:pt x="46828" y="1"/>
                    </a:lnTo>
                    <a:cubicBezTo>
                      <a:pt x="49530" y="1"/>
                      <a:pt x="51709" y="2191"/>
                      <a:pt x="51709" y="4882"/>
                    </a:cubicBezTo>
                    <a:lnTo>
                      <a:pt x="51709" y="14729"/>
                    </a:lnTo>
                    <a:cubicBezTo>
                      <a:pt x="51697" y="17431"/>
                      <a:pt x="49530" y="19610"/>
                      <a:pt x="46840" y="1961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1" name="Google Shape;381;p19">
                <a:extLst>
                  <a:ext uri="{FF2B5EF4-FFF2-40B4-BE49-F238E27FC236}">
                    <a16:creationId xmlns:a16="http://schemas.microsoft.com/office/drawing/2014/main" id="{59511350-5604-B184-6D9B-BB7F0AA1E4FA}"/>
                  </a:ext>
                </a:extLst>
              </p:cNvPr>
              <p:cNvSpPr/>
              <p:nvPr/>
            </p:nvSpPr>
            <p:spPr>
              <a:xfrm flipH="1">
                <a:off x="6191229" y="1578313"/>
                <a:ext cx="1992841" cy="801986"/>
              </a:xfrm>
              <a:custGeom>
                <a:avLst/>
                <a:gdLst/>
                <a:ahLst/>
                <a:cxnLst/>
                <a:rect l="l" t="t" r="r" b="b"/>
                <a:pathLst>
                  <a:path w="49567" h="17443" extrusionOk="0">
                    <a:moveTo>
                      <a:pt x="0" y="17443"/>
                    </a:moveTo>
                    <a:lnTo>
                      <a:pt x="0" y="0"/>
                    </a:lnTo>
                    <a:lnTo>
                      <a:pt x="40839" y="0"/>
                    </a:lnTo>
                    <a:cubicBezTo>
                      <a:pt x="45649" y="0"/>
                      <a:pt x="49566" y="3917"/>
                      <a:pt x="49566" y="8727"/>
                    </a:cubicBezTo>
                    <a:cubicBezTo>
                      <a:pt x="49566" y="13526"/>
                      <a:pt x="45649" y="17443"/>
                      <a:pt x="40839" y="174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2" name="Google Shape;382;p19">
                <a:extLst>
                  <a:ext uri="{FF2B5EF4-FFF2-40B4-BE49-F238E27FC236}">
                    <a16:creationId xmlns:a16="http://schemas.microsoft.com/office/drawing/2014/main" id="{7B3A1573-E68B-A3DE-EF75-688B43FF5152}"/>
                  </a:ext>
                </a:extLst>
              </p:cNvPr>
              <p:cNvSpPr/>
              <p:nvPr/>
            </p:nvSpPr>
            <p:spPr>
              <a:xfrm flipH="1">
                <a:off x="7776037" y="1528476"/>
                <a:ext cx="902171" cy="901665"/>
              </a:xfrm>
              <a:custGeom>
                <a:avLst/>
                <a:gdLst/>
                <a:ahLst/>
                <a:cxnLst/>
                <a:rect l="l" t="t" r="r" b="b"/>
                <a:pathLst>
                  <a:path w="19622" h="19611" extrusionOk="0">
                    <a:moveTo>
                      <a:pt x="19622" y="9800"/>
                    </a:moveTo>
                    <a:cubicBezTo>
                      <a:pt x="19622" y="15217"/>
                      <a:pt x="15228" y="19610"/>
                      <a:pt x="9811" y="19610"/>
                    </a:cubicBezTo>
                    <a:cubicBezTo>
                      <a:pt x="4393" y="19610"/>
                      <a:pt x="0" y="15217"/>
                      <a:pt x="0" y="9800"/>
                    </a:cubicBezTo>
                    <a:cubicBezTo>
                      <a:pt x="0" y="4394"/>
                      <a:pt x="4393" y="1"/>
                      <a:pt x="9811" y="1"/>
                    </a:cubicBezTo>
                    <a:cubicBezTo>
                      <a:pt x="15228" y="1"/>
                      <a:pt x="19622" y="4394"/>
                      <a:pt x="19622" y="98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3" name="Google Shape;383;p19">
                <a:extLst>
                  <a:ext uri="{FF2B5EF4-FFF2-40B4-BE49-F238E27FC236}">
                    <a16:creationId xmlns:a16="http://schemas.microsoft.com/office/drawing/2014/main" id="{A997577F-F459-2B85-1011-C9066D3305A4}"/>
                  </a:ext>
                </a:extLst>
              </p:cNvPr>
              <p:cNvSpPr/>
              <p:nvPr/>
            </p:nvSpPr>
            <p:spPr>
              <a:xfrm flipH="1">
                <a:off x="7812728" y="1566268"/>
                <a:ext cx="827733" cy="826629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17979" extrusionOk="0">
                    <a:moveTo>
                      <a:pt x="8990" y="17979"/>
                    </a:moveTo>
                    <a:cubicBezTo>
                      <a:pt x="4037" y="17979"/>
                      <a:pt x="1" y="13942"/>
                      <a:pt x="1" y="8989"/>
                    </a:cubicBezTo>
                    <a:cubicBezTo>
                      <a:pt x="1" y="4025"/>
                      <a:pt x="4037" y="0"/>
                      <a:pt x="8990" y="0"/>
                    </a:cubicBezTo>
                    <a:cubicBezTo>
                      <a:pt x="13955" y="0"/>
                      <a:pt x="17979" y="4025"/>
                      <a:pt x="17979" y="8989"/>
                    </a:cubicBezTo>
                    <a:cubicBezTo>
                      <a:pt x="18003" y="13942"/>
                      <a:pt x="13955" y="17979"/>
                      <a:pt x="8990" y="17979"/>
                    </a:cubicBezTo>
                    <a:close/>
                    <a:moveTo>
                      <a:pt x="8990" y="536"/>
                    </a:moveTo>
                    <a:cubicBezTo>
                      <a:pt x="4334" y="536"/>
                      <a:pt x="536" y="4322"/>
                      <a:pt x="536" y="8989"/>
                    </a:cubicBezTo>
                    <a:cubicBezTo>
                      <a:pt x="536" y="13645"/>
                      <a:pt x="4334" y="17443"/>
                      <a:pt x="8990" y="17443"/>
                    </a:cubicBezTo>
                    <a:cubicBezTo>
                      <a:pt x="13657" y="17443"/>
                      <a:pt x="17443" y="13645"/>
                      <a:pt x="17443" y="8989"/>
                    </a:cubicBezTo>
                    <a:cubicBezTo>
                      <a:pt x="17443" y="4322"/>
                      <a:pt x="13669" y="536"/>
                      <a:pt x="8990" y="5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384" name="Google Shape;384;p19">
              <a:extLst>
                <a:ext uri="{FF2B5EF4-FFF2-40B4-BE49-F238E27FC236}">
                  <a16:creationId xmlns:a16="http://schemas.microsoft.com/office/drawing/2014/main" id="{AA30C453-3056-8964-A1DD-38EE5522D98B}"/>
                </a:ext>
              </a:extLst>
            </p:cNvPr>
            <p:cNvGrpSpPr/>
            <p:nvPr/>
          </p:nvGrpSpPr>
          <p:grpSpPr>
            <a:xfrm flipH="1">
              <a:off x="7981149" y="1805549"/>
              <a:ext cx="489433" cy="346534"/>
              <a:chOff x="6212362" y="1971581"/>
              <a:chExt cx="446318" cy="316007"/>
            </a:xfrm>
          </p:grpSpPr>
          <p:sp>
            <p:nvSpPr>
              <p:cNvPr id="385" name="Google Shape;385;p19">
                <a:extLst>
                  <a:ext uri="{FF2B5EF4-FFF2-40B4-BE49-F238E27FC236}">
                    <a16:creationId xmlns:a16="http://schemas.microsoft.com/office/drawing/2014/main" id="{29E15E42-5119-1748-49CB-1B832F44E05B}"/>
                  </a:ext>
                </a:extLst>
              </p:cNvPr>
              <p:cNvSpPr/>
              <p:nvPr/>
            </p:nvSpPr>
            <p:spPr>
              <a:xfrm>
                <a:off x="6378605" y="1971581"/>
                <a:ext cx="113372" cy="11383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715" extrusionOk="0">
                    <a:moveTo>
                      <a:pt x="1346" y="215"/>
                    </a:moveTo>
                    <a:cubicBezTo>
                      <a:pt x="1989" y="215"/>
                      <a:pt x="2501" y="727"/>
                      <a:pt x="2501" y="1358"/>
                    </a:cubicBezTo>
                    <a:cubicBezTo>
                      <a:pt x="2501" y="2001"/>
                      <a:pt x="1977" y="2501"/>
                      <a:pt x="1346" y="2501"/>
                    </a:cubicBezTo>
                    <a:cubicBezTo>
                      <a:pt x="727" y="2501"/>
                      <a:pt x="203" y="1977"/>
                      <a:pt x="203" y="1358"/>
                    </a:cubicBezTo>
                    <a:cubicBezTo>
                      <a:pt x="191" y="715"/>
                      <a:pt x="715" y="215"/>
                      <a:pt x="1346" y="215"/>
                    </a:cubicBezTo>
                    <a:close/>
                    <a:moveTo>
                      <a:pt x="1346" y="0"/>
                    </a:moveTo>
                    <a:cubicBezTo>
                      <a:pt x="608" y="0"/>
                      <a:pt x="0" y="608"/>
                      <a:pt x="0" y="1358"/>
                    </a:cubicBezTo>
                    <a:cubicBezTo>
                      <a:pt x="0" y="2096"/>
                      <a:pt x="608" y="2715"/>
                      <a:pt x="1346" y="2715"/>
                    </a:cubicBezTo>
                    <a:cubicBezTo>
                      <a:pt x="2096" y="2715"/>
                      <a:pt x="2703" y="2096"/>
                      <a:pt x="2703" y="1358"/>
                    </a:cubicBezTo>
                    <a:cubicBezTo>
                      <a:pt x="2703" y="608"/>
                      <a:pt x="2096" y="0"/>
                      <a:pt x="13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6" name="Google Shape;386;p19">
                <a:extLst>
                  <a:ext uri="{FF2B5EF4-FFF2-40B4-BE49-F238E27FC236}">
                    <a16:creationId xmlns:a16="http://schemas.microsoft.com/office/drawing/2014/main" id="{867AA92B-3AB0-B27D-15A5-7924437B21A1}"/>
                  </a:ext>
                </a:extLst>
              </p:cNvPr>
              <p:cNvSpPr/>
              <p:nvPr/>
            </p:nvSpPr>
            <p:spPr>
              <a:xfrm>
                <a:off x="6212362" y="2099292"/>
                <a:ext cx="446318" cy="188296"/>
              </a:xfrm>
              <a:custGeom>
                <a:avLst/>
                <a:gdLst/>
                <a:ahLst/>
                <a:cxnLst/>
                <a:rect l="l" t="t" r="r" b="b"/>
                <a:pathLst>
                  <a:path w="10645" h="4491" extrusionOk="0">
                    <a:moveTo>
                      <a:pt x="5323" y="217"/>
                    </a:moveTo>
                    <a:cubicBezTo>
                      <a:pt x="5799" y="217"/>
                      <a:pt x="6251" y="395"/>
                      <a:pt x="6597" y="717"/>
                    </a:cubicBezTo>
                    <a:cubicBezTo>
                      <a:pt x="6990" y="1074"/>
                      <a:pt x="7192" y="1574"/>
                      <a:pt x="7192" y="2086"/>
                    </a:cubicBezTo>
                    <a:lnTo>
                      <a:pt x="7192" y="2717"/>
                    </a:lnTo>
                    <a:cubicBezTo>
                      <a:pt x="7192" y="3026"/>
                      <a:pt x="6942" y="3276"/>
                      <a:pt x="6632" y="3276"/>
                    </a:cubicBezTo>
                    <a:lnTo>
                      <a:pt x="3977" y="3276"/>
                    </a:lnTo>
                    <a:cubicBezTo>
                      <a:pt x="3668" y="3276"/>
                      <a:pt x="3418" y="3026"/>
                      <a:pt x="3418" y="2717"/>
                    </a:cubicBezTo>
                    <a:lnTo>
                      <a:pt x="3418" y="2145"/>
                    </a:lnTo>
                    <a:cubicBezTo>
                      <a:pt x="3430" y="1133"/>
                      <a:pt x="4203" y="288"/>
                      <a:pt x="5180" y="217"/>
                    </a:cubicBezTo>
                    <a:close/>
                    <a:moveTo>
                      <a:pt x="2064" y="1236"/>
                    </a:moveTo>
                    <a:cubicBezTo>
                      <a:pt x="2106" y="1236"/>
                      <a:pt x="2149" y="1238"/>
                      <a:pt x="2191" y="1241"/>
                    </a:cubicBezTo>
                    <a:cubicBezTo>
                      <a:pt x="2596" y="1276"/>
                      <a:pt x="2965" y="1419"/>
                      <a:pt x="3263" y="1693"/>
                    </a:cubicBezTo>
                    <a:cubicBezTo>
                      <a:pt x="3239" y="1836"/>
                      <a:pt x="3203" y="2003"/>
                      <a:pt x="3203" y="2169"/>
                    </a:cubicBezTo>
                    <a:lnTo>
                      <a:pt x="3203" y="2729"/>
                    </a:lnTo>
                    <a:cubicBezTo>
                      <a:pt x="3203" y="3146"/>
                      <a:pt x="3537" y="3479"/>
                      <a:pt x="3930" y="3491"/>
                    </a:cubicBezTo>
                    <a:lnTo>
                      <a:pt x="3930" y="3741"/>
                    </a:lnTo>
                    <a:cubicBezTo>
                      <a:pt x="3965" y="4050"/>
                      <a:pt x="3715" y="4300"/>
                      <a:pt x="3394" y="4300"/>
                    </a:cubicBezTo>
                    <a:lnTo>
                      <a:pt x="751" y="4300"/>
                    </a:lnTo>
                    <a:cubicBezTo>
                      <a:pt x="441" y="4300"/>
                      <a:pt x="179" y="4050"/>
                      <a:pt x="179" y="3741"/>
                    </a:cubicBezTo>
                    <a:lnTo>
                      <a:pt x="179" y="3110"/>
                    </a:lnTo>
                    <a:cubicBezTo>
                      <a:pt x="179" y="2598"/>
                      <a:pt x="393" y="2098"/>
                      <a:pt x="774" y="1753"/>
                    </a:cubicBezTo>
                    <a:cubicBezTo>
                      <a:pt x="1136" y="1424"/>
                      <a:pt x="1578" y="1236"/>
                      <a:pt x="2064" y="1236"/>
                    </a:cubicBezTo>
                    <a:close/>
                    <a:moveTo>
                      <a:pt x="8513" y="1238"/>
                    </a:moveTo>
                    <a:cubicBezTo>
                      <a:pt x="9011" y="1238"/>
                      <a:pt x="9465" y="1416"/>
                      <a:pt x="9823" y="1753"/>
                    </a:cubicBezTo>
                    <a:cubicBezTo>
                      <a:pt x="10216" y="2098"/>
                      <a:pt x="10419" y="2598"/>
                      <a:pt x="10419" y="3110"/>
                    </a:cubicBezTo>
                    <a:lnTo>
                      <a:pt x="10419" y="3741"/>
                    </a:lnTo>
                    <a:lnTo>
                      <a:pt x="10442" y="3741"/>
                    </a:lnTo>
                    <a:cubicBezTo>
                      <a:pt x="10442" y="4050"/>
                      <a:pt x="10180" y="4300"/>
                      <a:pt x="9871" y="4300"/>
                    </a:cubicBezTo>
                    <a:lnTo>
                      <a:pt x="7228" y="4300"/>
                    </a:lnTo>
                    <a:cubicBezTo>
                      <a:pt x="6906" y="4300"/>
                      <a:pt x="6656" y="4050"/>
                      <a:pt x="6656" y="3741"/>
                    </a:cubicBezTo>
                    <a:lnTo>
                      <a:pt x="6656" y="3491"/>
                    </a:lnTo>
                    <a:cubicBezTo>
                      <a:pt x="7061" y="3467"/>
                      <a:pt x="7382" y="3134"/>
                      <a:pt x="7382" y="2729"/>
                    </a:cubicBezTo>
                    <a:lnTo>
                      <a:pt x="7382" y="2110"/>
                    </a:lnTo>
                    <a:cubicBezTo>
                      <a:pt x="7382" y="1955"/>
                      <a:pt x="7371" y="1824"/>
                      <a:pt x="7347" y="1693"/>
                    </a:cubicBezTo>
                    <a:cubicBezTo>
                      <a:pt x="7644" y="1419"/>
                      <a:pt x="8013" y="1276"/>
                      <a:pt x="8418" y="1241"/>
                    </a:cubicBezTo>
                    <a:cubicBezTo>
                      <a:pt x="8450" y="1239"/>
                      <a:pt x="8481" y="1238"/>
                      <a:pt x="8513" y="1238"/>
                    </a:cubicBezTo>
                    <a:close/>
                    <a:moveTo>
                      <a:pt x="5265" y="0"/>
                    </a:moveTo>
                    <a:cubicBezTo>
                      <a:pt x="5233" y="0"/>
                      <a:pt x="5200" y="1"/>
                      <a:pt x="5168" y="2"/>
                    </a:cubicBezTo>
                    <a:cubicBezTo>
                      <a:pt x="4311" y="62"/>
                      <a:pt x="3596" y="657"/>
                      <a:pt x="3334" y="1467"/>
                    </a:cubicBezTo>
                    <a:cubicBezTo>
                      <a:pt x="3013" y="1217"/>
                      <a:pt x="2620" y="1050"/>
                      <a:pt x="2227" y="1014"/>
                    </a:cubicBezTo>
                    <a:cubicBezTo>
                      <a:pt x="2183" y="1012"/>
                      <a:pt x="2139" y="1010"/>
                      <a:pt x="2095" y="1010"/>
                    </a:cubicBezTo>
                    <a:cubicBezTo>
                      <a:pt x="1558" y="1010"/>
                      <a:pt x="1041" y="1212"/>
                      <a:pt x="655" y="1586"/>
                    </a:cubicBezTo>
                    <a:cubicBezTo>
                      <a:pt x="239" y="1967"/>
                      <a:pt x="1" y="2538"/>
                      <a:pt x="1" y="3098"/>
                    </a:cubicBezTo>
                    <a:lnTo>
                      <a:pt x="1" y="3729"/>
                    </a:lnTo>
                    <a:cubicBezTo>
                      <a:pt x="1" y="4146"/>
                      <a:pt x="346" y="4491"/>
                      <a:pt x="763" y="4491"/>
                    </a:cubicBezTo>
                    <a:lnTo>
                      <a:pt x="3418" y="4491"/>
                    </a:lnTo>
                    <a:cubicBezTo>
                      <a:pt x="3822" y="4491"/>
                      <a:pt x="4168" y="4146"/>
                      <a:pt x="4168" y="3729"/>
                    </a:cubicBezTo>
                    <a:lnTo>
                      <a:pt x="4168" y="3479"/>
                    </a:lnTo>
                    <a:lnTo>
                      <a:pt x="6478" y="3479"/>
                    </a:lnTo>
                    <a:lnTo>
                      <a:pt x="6478" y="3729"/>
                    </a:lnTo>
                    <a:cubicBezTo>
                      <a:pt x="6478" y="4146"/>
                      <a:pt x="6823" y="4491"/>
                      <a:pt x="7240" y="4491"/>
                    </a:cubicBezTo>
                    <a:lnTo>
                      <a:pt x="9883" y="4491"/>
                    </a:lnTo>
                    <a:cubicBezTo>
                      <a:pt x="10299" y="4491"/>
                      <a:pt x="10645" y="4146"/>
                      <a:pt x="10645" y="3729"/>
                    </a:cubicBezTo>
                    <a:lnTo>
                      <a:pt x="10645" y="3098"/>
                    </a:lnTo>
                    <a:cubicBezTo>
                      <a:pt x="10633" y="2550"/>
                      <a:pt x="10395" y="1991"/>
                      <a:pt x="9978" y="1598"/>
                    </a:cubicBezTo>
                    <a:cubicBezTo>
                      <a:pt x="9583" y="1225"/>
                      <a:pt x="9077" y="1034"/>
                      <a:pt x="8554" y="1034"/>
                    </a:cubicBezTo>
                    <a:cubicBezTo>
                      <a:pt x="8509" y="1034"/>
                      <a:pt x="8463" y="1035"/>
                      <a:pt x="8418" y="1038"/>
                    </a:cubicBezTo>
                    <a:cubicBezTo>
                      <a:pt x="8013" y="1062"/>
                      <a:pt x="7621" y="1217"/>
                      <a:pt x="7299" y="1467"/>
                    </a:cubicBezTo>
                    <a:cubicBezTo>
                      <a:pt x="7192" y="1121"/>
                      <a:pt x="7001" y="824"/>
                      <a:pt x="6728" y="574"/>
                    </a:cubicBezTo>
                    <a:cubicBezTo>
                      <a:pt x="6323" y="191"/>
                      <a:pt x="5812" y="0"/>
                      <a:pt x="52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7" name="Google Shape;387;p19">
                <a:extLst>
                  <a:ext uri="{FF2B5EF4-FFF2-40B4-BE49-F238E27FC236}">
                    <a16:creationId xmlns:a16="http://schemas.microsoft.com/office/drawing/2014/main" id="{EB403A82-D533-E340-7932-7DAA21C82ACC}"/>
                  </a:ext>
                </a:extLst>
              </p:cNvPr>
              <p:cNvSpPr/>
              <p:nvPr/>
            </p:nvSpPr>
            <p:spPr>
              <a:xfrm>
                <a:off x="6513864" y="2014012"/>
                <a:ext cx="113372" cy="11383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715" extrusionOk="0">
                    <a:moveTo>
                      <a:pt x="1358" y="215"/>
                    </a:moveTo>
                    <a:cubicBezTo>
                      <a:pt x="1989" y="215"/>
                      <a:pt x="2501" y="727"/>
                      <a:pt x="2501" y="1358"/>
                    </a:cubicBezTo>
                    <a:cubicBezTo>
                      <a:pt x="2501" y="2001"/>
                      <a:pt x="1977" y="2501"/>
                      <a:pt x="1358" y="2501"/>
                    </a:cubicBezTo>
                    <a:cubicBezTo>
                      <a:pt x="727" y="2501"/>
                      <a:pt x="203" y="1977"/>
                      <a:pt x="203" y="1358"/>
                    </a:cubicBezTo>
                    <a:cubicBezTo>
                      <a:pt x="203" y="727"/>
                      <a:pt x="715" y="215"/>
                      <a:pt x="1358" y="215"/>
                    </a:cubicBezTo>
                    <a:close/>
                    <a:moveTo>
                      <a:pt x="1358" y="0"/>
                    </a:moveTo>
                    <a:cubicBezTo>
                      <a:pt x="608" y="0"/>
                      <a:pt x="1" y="608"/>
                      <a:pt x="1" y="1358"/>
                    </a:cubicBezTo>
                    <a:cubicBezTo>
                      <a:pt x="1" y="2096"/>
                      <a:pt x="608" y="2715"/>
                      <a:pt x="1358" y="2715"/>
                    </a:cubicBezTo>
                    <a:cubicBezTo>
                      <a:pt x="2096" y="2715"/>
                      <a:pt x="2704" y="2096"/>
                      <a:pt x="2704" y="1358"/>
                    </a:cubicBezTo>
                    <a:cubicBezTo>
                      <a:pt x="2704" y="608"/>
                      <a:pt x="2096" y="0"/>
                      <a:pt x="1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8" name="Google Shape;388;p19">
                <a:extLst>
                  <a:ext uri="{FF2B5EF4-FFF2-40B4-BE49-F238E27FC236}">
                    <a16:creationId xmlns:a16="http://schemas.microsoft.com/office/drawing/2014/main" id="{20A2443C-C565-B390-F21E-5B643855DB62}"/>
                  </a:ext>
                </a:extLst>
              </p:cNvPr>
              <p:cNvSpPr/>
              <p:nvPr/>
            </p:nvSpPr>
            <p:spPr>
              <a:xfrm>
                <a:off x="6242298" y="2014012"/>
                <a:ext cx="113875" cy="113833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2715" extrusionOk="0">
                    <a:moveTo>
                      <a:pt x="1358" y="215"/>
                    </a:moveTo>
                    <a:cubicBezTo>
                      <a:pt x="2001" y="215"/>
                      <a:pt x="2501" y="727"/>
                      <a:pt x="2501" y="1358"/>
                    </a:cubicBezTo>
                    <a:cubicBezTo>
                      <a:pt x="2501" y="2001"/>
                      <a:pt x="1989" y="2501"/>
                      <a:pt x="1358" y="2501"/>
                    </a:cubicBezTo>
                    <a:cubicBezTo>
                      <a:pt x="715" y="2501"/>
                      <a:pt x="215" y="1977"/>
                      <a:pt x="215" y="1358"/>
                    </a:cubicBezTo>
                    <a:cubicBezTo>
                      <a:pt x="215" y="727"/>
                      <a:pt x="727" y="215"/>
                      <a:pt x="1358" y="215"/>
                    </a:cubicBezTo>
                    <a:close/>
                    <a:moveTo>
                      <a:pt x="1358" y="0"/>
                    </a:moveTo>
                    <a:cubicBezTo>
                      <a:pt x="620" y="0"/>
                      <a:pt x="1" y="608"/>
                      <a:pt x="1" y="1358"/>
                    </a:cubicBezTo>
                    <a:cubicBezTo>
                      <a:pt x="1" y="2096"/>
                      <a:pt x="620" y="2715"/>
                      <a:pt x="1358" y="2715"/>
                    </a:cubicBezTo>
                    <a:cubicBezTo>
                      <a:pt x="2108" y="2715"/>
                      <a:pt x="2716" y="2096"/>
                      <a:pt x="2716" y="1358"/>
                    </a:cubicBezTo>
                    <a:cubicBezTo>
                      <a:pt x="2716" y="608"/>
                      <a:pt x="2108" y="0"/>
                      <a:pt x="13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391" name="Google Shape;391;p19">
            <a:extLst>
              <a:ext uri="{FF2B5EF4-FFF2-40B4-BE49-F238E27FC236}">
                <a16:creationId xmlns:a16="http://schemas.microsoft.com/office/drawing/2014/main" id="{5E862A33-7CCB-E13A-C60F-355D4F5AC4C2}"/>
              </a:ext>
            </a:extLst>
          </p:cNvPr>
          <p:cNvSpPr txBox="1"/>
          <p:nvPr/>
        </p:nvSpPr>
        <p:spPr>
          <a:xfrm>
            <a:off x="6131669" y="655336"/>
            <a:ext cx="1774838" cy="166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en-US" sz="1000" b="1" dirty="0">
                <a:latin typeface="+mj-lt"/>
              </a:rPr>
              <a:t>Highly Sensitive and Longitudinal Data</a:t>
            </a:r>
            <a:endParaRPr lang="en-US" sz="1000" dirty="0">
              <a:latin typeface="+mj-lt"/>
            </a:endParaRP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Includes clinical, genomic, behavioral, and biometric information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Longitudinal records enable deep profiling of individuals over time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Breaches may have irreversible consequences for patients</a:t>
            </a:r>
          </a:p>
        </p:txBody>
      </p:sp>
      <p:sp>
        <p:nvSpPr>
          <p:cNvPr id="394" name="Google Shape;394;p19">
            <a:extLst>
              <a:ext uri="{FF2B5EF4-FFF2-40B4-BE49-F238E27FC236}">
                <a16:creationId xmlns:a16="http://schemas.microsoft.com/office/drawing/2014/main" id="{512101E4-C57D-3454-5D5C-A86074A53390}"/>
              </a:ext>
            </a:extLst>
          </p:cNvPr>
          <p:cNvSpPr txBox="1"/>
          <p:nvPr/>
        </p:nvSpPr>
        <p:spPr>
          <a:xfrm>
            <a:off x="6083663" y="3813272"/>
            <a:ext cx="1909733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en-US" sz="1000" b="1" dirty="0">
                <a:latin typeface="+mj-lt"/>
              </a:rPr>
              <a:t>High Secondary and Adversarial Value</a:t>
            </a:r>
            <a:endParaRPr lang="en-US" sz="1000" dirty="0">
              <a:latin typeface="+mj-lt"/>
            </a:endParaRP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Valuable for insurance fraud, pharmaceutical intelligence, and targeted attacks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Significantly higher black-market value compared to financial data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Attractive target for both cybercriminals and state-level actors</a:t>
            </a:r>
          </a:p>
        </p:txBody>
      </p:sp>
      <p:cxnSp>
        <p:nvCxnSpPr>
          <p:cNvPr id="396" name="Google Shape;396;p19">
            <a:extLst>
              <a:ext uri="{FF2B5EF4-FFF2-40B4-BE49-F238E27FC236}">
                <a16:creationId xmlns:a16="http://schemas.microsoft.com/office/drawing/2014/main" id="{B65550DA-F016-D7D2-E5DE-043306456128}"/>
              </a:ext>
            </a:extLst>
          </p:cNvPr>
          <p:cNvCxnSpPr/>
          <p:nvPr/>
        </p:nvCxnSpPr>
        <p:spPr>
          <a:xfrm rot="10800000" flipH="1">
            <a:off x="2930854" y="3305225"/>
            <a:ext cx="902100" cy="4407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97" name="Google Shape;397;p19">
            <a:extLst>
              <a:ext uri="{FF2B5EF4-FFF2-40B4-BE49-F238E27FC236}">
                <a16:creationId xmlns:a16="http://schemas.microsoft.com/office/drawing/2014/main" id="{9CE503CF-958F-5221-08D7-BBE743DC17B3}"/>
              </a:ext>
            </a:extLst>
          </p:cNvPr>
          <p:cNvGrpSpPr/>
          <p:nvPr/>
        </p:nvGrpSpPr>
        <p:grpSpPr>
          <a:xfrm>
            <a:off x="215537" y="2962837"/>
            <a:ext cx="2780780" cy="1874771"/>
            <a:chOff x="465711" y="3460810"/>
            <a:chExt cx="2530606" cy="901665"/>
          </a:xfrm>
        </p:grpSpPr>
        <p:grpSp>
          <p:nvGrpSpPr>
            <p:cNvPr id="398" name="Google Shape;398;p19">
              <a:extLst>
                <a:ext uri="{FF2B5EF4-FFF2-40B4-BE49-F238E27FC236}">
                  <a16:creationId xmlns:a16="http://schemas.microsoft.com/office/drawing/2014/main" id="{A706B0B5-7302-6468-E98D-D2B4280553B8}"/>
                </a:ext>
              </a:extLst>
            </p:cNvPr>
            <p:cNvGrpSpPr/>
            <p:nvPr/>
          </p:nvGrpSpPr>
          <p:grpSpPr>
            <a:xfrm>
              <a:off x="465711" y="3460810"/>
              <a:ext cx="2530606" cy="901665"/>
              <a:chOff x="465711" y="3460810"/>
              <a:chExt cx="2530606" cy="901665"/>
            </a:xfrm>
          </p:grpSpPr>
          <p:sp>
            <p:nvSpPr>
              <p:cNvPr id="399" name="Google Shape;399;p19">
                <a:extLst>
                  <a:ext uri="{FF2B5EF4-FFF2-40B4-BE49-F238E27FC236}">
                    <a16:creationId xmlns:a16="http://schemas.microsoft.com/office/drawing/2014/main" id="{6E39C64A-7A32-2EA8-6CEA-650F6A3511D0}"/>
                  </a:ext>
                </a:extLst>
              </p:cNvPr>
              <p:cNvSpPr/>
              <p:nvPr/>
            </p:nvSpPr>
            <p:spPr>
              <a:xfrm>
                <a:off x="916800" y="3460810"/>
                <a:ext cx="2079518" cy="901665"/>
              </a:xfrm>
              <a:custGeom>
                <a:avLst/>
                <a:gdLst/>
                <a:ahLst/>
                <a:cxnLst/>
                <a:rect l="l" t="t" r="r" b="b"/>
                <a:pathLst>
                  <a:path w="51710" h="19611" extrusionOk="0">
                    <a:moveTo>
                      <a:pt x="46840" y="19610"/>
                    </a:moveTo>
                    <a:lnTo>
                      <a:pt x="0" y="19610"/>
                    </a:lnTo>
                    <a:lnTo>
                      <a:pt x="0" y="1"/>
                    </a:lnTo>
                    <a:lnTo>
                      <a:pt x="46828" y="1"/>
                    </a:lnTo>
                    <a:cubicBezTo>
                      <a:pt x="49530" y="1"/>
                      <a:pt x="51709" y="2191"/>
                      <a:pt x="51709" y="4882"/>
                    </a:cubicBezTo>
                    <a:lnTo>
                      <a:pt x="51709" y="14729"/>
                    </a:lnTo>
                    <a:cubicBezTo>
                      <a:pt x="51697" y="17431"/>
                      <a:pt x="49530" y="19610"/>
                      <a:pt x="46840" y="196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0" name="Google Shape;400;p19">
                <a:extLst>
                  <a:ext uri="{FF2B5EF4-FFF2-40B4-BE49-F238E27FC236}">
                    <a16:creationId xmlns:a16="http://schemas.microsoft.com/office/drawing/2014/main" id="{B5330FC8-2A94-13C9-C998-0FB08BE777AE}"/>
                  </a:ext>
                </a:extLst>
              </p:cNvPr>
              <p:cNvSpPr/>
              <p:nvPr/>
            </p:nvSpPr>
            <p:spPr>
              <a:xfrm>
                <a:off x="959868" y="3510648"/>
                <a:ext cx="1992854" cy="801986"/>
              </a:xfrm>
              <a:custGeom>
                <a:avLst/>
                <a:gdLst/>
                <a:ahLst/>
                <a:cxnLst/>
                <a:rect l="l" t="t" r="r" b="b"/>
                <a:pathLst>
                  <a:path w="49555" h="17443" extrusionOk="0">
                    <a:moveTo>
                      <a:pt x="1" y="17443"/>
                    </a:moveTo>
                    <a:lnTo>
                      <a:pt x="1" y="0"/>
                    </a:lnTo>
                    <a:lnTo>
                      <a:pt x="40839" y="0"/>
                    </a:lnTo>
                    <a:cubicBezTo>
                      <a:pt x="45650" y="0"/>
                      <a:pt x="49555" y="3917"/>
                      <a:pt x="49555" y="8727"/>
                    </a:cubicBezTo>
                    <a:cubicBezTo>
                      <a:pt x="49555" y="13526"/>
                      <a:pt x="45650" y="17443"/>
                      <a:pt x="40839" y="17443"/>
                    </a:cubicBezTo>
                    <a:lnTo>
                      <a:pt x="1" y="1744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1" name="Google Shape;401;p19">
                <a:extLst>
                  <a:ext uri="{FF2B5EF4-FFF2-40B4-BE49-F238E27FC236}">
                    <a16:creationId xmlns:a16="http://schemas.microsoft.com/office/drawing/2014/main" id="{D3EED622-99C1-C9AB-0A74-FB101773DB81}"/>
                  </a:ext>
                </a:extLst>
              </p:cNvPr>
              <p:cNvSpPr/>
              <p:nvPr/>
            </p:nvSpPr>
            <p:spPr>
              <a:xfrm>
                <a:off x="465711" y="3460810"/>
                <a:ext cx="901665" cy="901665"/>
              </a:xfrm>
              <a:custGeom>
                <a:avLst/>
                <a:gdLst/>
                <a:ahLst/>
                <a:cxnLst/>
                <a:rect l="l" t="t" r="r" b="b"/>
                <a:pathLst>
                  <a:path w="19611" h="19611" extrusionOk="0">
                    <a:moveTo>
                      <a:pt x="19610" y="9811"/>
                    </a:moveTo>
                    <a:cubicBezTo>
                      <a:pt x="19610" y="15217"/>
                      <a:pt x="15229" y="19610"/>
                      <a:pt x="9811" y="19610"/>
                    </a:cubicBezTo>
                    <a:cubicBezTo>
                      <a:pt x="4394" y="19610"/>
                      <a:pt x="1" y="15217"/>
                      <a:pt x="1" y="9811"/>
                    </a:cubicBezTo>
                    <a:cubicBezTo>
                      <a:pt x="1" y="4394"/>
                      <a:pt x="4394" y="1"/>
                      <a:pt x="9811" y="1"/>
                    </a:cubicBezTo>
                    <a:cubicBezTo>
                      <a:pt x="15229" y="1"/>
                      <a:pt x="19610" y="4394"/>
                      <a:pt x="19610" y="981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2" name="Google Shape;402;p19">
                <a:extLst>
                  <a:ext uri="{FF2B5EF4-FFF2-40B4-BE49-F238E27FC236}">
                    <a16:creationId xmlns:a16="http://schemas.microsoft.com/office/drawing/2014/main" id="{AD9C5D6E-0F48-D037-A4A1-AF0EDD54D3DA}"/>
                  </a:ext>
                </a:extLst>
              </p:cNvPr>
              <p:cNvSpPr/>
              <p:nvPr/>
            </p:nvSpPr>
            <p:spPr>
              <a:xfrm>
                <a:off x="503504" y="3498602"/>
                <a:ext cx="826629" cy="826629"/>
              </a:xfrm>
              <a:custGeom>
                <a:avLst/>
                <a:gdLst/>
                <a:ahLst/>
                <a:cxnLst/>
                <a:rect l="l" t="t" r="r" b="b"/>
                <a:pathLst>
                  <a:path w="17979" h="17979" extrusionOk="0">
                    <a:moveTo>
                      <a:pt x="8989" y="17979"/>
                    </a:moveTo>
                    <a:cubicBezTo>
                      <a:pt x="4036" y="17979"/>
                      <a:pt x="0" y="13942"/>
                      <a:pt x="0" y="8989"/>
                    </a:cubicBezTo>
                    <a:cubicBezTo>
                      <a:pt x="0" y="4025"/>
                      <a:pt x="4036" y="0"/>
                      <a:pt x="8989" y="0"/>
                    </a:cubicBezTo>
                    <a:cubicBezTo>
                      <a:pt x="13942" y="0"/>
                      <a:pt x="17979" y="4025"/>
                      <a:pt x="17979" y="8989"/>
                    </a:cubicBezTo>
                    <a:cubicBezTo>
                      <a:pt x="17979" y="13942"/>
                      <a:pt x="13942" y="17979"/>
                      <a:pt x="8989" y="17979"/>
                    </a:cubicBezTo>
                    <a:close/>
                    <a:moveTo>
                      <a:pt x="8989" y="536"/>
                    </a:moveTo>
                    <a:cubicBezTo>
                      <a:pt x="4334" y="536"/>
                      <a:pt x="536" y="4322"/>
                      <a:pt x="536" y="8989"/>
                    </a:cubicBezTo>
                    <a:cubicBezTo>
                      <a:pt x="536" y="13645"/>
                      <a:pt x="4334" y="17431"/>
                      <a:pt x="8989" y="17431"/>
                    </a:cubicBezTo>
                    <a:cubicBezTo>
                      <a:pt x="13645" y="17431"/>
                      <a:pt x="17443" y="13645"/>
                      <a:pt x="17443" y="8989"/>
                    </a:cubicBezTo>
                    <a:cubicBezTo>
                      <a:pt x="17443" y="4322"/>
                      <a:pt x="13645" y="536"/>
                      <a:pt x="8989" y="5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403" name="Google Shape;403;p19">
              <a:extLst>
                <a:ext uri="{FF2B5EF4-FFF2-40B4-BE49-F238E27FC236}">
                  <a16:creationId xmlns:a16="http://schemas.microsoft.com/office/drawing/2014/main" id="{040F9917-A714-2163-C0D6-081FFD6981CD}"/>
                </a:ext>
              </a:extLst>
            </p:cNvPr>
            <p:cNvGrpSpPr/>
            <p:nvPr/>
          </p:nvGrpSpPr>
          <p:grpSpPr>
            <a:xfrm>
              <a:off x="638742" y="3831554"/>
              <a:ext cx="555089" cy="160416"/>
              <a:chOff x="698711" y="3819114"/>
              <a:chExt cx="506191" cy="146285"/>
            </a:xfrm>
          </p:grpSpPr>
          <p:sp>
            <p:nvSpPr>
              <p:cNvPr id="404" name="Google Shape;404;p19">
                <a:extLst>
                  <a:ext uri="{FF2B5EF4-FFF2-40B4-BE49-F238E27FC236}">
                    <a16:creationId xmlns:a16="http://schemas.microsoft.com/office/drawing/2014/main" id="{33A5E592-25DE-CF87-013A-56D9E4EB0F47}"/>
                  </a:ext>
                </a:extLst>
              </p:cNvPr>
              <p:cNvSpPr/>
              <p:nvPr/>
            </p:nvSpPr>
            <p:spPr>
              <a:xfrm>
                <a:off x="698711" y="3819114"/>
                <a:ext cx="506191" cy="146285"/>
              </a:xfrm>
              <a:custGeom>
                <a:avLst/>
                <a:gdLst/>
                <a:ahLst/>
                <a:cxnLst/>
                <a:rect l="l" t="t" r="r" b="b"/>
                <a:pathLst>
                  <a:path w="12073" h="3489" extrusionOk="0">
                    <a:moveTo>
                      <a:pt x="10323" y="203"/>
                    </a:moveTo>
                    <a:cubicBezTo>
                      <a:pt x="11168" y="203"/>
                      <a:pt x="11871" y="893"/>
                      <a:pt x="11871" y="1750"/>
                    </a:cubicBezTo>
                    <a:cubicBezTo>
                      <a:pt x="11882" y="2596"/>
                      <a:pt x="11180" y="3298"/>
                      <a:pt x="10335" y="3298"/>
                    </a:cubicBezTo>
                    <a:lnTo>
                      <a:pt x="1750" y="3298"/>
                    </a:lnTo>
                    <a:cubicBezTo>
                      <a:pt x="893" y="3298"/>
                      <a:pt x="202" y="2596"/>
                      <a:pt x="202" y="1750"/>
                    </a:cubicBezTo>
                    <a:cubicBezTo>
                      <a:pt x="202" y="893"/>
                      <a:pt x="893" y="203"/>
                      <a:pt x="1750" y="203"/>
                    </a:cubicBezTo>
                    <a:close/>
                    <a:moveTo>
                      <a:pt x="1750" y="0"/>
                    </a:moveTo>
                    <a:cubicBezTo>
                      <a:pt x="774" y="0"/>
                      <a:pt x="0" y="798"/>
                      <a:pt x="0" y="1750"/>
                    </a:cubicBezTo>
                    <a:cubicBezTo>
                      <a:pt x="0" y="2715"/>
                      <a:pt x="798" y="3489"/>
                      <a:pt x="1750" y="3489"/>
                    </a:cubicBezTo>
                    <a:lnTo>
                      <a:pt x="10323" y="3489"/>
                    </a:lnTo>
                    <a:cubicBezTo>
                      <a:pt x="11287" y="3489"/>
                      <a:pt x="12061" y="2703"/>
                      <a:pt x="12061" y="1750"/>
                    </a:cubicBezTo>
                    <a:cubicBezTo>
                      <a:pt x="12073" y="774"/>
                      <a:pt x="11299" y="0"/>
                      <a:pt x="103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5" name="Google Shape;405;p19">
                <a:extLst>
                  <a:ext uri="{FF2B5EF4-FFF2-40B4-BE49-F238E27FC236}">
                    <a16:creationId xmlns:a16="http://schemas.microsoft.com/office/drawing/2014/main" id="{6E8F3364-06F4-E3E2-DF5B-3B77FF7A2FBE}"/>
                  </a:ext>
                </a:extLst>
              </p:cNvPr>
              <p:cNvSpPr/>
              <p:nvPr/>
            </p:nvSpPr>
            <p:spPr>
              <a:xfrm>
                <a:off x="904869" y="3845570"/>
                <a:ext cx="93373" cy="93373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27" extrusionOk="0">
                    <a:moveTo>
                      <a:pt x="1119" y="0"/>
                    </a:moveTo>
                    <a:cubicBezTo>
                      <a:pt x="1060" y="0"/>
                      <a:pt x="1012" y="36"/>
                      <a:pt x="1012" y="107"/>
                    </a:cubicBezTo>
                    <a:lnTo>
                      <a:pt x="1012" y="858"/>
                    </a:lnTo>
                    <a:lnTo>
                      <a:pt x="477" y="322"/>
                    </a:lnTo>
                    <a:cubicBezTo>
                      <a:pt x="453" y="304"/>
                      <a:pt x="426" y="295"/>
                      <a:pt x="399" y="295"/>
                    </a:cubicBezTo>
                    <a:cubicBezTo>
                      <a:pt x="372" y="295"/>
                      <a:pt x="346" y="304"/>
                      <a:pt x="322" y="322"/>
                    </a:cubicBezTo>
                    <a:cubicBezTo>
                      <a:pt x="286" y="369"/>
                      <a:pt x="286" y="429"/>
                      <a:pt x="322" y="477"/>
                    </a:cubicBezTo>
                    <a:lnTo>
                      <a:pt x="858" y="1012"/>
                    </a:lnTo>
                    <a:lnTo>
                      <a:pt x="107" y="1012"/>
                    </a:lnTo>
                    <a:cubicBezTo>
                      <a:pt x="48" y="1012"/>
                      <a:pt x="0" y="1060"/>
                      <a:pt x="0" y="1119"/>
                    </a:cubicBezTo>
                    <a:cubicBezTo>
                      <a:pt x="0" y="1179"/>
                      <a:pt x="48" y="1215"/>
                      <a:pt x="107" y="1215"/>
                    </a:cubicBezTo>
                    <a:lnTo>
                      <a:pt x="858" y="1215"/>
                    </a:lnTo>
                    <a:lnTo>
                      <a:pt x="322" y="1750"/>
                    </a:lnTo>
                    <a:cubicBezTo>
                      <a:pt x="286" y="1798"/>
                      <a:pt x="286" y="1858"/>
                      <a:pt x="322" y="1905"/>
                    </a:cubicBezTo>
                    <a:cubicBezTo>
                      <a:pt x="346" y="1917"/>
                      <a:pt x="369" y="1929"/>
                      <a:pt x="405" y="1929"/>
                    </a:cubicBezTo>
                    <a:cubicBezTo>
                      <a:pt x="429" y="1929"/>
                      <a:pt x="441" y="1917"/>
                      <a:pt x="477" y="1905"/>
                    </a:cubicBezTo>
                    <a:lnTo>
                      <a:pt x="1012" y="1369"/>
                    </a:lnTo>
                    <a:lnTo>
                      <a:pt x="1012" y="2131"/>
                    </a:lnTo>
                    <a:cubicBezTo>
                      <a:pt x="1012" y="2191"/>
                      <a:pt x="1060" y="2227"/>
                      <a:pt x="1119" y="2227"/>
                    </a:cubicBezTo>
                    <a:cubicBezTo>
                      <a:pt x="1179" y="2227"/>
                      <a:pt x="1215" y="2191"/>
                      <a:pt x="1215" y="2131"/>
                    </a:cubicBezTo>
                    <a:lnTo>
                      <a:pt x="1215" y="1369"/>
                    </a:lnTo>
                    <a:lnTo>
                      <a:pt x="1751" y="1905"/>
                    </a:lnTo>
                    <a:cubicBezTo>
                      <a:pt x="1774" y="1917"/>
                      <a:pt x="1798" y="1929"/>
                      <a:pt x="1834" y="1929"/>
                    </a:cubicBezTo>
                    <a:cubicBezTo>
                      <a:pt x="1858" y="1929"/>
                      <a:pt x="1870" y="1917"/>
                      <a:pt x="1905" y="1905"/>
                    </a:cubicBezTo>
                    <a:cubicBezTo>
                      <a:pt x="1953" y="1858"/>
                      <a:pt x="1953" y="1798"/>
                      <a:pt x="1905" y="1750"/>
                    </a:cubicBezTo>
                    <a:lnTo>
                      <a:pt x="1370" y="1215"/>
                    </a:lnTo>
                    <a:lnTo>
                      <a:pt x="2132" y="1215"/>
                    </a:lnTo>
                    <a:cubicBezTo>
                      <a:pt x="2191" y="1215"/>
                      <a:pt x="2227" y="1179"/>
                      <a:pt x="2227" y="1119"/>
                    </a:cubicBezTo>
                    <a:cubicBezTo>
                      <a:pt x="2227" y="1060"/>
                      <a:pt x="2191" y="1012"/>
                      <a:pt x="2132" y="1012"/>
                    </a:cubicBezTo>
                    <a:lnTo>
                      <a:pt x="1370" y="1012"/>
                    </a:lnTo>
                    <a:lnTo>
                      <a:pt x="1905" y="477"/>
                    </a:lnTo>
                    <a:cubicBezTo>
                      <a:pt x="1953" y="429"/>
                      <a:pt x="1953" y="369"/>
                      <a:pt x="1905" y="322"/>
                    </a:cubicBezTo>
                    <a:cubicBezTo>
                      <a:pt x="1881" y="304"/>
                      <a:pt x="1855" y="295"/>
                      <a:pt x="1828" y="295"/>
                    </a:cubicBezTo>
                    <a:cubicBezTo>
                      <a:pt x="1801" y="295"/>
                      <a:pt x="1774" y="304"/>
                      <a:pt x="1751" y="322"/>
                    </a:cubicBezTo>
                    <a:lnTo>
                      <a:pt x="1215" y="858"/>
                    </a:lnTo>
                    <a:lnTo>
                      <a:pt x="1215" y="107"/>
                    </a:lnTo>
                    <a:cubicBezTo>
                      <a:pt x="1215" y="48"/>
                      <a:pt x="1179" y="0"/>
                      <a:pt x="11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6" name="Google Shape;406;p19">
                <a:extLst>
                  <a:ext uri="{FF2B5EF4-FFF2-40B4-BE49-F238E27FC236}">
                    <a16:creationId xmlns:a16="http://schemas.microsoft.com/office/drawing/2014/main" id="{42F329F1-A921-C6A4-975D-F554D86FCE10}"/>
                  </a:ext>
                </a:extLst>
              </p:cNvPr>
              <p:cNvSpPr/>
              <p:nvPr/>
            </p:nvSpPr>
            <p:spPr>
              <a:xfrm>
                <a:off x="774558" y="3845570"/>
                <a:ext cx="93414" cy="93373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227" extrusionOk="0">
                    <a:moveTo>
                      <a:pt x="1108" y="0"/>
                    </a:moveTo>
                    <a:cubicBezTo>
                      <a:pt x="1049" y="0"/>
                      <a:pt x="1013" y="36"/>
                      <a:pt x="1013" y="107"/>
                    </a:cubicBezTo>
                    <a:lnTo>
                      <a:pt x="1013" y="858"/>
                    </a:lnTo>
                    <a:lnTo>
                      <a:pt x="477" y="322"/>
                    </a:lnTo>
                    <a:cubicBezTo>
                      <a:pt x="453" y="304"/>
                      <a:pt x="426" y="295"/>
                      <a:pt x="400" y="295"/>
                    </a:cubicBezTo>
                    <a:cubicBezTo>
                      <a:pt x="373" y="295"/>
                      <a:pt x="346" y="304"/>
                      <a:pt x="322" y="322"/>
                    </a:cubicBezTo>
                    <a:cubicBezTo>
                      <a:pt x="275" y="369"/>
                      <a:pt x="275" y="429"/>
                      <a:pt x="322" y="477"/>
                    </a:cubicBezTo>
                    <a:lnTo>
                      <a:pt x="858" y="1012"/>
                    </a:lnTo>
                    <a:lnTo>
                      <a:pt x="96" y="1012"/>
                    </a:lnTo>
                    <a:cubicBezTo>
                      <a:pt x="36" y="1012"/>
                      <a:pt x="1" y="1060"/>
                      <a:pt x="1" y="1119"/>
                    </a:cubicBezTo>
                    <a:cubicBezTo>
                      <a:pt x="1" y="1179"/>
                      <a:pt x="36" y="1215"/>
                      <a:pt x="96" y="1215"/>
                    </a:cubicBezTo>
                    <a:lnTo>
                      <a:pt x="858" y="1215"/>
                    </a:lnTo>
                    <a:lnTo>
                      <a:pt x="322" y="1750"/>
                    </a:lnTo>
                    <a:cubicBezTo>
                      <a:pt x="275" y="1798"/>
                      <a:pt x="275" y="1858"/>
                      <a:pt x="322" y="1905"/>
                    </a:cubicBezTo>
                    <a:cubicBezTo>
                      <a:pt x="334" y="1917"/>
                      <a:pt x="370" y="1929"/>
                      <a:pt x="394" y="1929"/>
                    </a:cubicBezTo>
                    <a:cubicBezTo>
                      <a:pt x="429" y="1929"/>
                      <a:pt x="441" y="1917"/>
                      <a:pt x="477" y="1905"/>
                    </a:cubicBezTo>
                    <a:lnTo>
                      <a:pt x="1013" y="1369"/>
                    </a:lnTo>
                    <a:lnTo>
                      <a:pt x="1013" y="2131"/>
                    </a:lnTo>
                    <a:cubicBezTo>
                      <a:pt x="1013" y="2191"/>
                      <a:pt x="1049" y="2227"/>
                      <a:pt x="1108" y="2227"/>
                    </a:cubicBezTo>
                    <a:cubicBezTo>
                      <a:pt x="1168" y="2227"/>
                      <a:pt x="1215" y="2191"/>
                      <a:pt x="1215" y="2131"/>
                    </a:cubicBezTo>
                    <a:lnTo>
                      <a:pt x="1215" y="1369"/>
                    </a:lnTo>
                    <a:lnTo>
                      <a:pt x="1751" y="1905"/>
                    </a:lnTo>
                    <a:cubicBezTo>
                      <a:pt x="1763" y="1917"/>
                      <a:pt x="1799" y="1929"/>
                      <a:pt x="1822" y="1929"/>
                    </a:cubicBezTo>
                    <a:cubicBezTo>
                      <a:pt x="1858" y="1929"/>
                      <a:pt x="1870" y="1917"/>
                      <a:pt x="1906" y="1905"/>
                    </a:cubicBezTo>
                    <a:cubicBezTo>
                      <a:pt x="1941" y="1858"/>
                      <a:pt x="1941" y="1798"/>
                      <a:pt x="1906" y="1750"/>
                    </a:cubicBezTo>
                    <a:lnTo>
                      <a:pt x="1370" y="1215"/>
                    </a:lnTo>
                    <a:lnTo>
                      <a:pt x="2120" y="1215"/>
                    </a:lnTo>
                    <a:cubicBezTo>
                      <a:pt x="2180" y="1215"/>
                      <a:pt x="2227" y="1179"/>
                      <a:pt x="2227" y="1119"/>
                    </a:cubicBezTo>
                    <a:cubicBezTo>
                      <a:pt x="2215" y="1060"/>
                      <a:pt x="2168" y="1012"/>
                      <a:pt x="2120" y="1012"/>
                    </a:cubicBezTo>
                    <a:lnTo>
                      <a:pt x="1370" y="1012"/>
                    </a:lnTo>
                    <a:lnTo>
                      <a:pt x="1906" y="477"/>
                    </a:lnTo>
                    <a:cubicBezTo>
                      <a:pt x="1941" y="429"/>
                      <a:pt x="1941" y="369"/>
                      <a:pt x="1906" y="322"/>
                    </a:cubicBezTo>
                    <a:cubicBezTo>
                      <a:pt x="1882" y="304"/>
                      <a:pt x="1855" y="295"/>
                      <a:pt x="1828" y="295"/>
                    </a:cubicBezTo>
                    <a:cubicBezTo>
                      <a:pt x="1802" y="295"/>
                      <a:pt x="1775" y="304"/>
                      <a:pt x="1751" y="322"/>
                    </a:cubicBezTo>
                    <a:lnTo>
                      <a:pt x="1215" y="858"/>
                    </a:lnTo>
                    <a:lnTo>
                      <a:pt x="1215" y="107"/>
                    </a:lnTo>
                    <a:cubicBezTo>
                      <a:pt x="1215" y="48"/>
                      <a:pt x="1168" y="0"/>
                      <a:pt x="1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7" name="Google Shape;407;p19">
                <a:extLst>
                  <a:ext uri="{FF2B5EF4-FFF2-40B4-BE49-F238E27FC236}">
                    <a16:creationId xmlns:a16="http://schemas.microsoft.com/office/drawing/2014/main" id="{60FDB946-0318-56E3-B605-87A1537E8AC1}"/>
                  </a:ext>
                </a:extLst>
              </p:cNvPr>
              <p:cNvSpPr/>
              <p:nvPr/>
            </p:nvSpPr>
            <p:spPr>
              <a:xfrm>
                <a:off x="1035642" y="3845570"/>
                <a:ext cx="93918" cy="93373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227" extrusionOk="0">
                    <a:moveTo>
                      <a:pt x="1120" y="0"/>
                    </a:moveTo>
                    <a:cubicBezTo>
                      <a:pt x="1060" y="0"/>
                      <a:pt x="1013" y="36"/>
                      <a:pt x="1013" y="107"/>
                    </a:cubicBezTo>
                    <a:lnTo>
                      <a:pt x="1013" y="858"/>
                    </a:lnTo>
                    <a:lnTo>
                      <a:pt x="477" y="322"/>
                    </a:lnTo>
                    <a:cubicBezTo>
                      <a:pt x="459" y="304"/>
                      <a:pt x="435" y="295"/>
                      <a:pt x="410" y="295"/>
                    </a:cubicBezTo>
                    <a:cubicBezTo>
                      <a:pt x="385" y="295"/>
                      <a:pt x="358" y="304"/>
                      <a:pt x="334" y="322"/>
                    </a:cubicBezTo>
                    <a:cubicBezTo>
                      <a:pt x="286" y="369"/>
                      <a:pt x="286" y="429"/>
                      <a:pt x="334" y="477"/>
                    </a:cubicBezTo>
                    <a:lnTo>
                      <a:pt x="870" y="1012"/>
                    </a:lnTo>
                    <a:lnTo>
                      <a:pt x="108" y="1012"/>
                    </a:lnTo>
                    <a:cubicBezTo>
                      <a:pt x="48" y="1012"/>
                      <a:pt x="1" y="1060"/>
                      <a:pt x="1" y="1119"/>
                    </a:cubicBezTo>
                    <a:cubicBezTo>
                      <a:pt x="1" y="1179"/>
                      <a:pt x="48" y="1215"/>
                      <a:pt x="108" y="1215"/>
                    </a:cubicBezTo>
                    <a:lnTo>
                      <a:pt x="870" y="1215"/>
                    </a:lnTo>
                    <a:lnTo>
                      <a:pt x="334" y="1750"/>
                    </a:lnTo>
                    <a:cubicBezTo>
                      <a:pt x="286" y="1798"/>
                      <a:pt x="286" y="1858"/>
                      <a:pt x="334" y="1905"/>
                    </a:cubicBezTo>
                    <a:cubicBezTo>
                      <a:pt x="346" y="1917"/>
                      <a:pt x="382" y="1929"/>
                      <a:pt x="406" y="1929"/>
                    </a:cubicBezTo>
                    <a:cubicBezTo>
                      <a:pt x="441" y="1929"/>
                      <a:pt x="453" y="1917"/>
                      <a:pt x="477" y="1905"/>
                    </a:cubicBezTo>
                    <a:lnTo>
                      <a:pt x="1013" y="1369"/>
                    </a:lnTo>
                    <a:lnTo>
                      <a:pt x="1013" y="2131"/>
                    </a:lnTo>
                    <a:cubicBezTo>
                      <a:pt x="1013" y="2191"/>
                      <a:pt x="1060" y="2227"/>
                      <a:pt x="1120" y="2227"/>
                    </a:cubicBezTo>
                    <a:cubicBezTo>
                      <a:pt x="1179" y="2227"/>
                      <a:pt x="1227" y="2191"/>
                      <a:pt x="1227" y="2131"/>
                    </a:cubicBezTo>
                    <a:lnTo>
                      <a:pt x="1227" y="1369"/>
                    </a:lnTo>
                    <a:lnTo>
                      <a:pt x="1763" y="1905"/>
                    </a:lnTo>
                    <a:cubicBezTo>
                      <a:pt x="1775" y="1917"/>
                      <a:pt x="1810" y="1929"/>
                      <a:pt x="1834" y="1929"/>
                    </a:cubicBezTo>
                    <a:cubicBezTo>
                      <a:pt x="1870" y="1929"/>
                      <a:pt x="1882" y="1917"/>
                      <a:pt x="1906" y="1905"/>
                    </a:cubicBezTo>
                    <a:cubicBezTo>
                      <a:pt x="1953" y="1858"/>
                      <a:pt x="1953" y="1798"/>
                      <a:pt x="1906" y="1750"/>
                    </a:cubicBezTo>
                    <a:lnTo>
                      <a:pt x="1370" y="1215"/>
                    </a:lnTo>
                    <a:lnTo>
                      <a:pt x="2132" y="1215"/>
                    </a:lnTo>
                    <a:cubicBezTo>
                      <a:pt x="2191" y="1215"/>
                      <a:pt x="2239" y="1179"/>
                      <a:pt x="2239" y="1119"/>
                    </a:cubicBezTo>
                    <a:cubicBezTo>
                      <a:pt x="2239" y="1060"/>
                      <a:pt x="2191" y="1012"/>
                      <a:pt x="2132" y="1012"/>
                    </a:cubicBezTo>
                    <a:lnTo>
                      <a:pt x="1370" y="1012"/>
                    </a:lnTo>
                    <a:lnTo>
                      <a:pt x="1906" y="477"/>
                    </a:lnTo>
                    <a:cubicBezTo>
                      <a:pt x="1953" y="429"/>
                      <a:pt x="1953" y="369"/>
                      <a:pt x="1906" y="322"/>
                    </a:cubicBezTo>
                    <a:cubicBezTo>
                      <a:pt x="1888" y="304"/>
                      <a:pt x="1864" y="295"/>
                      <a:pt x="1839" y="295"/>
                    </a:cubicBezTo>
                    <a:cubicBezTo>
                      <a:pt x="1813" y="295"/>
                      <a:pt x="1787" y="304"/>
                      <a:pt x="1763" y="322"/>
                    </a:cubicBezTo>
                    <a:lnTo>
                      <a:pt x="1227" y="858"/>
                    </a:lnTo>
                    <a:lnTo>
                      <a:pt x="1227" y="107"/>
                    </a:lnTo>
                    <a:cubicBezTo>
                      <a:pt x="1227" y="48"/>
                      <a:pt x="1179" y="0"/>
                      <a:pt x="11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cxnSp>
        <p:nvCxnSpPr>
          <p:cNvPr id="409" name="Google Shape;409;p19">
            <a:extLst>
              <a:ext uri="{FF2B5EF4-FFF2-40B4-BE49-F238E27FC236}">
                <a16:creationId xmlns:a16="http://schemas.microsoft.com/office/drawing/2014/main" id="{1B604C60-0FB5-2985-D0A5-16ED7F1EC4B4}"/>
              </a:ext>
            </a:extLst>
          </p:cNvPr>
          <p:cNvCxnSpPr/>
          <p:nvPr/>
        </p:nvCxnSpPr>
        <p:spPr>
          <a:xfrm>
            <a:off x="2930854" y="1990725"/>
            <a:ext cx="902100" cy="4407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10" name="Google Shape;410;p19">
            <a:extLst>
              <a:ext uri="{FF2B5EF4-FFF2-40B4-BE49-F238E27FC236}">
                <a16:creationId xmlns:a16="http://schemas.microsoft.com/office/drawing/2014/main" id="{FB8F53A3-80F0-199C-FC55-2D65F7C0B28B}"/>
              </a:ext>
            </a:extLst>
          </p:cNvPr>
          <p:cNvGrpSpPr/>
          <p:nvPr/>
        </p:nvGrpSpPr>
        <p:grpSpPr>
          <a:xfrm>
            <a:off x="257066" y="658994"/>
            <a:ext cx="2885982" cy="1771147"/>
            <a:chOff x="465711" y="1528475"/>
            <a:chExt cx="2530606" cy="901665"/>
          </a:xfrm>
        </p:grpSpPr>
        <p:grpSp>
          <p:nvGrpSpPr>
            <p:cNvPr id="411" name="Google Shape;411;p19">
              <a:extLst>
                <a:ext uri="{FF2B5EF4-FFF2-40B4-BE49-F238E27FC236}">
                  <a16:creationId xmlns:a16="http://schemas.microsoft.com/office/drawing/2014/main" id="{F5840F1C-B17B-C34D-D4FE-660BE5B65A0C}"/>
                </a:ext>
              </a:extLst>
            </p:cNvPr>
            <p:cNvGrpSpPr/>
            <p:nvPr/>
          </p:nvGrpSpPr>
          <p:grpSpPr>
            <a:xfrm>
              <a:off x="465711" y="1528475"/>
              <a:ext cx="2530606" cy="901665"/>
              <a:chOff x="465711" y="1528475"/>
              <a:chExt cx="2530606" cy="901665"/>
            </a:xfrm>
          </p:grpSpPr>
          <p:sp>
            <p:nvSpPr>
              <p:cNvPr id="412" name="Google Shape;412;p19">
                <a:extLst>
                  <a:ext uri="{FF2B5EF4-FFF2-40B4-BE49-F238E27FC236}">
                    <a16:creationId xmlns:a16="http://schemas.microsoft.com/office/drawing/2014/main" id="{51C41F35-8657-9709-2E78-352A814E9D68}"/>
                  </a:ext>
                </a:extLst>
              </p:cNvPr>
              <p:cNvSpPr/>
              <p:nvPr/>
            </p:nvSpPr>
            <p:spPr>
              <a:xfrm>
                <a:off x="916800" y="1528475"/>
                <a:ext cx="2079518" cy="901665"/>
              </a:xfrm>
              <a:custGeom>
                <a:avLst/>
                <a:gdLst/>
                <a:ahLst/>
                <a:cxnLst/>
                <a:rect l="l" t="t" r="r" b="b"/>
                <a:pathLst>
                  <a:path w="51710" h="19611" extrusionOk="0">
                    <a:moveTo>
                      <a:pt x="46840" y="19610"/>
                    </a:moveTo>
                    <a:lnTo>
                      <a:pt x="0" y="19610"/>
                    </a:lnTo>
                    <a:lnTo>
                      <a:pt x="0" y="1"/>
                    </a:lnTo>
                    <a:lnTo>
                      <a:pt x="46828" y="1"/>
                    </a:lnTo>
                    <a:cubicBezTo>
                      <a:pt x="49530" y="1"/>
                      <a:pt x="51709" y="2191"/>
                      <a:pt x="51709" y="4882"/>
                    </a:cubicBezTo>
                    <a:lnTo>
                      <a:pt x="51709" y="14729"/>
                    </a:lnTo>
                    <a:cubicBezTo>
                      <a:pt x="51697" y="17431"/>
                      <a:pt x="49530" y="19610"/>
                      <a:pt x="46840" y="196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3" name="Google Shape;413;p19">
                <a:extLst>
                  <a:ext uri="{FF2B5EF4-FFF2-40B4-BE49-F238E27FC236}">
                    <a16:creationId xmlns:a16="http://schemas.microsoft.com/office/drawing/2014/main" id="{3682C3ED-44A5-BD6D-AE46-515053B85A18}"/>
                  </a:ext>
                </a:extLst>
              </p:cNvPr>
              <p:cNvSpPr/>
              <p:nvPr/>
            </p:nvSpPr>
            <p:spPr>
              <a:xfrm>
                <a:off x="959868" y="1578313"/>
                <a:ext cx="1992854" cy="801986"/>
              </a:xfrm>
              <a:custGeom>
                <a:avLst/>
                <a:gdLst/>
                <a:ahLst/>
                <a:cxnLst/>
                <a:rect l="l" t="t" r="r" b="b"/>
                <a:pathLst>
                  <a:path w="49555" h="17443" extrusionOk="0">
                    <a:moveTo>
                      <a:pt x="1" y="17443"/>
                    </a:moveTo>
                    <a:lnTo>
                      <a:pt x="1" y="0"/>
                    </a:lnTo>
                    <a:lnTo>
                      <a:pt x="40839" y="0"/>
                    </a:lnTo>
                    <a:cubicBezTo>
                      <a:pt x="45650" y="0"/>
                      <a:pt x="49555" y="3917"/>
                      <a:pt x="49555" y="8727"/>
                    </a:cubicBezTo>
                    <a:cubicBezTo>
                      <a:pt x="49555" y="13526"/>
                      <a:pt x="45650" y="17443"/>
                      <a:pt x="40839" y="1744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4" name="Google Shape;414;p19">
                <a:extLst>
                  <a:ext uri="{FF2B5EF4-FFF2-40B4-BE49-F238E27FC236}">
                    <a16:creationId xmlns:a16="http://schemas.microsoft.com/office/drawing/2014/main" id="{46C52E20-C150-B630-B499-A6C2EE30FAF6}"/>
                  </a:ext>
                </a:extLst>
              </p:cNvPr>
              <p:cNvSpPr/>
              <p:nvPr/>
            </p:nvSpPr>
            <p:spPr>
              <a:xfrm>
                <a:off x="465711" y="1528476"/>
                <a:ext cx="901665" cy="901665"/>
              </a:xfrm>
              <a:custGeom>
                <a:avLst/>
                <a:gdLst/>
                <a:ahLst/>
                <a:cxnLst/>
                <a:rect l="l" t="t" r="r" b="b"/>
                <a:pathLst>
                  <a:path w="19611" h="19611" extrusionOk="0">
                    <a:moveTo>
                      <a:pt x="19610" y="9800"/>
                    </a:moveTo>
                    <a:cubicBezTo>
                      <a:pt x="19610" y="15217"/>
                      <a:pt x="15229" y="19610"/>
                      <a:pt x="9811" y="19610"/>
                    </a:cubicBezTo>
                    <a:cubicBezTo>
                      <a:pt x="4394" y="19610"/>
                      <a:pt x="1" y="15217"/>
                      <a:pt x="1" y="9800"/>
                    </a:cubicBezTo>
                    <a:cubicBezTo>
                      <a:pt x="1" y="4394"/>
                      <a:pt x="4394" y="1"/>
                      <a:pt x="9811" y="1"/>
                    </a:cubicBezTo>
                    <a:cubicBezTo>
                      <a:pt x="15229" y="1"/>
                      <a:pt x="19610" y="4394"/>
                      <a:pt x="19610" y="98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5" name="Google Shape;415;p19">
                <a:extLst>
                  <a:ext uri="{FF2B5EF4-FFF2-40B4-BE49-F238E27FC236}">
                    <a16:creationId xmlns:a16="http://schemas.microsoft.com/office/drawing/2014/main" id="{331A806F-6387-70AC-4A19-DF770C57D12C}"/>
                  </a:ext>
                </a:extLst>
              </p:cNvPr>
              <p:cNvSpPr/>
              <p:nvPr/>
            </p:nvSpPr>
            <p:spPr>
              <a:xfrm>
                <a:off x="503504" y="1566268"/>
                <a:ext cx="826629" cy="826629"/>
              </a:xfrm>
              <a:custGeom>
                <a:avLst/>
                <a:gdLst/>
                <a:ahLst/>
                <a:cxnLst/>
                <a:rect l="l" t="t" r="r" b="b"/>
                <a:pathLst>
                  <a:path w="17979" h="17979" extrusionOk="0">
                    <a:moveTo>
                      <a:pt x="8989" y="17979"/>
                    </a:moveTo>
                    <a:cubicBezTo>
                      <a:pt x="4036" y="17979"/>
                      <a:pt x="0" y="13942"/>
                      <a:pt x="0" y="8989"/>
                    </a:cubicBezTo>
                    <a:cubicBezTo>
                      <a:pt x="0" y="4025"/>
                      <a:pt x="4036" y="0"/>
                      <a:pt x="8989" y="0"/>
                    </a:cubicBezTo>
                    <a:cubicBezTo>
                      <a:pt x="13942" y="0"/>
                      <a:pt x="17979" y="4025"/>
                      <a:pt x="17979" y="8989"/>
                    </a:cubicBezTo>
                    <a:cubicBezTo>
                      <a:pt x="17979" y="13942"/>
                      <a:pt x="13942" y="17979"/>
                      <a:pt x="8989" y="17979"/>
                    </a:cubicBezTo>
                    <a:close/>
                    <a:moveTo>
                      <a:pt x="8989" y="536"/>
                    </a:moveTo>
                    <a:cubicBezTo>
                      <a:pt x="4334" y="536"/>
                      <a:pt x="536" y="4322"/>
                      <a:pt x="536" y="8989"/>
                    </a:cubicBezTo>
                    <a:cubicBezTo>
                      <a:pt x="536" y="13645"/>
                      <a:pt x="4334" y="17443"/>
                      <a:pt x="8989" y="17443"/>
                    </a:cubicBezTo>
                    <a:cubicBezTo>
                      <a:pt x="13645" y="17443"/>
                      <a:pt x="17443" y="13645"/>
                      <a:pt x="17443" y="8989"/>
                    </a:cubicBezTo>
                    <a:cubicBezTo>
                      <a:pt x="17443" y="4322"/>
                      <a:pt x="13645" y="536"/>
                      <a:pt x="8989" y="53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grpSp>
          <p:nvGrpSpPr>
            <p:cNvPr id="416" name="Google Shape;416;p19">
              <a:extLst>
                <a:ext uri="{FF2B5EF4-FFF2-40B4-BE49-F238E27FC236}">
                  <a16:creationId xmlns:a16="http://schemas.microsoft.com/office/drawing/2014/main" id="{2DB434CB-78E6-9621-6AA1-3BD818F92B9B}"/>
                </a:ext>
              </a:extLst>
            </p:cNvPr>
            <p:cNvGrpSpPr/>
            <p:nvPr/>
          </p:nvGrpSpPr>
          <p:grpSpPr>
            <a:xfrm>
              <a:off x="654052" y="1773227"/>
              <a:ext cx="521203" cy="412282"/>
              <a:chOff x="712673" y="1942106"/>
              <a:chExt cx="475290" cy="375964"/>
            </a:xfrm>
          </p:grpSpPr>
          <p:sp>
            <p:nvSpPr>
              <p:cNvPr id="417" name="Google Shape;417;p19">
                <a:extLst>
                  <a:ext uri="{FF2B5EF4-FFF2-40B4-BE49-F238E27FC236}">
                    <a16:creationId xmlns:a16="http://schemas.microsoft.com/office/drawing/2014/main" id="{3813A815-CA1D-54E8-644A-F4F7690F759A}"/>
                  </a:ext>
                </a:extLst>
              </p:cNvPr>
              <p:cNvSpPr/>
              <p:nvPr/>
            </p:nvSpPr>
            <p:spPr>
              <a:xfrm>
                <a:off x="888392" y="2190233"/>
                <a:ext cx="127334" cy="127837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3049" extrusionOk="0">
                    <a:moveTo>
                      <a:pt x="1548" y="869"/>
                    </a:moveTo>
                    <a:cubicBezTo>
                      <a:pt x="1584" y="881"/>
                      <a:pt x="1596" y="881"/>
                      <a:pt x="1608" y="881"/>
                    </a:cubicBezTo>
                    <a:cubicBezTo>
                      <a:pt x="1929" y="929"/>
                      <a:pt x="2167" y="1203"/>
                      <a:pt x="2167" y="1512"/>
                    </a:cubicBezTo>
                    <a:cubicBezTo>
                      <a:pt x="2167" y="1715"/>
                      <a:pt x="2048" y="1929"/>
                      <a:pt x="1846" y="2048"/>
                    </a:cubicBezTo>
                    <a:cubicBezTo>
                      <a:pt x="1727" y="2120"/>
                      <a:pt x="1632" y="2155"/>
                      <a:pt x="1524" y="2155"/>
                    </a:cubicBezTo>
                    <a:cubicBezTo>
                      <a:pt x="1167" y="2155"/>
                      <a:pt x="881" y="1869"/>
                      <a:pt x="881" y="1512"/>
                    </a:cubicBezTo>
                    <a:cubicBezTo>
                      <a:pt x="881" y="1155"/>
                      <a:pt x="1167" y="869"/>
                      <a:pt x="1524" y="869"/>
                    </a:cubicBezTo>
                    <a:close/>
                    <a:moveTo>
                      <a:pt x="1524" y="667"/>
                    </a:moveTo>
                    <a:cubicBezTo>
                      <a:pt x="1048" y="667"/>
                      <a:pt x="679" y="1048"/>
                      <a:pt x="679" y="1512"/>
                    </a:cubicBezTo>
                    <a:cubicBezTo>
                      <a:pt x="679" y="1989"/>
                      <a:pt x="1060" y="2358"/>
                      <a:pt x="1524" y="2358"/>
                    </a:cubicBezTo>
                    <a:cubicBezTo>
                      <a:pt x="1655" y="2358"/>
                      <a:pt x="1810" y="2322"/>
                      <a:pt x="1965" y="2203"/>
                    </a:cubicBezTo>
                    <a:cubicBezTo>
                      <a:pt x="2227" y="2048"/>
                      <a:pt x="2370" y="1786"/>
                      <a:pt x="2370" y="1500"/>
                    </a:cubicBezTo>
                    <a:cubicBezTo>
                      <a:pt x="2370" y="1084"/>
                      <a:pt x="2060" y="738"/>
                      <a:pt x="1643" y="679"/>
                    </a:cubicBezTo>
                    <a:lnTo>
                      <a:pt x="1608" y="679"/>
                    </a:lnTo>
                    <a:cubicBezTo>
                      <a:pt x="1584" y="679"/>
                      <a:pt x="1548" y="667"/>
                      <a:pt x="1524" y="667"/>
                    </a:cubicBezTo>
                    <a:close/>
                    <a:moveTo>
                      <a:pt x="1524" y="191"/>
                    </a:moveTo>
                    <a:lnTo>
                      <a:pt x="1548" y="203"/>
                    </a:lnTo>
                    <a:cubicBezTo>
                      <a:pt x="1679" y="203"/>
                      <a:pt x="1798" y="226"/>
                      <a:pt x="1941" y="274"/>
                    </a:cubicBezTo>
                    <a:cubicBezTo>
                      <a:pt x="2001" y="310"/>
                      <a:pt x="2072" y="334"/>
                      <a:pt x="2132" y="369"/>
                    </a:cubicBezTo>
                    <a:cubicBezTo>
                      <a:pt x="2251" y="441"/>
                      <a:pt x="2358" y="512"/>
                      <a:pt x="2429" y="596"/>
                    </a:cubicBezTo>
                    <a:cubicBezTo>
                      <a:pt x="2489" y="655"/>
                      <a:pt x="2548" y="715"/>
                      <a:pt x="2596" y="786"/>
                    </a:cubicBezTo>
                    <a:cubicBezTo>
                      <a:pt x="2679" y="929"/>
                      <a:pt x="2763" y="1096"/>
                      <a:pt x="2786" y="1262"/>
                    </a:cubicBezTo>
                    <a:cubicBezTo>
                      <a:pt x="2798" y="1346"/>
                      <a:pt x="2822" y="1441"/>
                      <a:pt x="2822" y="1524"/>
                    </a:cubicBezTo>
                    <a:cubicBezTo>
                      <a:pt x="2822" y="1631"/>
                      <a:pt x="2798" y="1739"/>
                      <a:pt x="2775" y="1869"/>
                    </a:cubicBezTo>
                    <a:cubicBezTo>
                      <a:pt x="2763" y="1953"/>
                      <a:pt x="2715" y="2048"/>
                      <a:pt x="2667" y="2131"/>
                    </a:cubicBezTo>
                    <a:cubicBezTo>
                      <a:pt x="2441" y="2560"/>
                      <a:pt x="2013" y="2822"/>
                      <a:pt x="1548" y="2834"/>
                    </a:cubicBezTo>
                    <a:lnTo>
                      <a:pt x="1501" y="2834"/>
                    </a:lnTo>
                    <a:cubicBezTo>
                      <a:pt x="774" y="2834"/>
                      <a:pt x="179" y="2239"/>
                      <a:pt x="179" y="1512"/>
                    </a:cubicBezTo>
                    <a:cubicBezTo>
                      <a:pt x="179" y="786"/>
                      <a:pt x="774" y="191"/>
                      <a:pt x="1524" y="191"/>
                    </a:cubicBezTo>
                    <a:close/>
                    <a:moveTo>
                      <a:pt x="1524" y="0"/>
                    </a:moveTo>
                    <a:cubicBezTo>
                      <a:pt x="691" y="0"/>
                      <a:pt x="0" y="679"/>
                      <a:pt x="0" y="1512"/>
                    </a:cubicBezTo>
                    <a:cubicBezTo>
                      <a:pt x="0" y="2346"/>
                      <a:pt x="691" y="3024"/>
                      <a:pt x="1524" y="3024"/>
                    </a:cubicBezTo>
                    <a:cubicBezTo>
                      <a:pt x="1536" y="3024"/>
                      <a:pt x="1548" y="3024"/>
                      <a:pt x="1584" y="3048"/>
                    </a:cubicBezTo>
                    <a:cubicBezTo>
                      <a:pt x="2120" y="3024"/>
                      <a:pt x="2608" y="2715"/>
                      <a:pt x="2858" y="2239"/>
                    </a:cubicBezTo>
                    <a:cubicBezTo>
                      <a:pt x="2906" y="2131"/>
                      <a:pt x="2953" y="2036"/>
                      <a:pt x="2977" y="1929"/>
                    </a:cubicBezTo>
                    <a:cubicBezTo>
                      <a:pt x="3025" y="1786"/>
                      <a:pt x="3036" y="1643"/>
                      <a:pt x="3036" y="1524"/>
                    </a:cubicBezTo>
                    <a:cubicBezTo>
                      <a:pt x="3036" y="1417"/>
                      <a:pt x="3025" y="1322"/>
                      <a:pt x="3013" y="1215"/>
                    </a:cubicBezTo>
                    <a:cubicBezTo>
                      <a:pt x="2977" y="1024"/>
                      <a:pt x="2906" y="834"/>
                      <a:pt x="2786" y="667"/>
                    </a:cubicBezTo>
                    <a:cubicBezTo>
                      <a:pt x="2727" y="596"/>
                      <a:pt x="2667" y="512"/>
                      <a:pt x="2596" y="441"/>
                    </a:cubicBezTo>
                    <a:cubicBezTo>
                      <a:pt x="2501" y="357"/>
                      <a:pt x="2382" y="262"/>
                      <a:pt x="2251" y="191"/>
                    </a:cubicBezTo>
                    <a:cubicBezTo>
                      <a:pt x="2179" y="143"/>
                      <a:pt x="2108" y="119"/>
                      <a:pt x="2024" y="84"/>
                    </a:cubicBezTo>
                    <a:cubicBezTo>
                      <a:pt x="1882" y="24"/>
                      <a:pt x="1727" y="0"/>
                      <a:pt x="15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8" name="Google Shape;418;p19">
                <a:extLst>
                  <a:ext uri="{FF2B5EF4-FFF2-40B4-BE49-F238E27FC236}">
                    <a16:creationId xmlns:a16="http://schemas.microsoft.com/office/drawing/2014/main" id="{AE8AD1A7-EB95-FA0F-5A12-482D92985F8F}"/>
                  </a:ext>
                </a:extLst>
              </p:cNvPr>
              <p:cNvSpPr/>
              <p:nvPr/>
            </p:nvSpPr>
            <p:spPr>
              <a:xfrm>
                <a:off x="712673" y="1942106"/>
                <a:ext cx="475290" cy="135845"/>
              </a:xfrm>
              <a:custGeom>
                <a:avLst/>
                <a:gdLst/>
                <a:ahLst/>
                <a:cxnLst/>
                <a:rect l="l" t="t" r="r" b="b"/>
                <a:pathLst>
                  <a:path w="11336" h="3240" extrusionOk="0">
                    <a:moveTo>
                      <a:pt x="5715" y="215"/>
                    </a:moveTo>
                    <a:cubicBezTo>
                      <a:pt x="6001" y="215"/>
                      <a:pt x="6311" y="239"/>
                      <a:pt x="6692" y="275"/>
                    </a:cubicBezTo>
                    <a:cubicBezTo>
                      <a:pt x="7049" y="334"/>
                      <a:pt x="7430" y="406"/>
                      <a:pt x="7763" y="513"/>
                    </a:cubicBezTo>
                    <a:cubicBezTo>
                      <a:pt x="8120" y="620"/>
                      <a:pt x="8406" y="715"/>
                      <a:pt x="8680" y="834"/>
                    </a:cubicBezTo>
                    <a:cubicBezTo>
                      <a:pt x="9359" y="1156"/>
                      <a:pt x="10002" y="1572"/>
                      <a:pt x="10561" y="2073"/>
                    </a:cubicBezTo>
                    <a:cubicBezTo>
                      <a:pt x="10740" y="2251"/>
                      <a:pt x="10942" y="2430"/>
                      <a:pt x="11097" y="2620"/>
                    </a:cubicBezTo>
                    <a:cubicBezTo>
                      <a:pt x="11145" y="2680"/>
                      <a:pt x="11157" y="2739"/>
                      <a:pt x="11157" y="2799"/>
                    </a:cubicBezTo>
                    <a:cubicBezTo>
                      <a:pt x="11157" y="2858"/>
                      <a:pt x="11133" y="2918"/>
                      <a:pt x="11085" y="2965"/>
                    </a:cubicBezTo>
                    <a:cubicBezTo>
                      <a:pt x="11037" y="3008"/>
                      <a:pt x="10981" y="3027"/>
                      <a:pt x="10926" y="3027"/>
                    </a:cubicBezTo>
                    <a:cubicBezTo>
                      <a:pt x="10859" y="3027"/>
                      <a:pt x="10792" y="2999"/>
                      <a:pt x="10740" y="2954"/>
                    </a:cubicBezTo>
                    <a:cubicBezTo>
                      <a:pt x="10430" y="2608"/>
                      <a:pt x="10073" y="2287"/>
                      <a:pt x="9692" y="2001"/>
                    </a:cubicBezTo>
                    <a:cubicBezTo>
                      <a:pt x="8537" y="1168"/>
                      <a:pt x="7132" y="703"/>
                      <a:pt x="5715" y="703"/>
                    </a:cubicBezTo>
                    <a:cubicBezTo>
                      <a:pt x="3798" y="703"/>
                      <a:pt x="1965" y="1537"/>
                      <a:pt x="679" y="2965"/>
                    </a:cubicBezTo>
                    <a:cubicBezTo>
                      <a:pt x="643" y="3013"/>
                      <a:pt x="584" y="3037"/>
                      <a:pt x="524" y="3037"/>
                    </a:cubicBezTo>
                    <a:cubicBezTo>
                      <a:pt x="465" y="3037"/>
                      <a:pt x="381" y="3025"/>
                      <a:pt x="346" y="2977"/>
                    </a:cubicBezTo>
                    <a:cubicBezTo>
                      <a:pt x="250" y="2894"/>
                      <a:pt x="239" y="2739"/>
                      <a:pt x="322" y="2644"/>
                    </a:cubicBezTo>
                    <a:cubicBezTo>
                      <a:pt x="1691" y="1096"/>
                      <a:pt x="3656" y="215"/>
                      <a:pt x="5715" y="215"/>
                    </a:cubicBezTo>
                    <a:close/>
                    <a:moveTo>
                      <a:pt x="5703" y="1"/>
                    </a:moveTo>
                    <a:cubicBezTo>
                      <a:pt x="3584" y="1"/>
                      <a:pt x="1572" y="906"/>
                      <a:pt x="167" y="2489"/>
                    </a:cubicBezTo>
                    <a:cubicBezTo>
                      <a:pt x="0" y="2668"/>
                      <a:pt x="12" y="2954"/>
                      <a:pt x="191" y="3120"/>
                    </a:cubicBezTo>
                    <a:cubicBezTo>
                      <a:pt x="286" y="3192"/>
                      <a:pt x="381" y="3239"/>
                      <a:pt x="489" y="3239"/>
                    </a:cubicBezTo>
                    <a:cubicBezTo>
                      <a:pt x="596" y="3216"/>
                      <a:pt x="715" y="3180"/>
                      <a:pt x="786" y="3085"/>
                    </a:cubicBezTo>
                    <a:cubicBezTo>
                      <a:pt x="2024" y="1703"/>
                      <a:pt x="3810" y="894"/>
                      <a:pt x="5668" y="894"/>
                    </a:cubicBezTo>
                    <a:cubicBezTo>
                      <a:pt x="7037" y="894"/>
                      <a:pt x="8406" y="1346"/>
                      <a:pt x="9525" y="2168"/>
                    </a:cubicBezTo>
                    <a:cubicBezTo>
                      <a:pt x="9894" y="2430"/>
                      <a:pt x="10240" y="2739"/>
                      <a:pt x="10549" y="3085"/>
                    </a:cubicBezTo>
                    <a:cubicBezTo>
                      <a:pt x="10639" y="3174"/>
                      <a:pt x="10763" y="3219"/>
                      <a:pt x="10887" y="3219"/>
                    </a:cubicBezTo>
                    <a:cubicBezTo>
                      <a:pt x="10993" y="3219"/>
                      <a:pt x="11098" y="3186"/>
                      <a:pt x="11180" y="3120"/>
                    </a:cubicBezTo>
                    <a:cubicBezTo>
                      <a:pt x="11264" y="3037"/>
                      <a:pt x="11323" y="2942"/>
                      <a:pt x="11323" y="2823"/>
                    </a:cubicBezTo>
                    <a:cubicBezTo>
                      <a:pt x="11335" y="2715"/>
                      <a:pt x="11299" y="2596"/>
                      <a:pt x="11216" y="2501"/>
                    </a:cubicBezTo>
                    <a:cubicBezTo>
                      <a:pt x="11061" y="2299"/>
                      <a:pt x="10859" y="2120"/>
                      <a:pt x="10668" y="1942"/>
                    </a:cubicBezTo>
                    <a:cubicBezTo>
                      <a:pt x="10085" y="1406"/>
                      <a:pt x="9430" y="989"/>
                      <a:pt x="8716" y="656"/>
                    </a:cubicBezTo>
                    <a:cubicBezTo>
                      <a:pt x="8454" y="525"/>
                      <a:pt x="8156" y="418"/>
                      <a:pt x="7799" y="322"/>
                    </a:cubicBezTo>
                    <a:cubicBezTo>
                      <a:pt x="7442" y="215"/>
                      <a:pt x="7073" y="120"/>
                      <a:pt x="6692" y="84"/>
                    </a:cubicBezTo>
                    <a:cubicBezTo>
                      <a:pt x="6323" y="37"/>
                      <a:pt x="6001" y="1"/>
                      <a:pt x="5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9" name="Google Shape;419;p19">
                <a:extLst>
                  <a:ext uri="{FF2B5EF4-FFF2-40B4-BE49-F238E27FC236}">
                    <a16:creationId xmlns:a16="http://schemas.microsoft.com/office/drawing/2014/main" id="{0F04FB3B-D111-538F-BCCD-A5D1E985747A}"/>
                  </a:ext>
                </a:extLst>
              </p:cNvPr>
              <p:cNvSpPr/>
              <p:nvPr/>
            </p:nvSpPr>
            <p:spPr>
              <a:xfrm>
                <a:off x="774558" y="2024494"/>
                <a:ext cx="355000" cy="108341"/>
              </a:xfrm>
              <a:custGeom>
                <a:avLst/>
                <a:gdLst/>
                <a:ahLst/>
                <a:cxnLst/>
                <a:rect l="l" t="t" r="r" b="b"/>
                <a:pathLst>
                  <a:path w="8467" h="2584" extrusionOk="0">
                    <a:moveTo>
                      <a:pt x="4239" y="215"/>
                    </a:moveTo>
                    <a:cubicBezTo>
                      <a:pt x="5537" y="215"/>
                      <a:pt x="6799" y="703"/>
                      <a:pt x="7776" y="1584"/>
                    </a:cubicBezTo>
                    <a:cubicBezTo>
                      <a:pt x="7918" y="1715"/>
                      <a:pt x="8049" y="1846"/>
                      <a:pt x="8168" y="1989"/>
                    </a:cubicBezTo>
                    <a:cubicBezTo>
                      <a:pt x="8252" y="2084"/>
                      <a:pt x="8252" y="2239"/>
                      <a:pt x="8157" y="2322"/>
                    </a:cubicBezTo>
                    <a:lnTo>
                      <a:pt x="8061" y="2370"/>
                    </a:lnTo>
                    <a:cubicBezTo>
                      <a:pt x="8037" y="2375"/>
                      <a:pt x="8012" y="2378"/>
                      <a:pt x="7987" y="2378"/>
                    </a:cubicBezTo>
                    <a:cubicBezTo>
                      <a:pt x="7952" y="2378"/>
                      <a:pt x="7918" y="2372"/>
                      <a:pt x="7883" y="2358"/>
                    </a:cubicBezTo>
                    <a:cubicBezTo>
                      <a:pt x="7859" y="2346"/>
                      <a:pt x="7823" y="2322"/>
                      <a:pt x="7811" y="2298"/>
                    </a:cubicBezTo>
                    <a:cubicBezTo>
                      <a:pt x="6906" y="1286"/>
                      <a:pt x="5597" y="703"/>
                      <a:pt x="4239" y="703"/>
                    </a:cubicBezTo>
                    <a:cubicBezTo>
                      <a:pt x="2870" y="703"/>
                      <a:pt x="1572" y="1286"/>
                      <a:pt x="668" y="2298"/>
                    </a:cubicBezTo>
                    <a:cubicBezTo>
                      <a:pt x="615" y="2344"/>
                      <a:pt x="545" y="2372"/>
                      <a:pt x="476" y="2372"/>
                    </a:cubicBezTo>
                    <a:cubicBezTo>
                      <a:pt x="420" y="2372"/>
                      <a:pt x="365" y="2353"/>
                      <a:pt x="322" y="2310"/>
                    </a:cubicBezTo>
                    <a:cubicBezTo>
                      <a:pt x="239" y="2227"/>
                      <a:pt x="215" y="2072"/>
                      <a:pt x="310" y="1965"/>
                    </a:cubicBezTo>
                    <a:cubicBezTo>
                      <a:pt x="1310" y="858"/>
                      <a:pt x="2727" y="215"/>
                      <a:pt x="4239" y="215"/>
                    </a:cubicBezTo>
                    <a:close/>
                    <a:moveTo>
                      <a:pt x="4239" y="0"/>
                    </a:moveTo>
                    <a:cubicBezTo>
                      <a:pt x="2680" y="0"/>
                      <a:pt x="1203" y="679"/>
                      <a:pt x="156" y="1834"/>
                    </a:cubicBezTo>
                    <a:cubicBezTo>
                      <a:pt x="1" y="2013"/>
                      <a:pt x="13" y="2298"/>
                      <a:pt x="191" y="2465"/>
                    </a:cubicBezTo>
                    <a:cubicBezTo>
                      <a:pt x="275" y="2536"/>
                      <a:pt x="382" y="2584"/>
                      <a:pt x="489" y="2584"/>
                    </a:cubicBezTo>
                    <a:cubicBezTo>
                      <a:pt x="620" y="2584"/>
                      <a:pt x="739" y="2524"/>
                      <a:pt x="846" y="2429"/>
                    </a:cubicBezTo>
                    <a:cubicBezTo>
                      <a:pt x="1703" y="1465"/>
                      <a:pt x="2942" y="893"/>
                      <a:pt x="4251" y="893"/>
                    </a:cubicBezTo>
                    <a:cubicBezTo>
                      <a:pt x="5549" y="893"/>
                      <a:pt x="6799" y="1465"/>
                      <a:pt x="7656" y="2429"/>
                    </a:cubicBezTo>
                    <a:cubicBezTo>
                      <a:pt x="7692" y="2477"/>
                      <a:pt x="7740" y="2501"/>
                      <a:pt x="7799" y="2536"/>
                    </a:cubicBezTo>
                    <a:cubicBezTo>
                      <a:pt x="7850" y="2562"/>
                      <a:pt x="7908" y="2574"/>
                      <a:pt x="7967" y="2574"/>
                    </a:cubicBezTo>
                    <a:cubicBezTo>
                      <a:pt x="8019" y="2574"/>
                      <a:pt x="8071" y="2565"/>
                      <a:pt x="8121" y="2548"/>
                    </a:cubicBezTo>
                    <a:cubicBezTo>
                      <a:pt x="8180" y="2536"/>
                      <a:pt x="8228" y="2501"/>
                      <a:pt x="8276" y="2465"/>
                    </a:cubicBezTo>
                    <a:cubicBezTo>
                      <a:pt x="8454" y="2298"/>
                      <a:pt x="8466" y="2013"/>
                      <a:pt x="8299" y="1834"/>
                    </a:cubicBezTo>
                    <a:cubicBezTo>
                      <a:pt x="8180" y="1691"/>
                      <a:pt x="8049" y="1548"/>
                      <a:pt x="7895" y="1417"/>
                    </a:cubicBezTo>
                    <a:cubicBezTo>
                      <a:pt x="6894" y="512"/>
                      <a:pt x="5597" y="0"/>
                      <a:pt x="4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0" name="Google Shape;420;p19">
                <a:extLst>
                  <a:ext uri="{FF2B5EF4-FFF2-40B4-BE49-F238E27FC236}">
                    <a16:creationId xmlns:a16="http://schemas.microsoft.com/office/drawing/2014/main" id="{63960730-20DA-4834-7D0A-D244A65BF619}"/>
                  </a:ext>
                </a:extLst>
              </p:cNvPr>
              <p:cNvSpPr/>
              <p:nvPr/>
            </p:nvSpPr>
            <p:spPr>
              <a:xfrm>
                <a:off x="837953" y="2107846"/>
                <a:ext cx="229176" cy="80417"/>
              </a:xfrm>
              <a:custGeom>
                <a:avLst/>
                <a:gdLst/>
                <a:ahLst/>
                <a:cxnLst/>
                <a:rect l="l" t="t" r="r" b="b"/>
                <a:pathLst>
                  <a:path w="5466" h="1918" extrusionOk="0">
                    <a:moveTo>
                      <a:pt x="2727" y="191"/>
                    </a:moveTo>
                    <a:cubicBezTo>
                      <a:pt x="3251" y="191"/>
                      <a:pt x="3763" y="322"/>
                      <a:pt x="4287" y="608"/>
                    </a:cubicBezTo>
                    <a:cubicBezTo>
                      <a:pt x="4620" y="787"/>
                      <a:pt x="4871" y="965"/>
                      <a:pt x="5073" y="1168"/>
                    </a:cubicBezTo>
                    <a:lnTo>
                      <a:pt x="5216" y="1298"/>
                    </a:lnTo>
                    <a:lnTo>
                      <a:pt x="5252" y="1394"/>
                    </a:lnTo>
                    <a:cubicBezTo>
                      <a:pt x="5287" y="1477"/>
                      <a:pt x="5252" y="1584"/>
                      <a:pt x="5180" y="1644"/>
                    </a:cubicBezTo>
                    <a:cubicBezTo>
                      <a:pt x="5132" y="1687"/>
                      <a:pt x="5076" y="1705"/>
                      <a:pt x="5021" y="1705"/>
                    </a:cubicBezTo>
                    <a:cubicBezTo>
                      <a:pt x="4954" y="1705"/>
                      <a:pt x="4887" y="1678"/>
                      <a:pt x="4835" y="1632"/>
                    </a:cubicBezTo>
                    <a:lnTo>
                      <a:pt x="4716" y="1513"/>
                    </a:lnTo>
                    <a:cubicBezTo>
                      <a:pt x="4585" y="1382"/>
                      <a:pt x="4442" y="1263"/>
                      <a:pt x="4287" y="1156"/>
                    </a:cubicBezTo>
                    <a:cubicBezTo>
                      <a:pt x="3823" y="846"/>
                      <a:pt x="3287" y="679"/>
                      <a:pt x="2727" y="679"/>
                    </a:cubicBezTo>
                    <a:cubicBezTo>
                      <a:pt x="1918" y="679"/>
                      <a:pt x="1168" y="1025"/>
                      <a:pt x="632" y="1620"/>
                    </a:cubicBezTo>
                    <a:cubicBezTo>
                      <a:pt x="584" y="1668"/>
                      <a:pt x="525" y="1691"/>
                      <a:pt x="465" y="1691"/>
                    </a:cubicBezTo>
                    <a:cubicBezTo>
                      <a:pt x="394" y="1691"/>
                      <a:pt x="334" y="1679"/>
                      <a:pt x="287" y="1632"/>
                    </a:cubicBezTo>
                    <a:cubicBezTo>
                      <a:pt x="239" y="1584"/>
                      <a:pt x="215" y="1525"/>
                      <a:pt x="215" y="1465"/>
                    </a:cubicBezTo>
                    <a:cubicBezTo>
                      <a:pt x="215" y="1394"/>
                      <a:pt x="227" y="1334"/>
                      <a:pt x="275" y="1287"/>
                    </a:cubicBezTo>
                    <a:cubicBezTo>
                      <a:pt x="894" y="596"/>
                      <a:pt x="1787" y="191"/>
                      <a:pt x="2727" y="191"/>
                    </a:cubicBezTo>
                    <a:close/>
                    <a:moveTo>
                      <a:pt x="2715" y="1"/>
                    </a:moveTo>
                    <a:cubicBezTo>
                      <a:pt x="1715" y="1"/>
                      <a:pt x="763" y="429"/>
                      <a:pt x="108" y="1168"/>
                    </a:cubicBezTo>
                    <a:cubicBezTo>
                      <a:pt x="37" y="1251"/>
                      <a:pt x="1" y="1370"/>
                      <a:pt x="1" y="1489"/>
                    </a:cubicBezTo>
                    <a:cubicBezTo>
                      <a:pt x="13" y="1584"/>
                      <a:pt x="60" y="1703"/>
                      <a:pt x="156" y="1787"/>
                    </a:cubicBezTo>
                    <a:cubicBezTo>
                      <a:pt x="239" y="1858"/>
                      <a:pt x="346" y="1906"/>
                      <a:pt x="453" y="1906"/>
                    </a:cubicBezTo>
                    <a:cubicBezTo>
                      <a:pt x="453" y="1906"/>
                      <a:pt x="465" y="1906"/>
                      <a:pt x="465" y="1918"/>
                    </a:cubicBezTo>
                    <a:cubicBezTo>
                      <a:pt x="572" y="1906"/>
                      <a:pt x="691" y="1858"/>
                      <a:pt x="763" y="1763"/>
                    </a:cubicBezTo>
                    <a:cubicBezTo>
                      <a:pt x="1251" y="1203"/>
                      <a:pt x="1965" y="894"/>
                      <a:pt x="2715" y="894"/>
                    </a:cubicBezTo>
                    <a:cubicBezTo>
                      <a:pt x="3227" y="894"/>
                      <a:pt x="3728" y="1037"/>
                      <a:pt x="4156" y="1322"/>
                    </a:cubicBezTo>
                    <a:cubicBezTo>
                      <a:pt x="4299" y="1406"/>
                      <a:pt x="4442" y="1525"/>
                      <a:pt x="4561" y="1644"/>
                    </a:cubicBezTo>
                    <a:cubicBezTo>
                      <a:pt x="4585" y="1679"/>
                      <a:pt x="4632" y="1703"/>
                      <a:pt x="4656" y="1751"/>
                    </a:cubicBezTo>
                    <a:cubicBezTo>
                      <a:pt x="4746" y="1841"/>
                      <a:pt x="4870" y="1886"/>
                      <a:pt x="4994" y="1886"/>
                    </a:cubicBezTo>
                    <a:cubicBezTo>
                      <a:pt x="5100" y="1886"/>
                      <a:pt x="5205" y="1853"/>
                      <a:pt x="5287" y="1787"/>
                    </a:cubicBezTo>
                    <a:cubicBezTo>
                      <a:pt x="5418" y="1668"/>
                      <a:pt x="5466" y="1465"/>
                      <a:pt x="5406" y="1310"/>
                    </a:cubicBezTo>
                    <a:cubicBezTo>
                      <a:pt x="5394" y="1251"/>
                      <a:pt x="5359" y="1203"/>
                      <a:pt x="5311" y="1156"/>
                    </a:cubicBezTo>
                    <a:cubicBezTo>
                      <a:pt x="5275" y="1108"/>
                      <a:pt x="5228" y="1048"/>
                      <a:pt x="5180" y="1013"/>
                    </a:cubicBezTo>
                    <a:cubicBezTo>
                      <a:pt x="4954" y="787"/>
                      <a:pt x="4692" y="596"/>
                      <a:pt x="4347" y="417"/>
                    </a:cubicBezTo>
                    <a:cubicBezTo>
                      <a:pt x="3823" y="144"/>
                      <a:pt x="3275" y="1"/>
                      <a:pt x="27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sp>
        <p:nvSpPr>
          <p:cNvPr id="423" name="Google Shape;423;p19">
            <a:extLst>
              <a:ext uri="{FF2B5EF4-FFF2-40B4-BE49-F238E27FC236}">
                <a16:creationId xmlns:a16="http://schemas.microsoft.com/office/drawing/2014/main" id="{0450A147-EA2C-57AC-947A-0108BB56DC6D}"/>
              </a:ext>
            </a:extLst>
          </p:cNvPr>
          <p:cNvSpPr txBox="1"/>
          <p:nvPr/>
        </p:nvSpPr>
        <p:spPr>
          <a:xfrm>
            <a:off x="1257324" y="1323464"/>
            <a:ext cx="1691087" cy="4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r>
              <a:rPr lang="en-US" sz="900" b="1" dirty="0">
                <a:latin typeface="+mj-lt"/>
              </a:rPr>
              <a:t>Context-Rich and Re-identifiable</a:t>
            </a:r>
            <a:endParaRPr lang="en-US" sz="900" dirty="0">
              <a:latin typeface="+mj-lt"/>
            </a:endParaRP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Health data is inherently rich in contextual and auxiliary information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High susceptibility to re-identification, even after anonymization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Linkage attacks increase risk across multiple datasets</a:t>
            </a:r>
          </a:p>
        </p:txBody>
      </p:sp>
      <p:sp>
        <p:nvSpPr>
          <p:cNvPr id="426" name="Google Shape;426;p19">
            <a:extLst>
              <a:ext uri="{FF2B5EF4-FFF2-40B4-BE49-F238E27FC236}">
                <a16:creationId xmlns:a16="http://schemas.microsoft.com/office/drawing/2014/main" id="{5F980CFF-F839-685F-F8C6-F9289C0E1568}"/>
              </a:ext>
            </a:extLst>
          </p:cNvPr>
          <p:cNvSpPr txBox="1"/>
          <p:nvPr/>
        </p:nvSpPr>
        <p:spPr>
          <a:xfrm>
            <a:off x="1206340" y="3627872"/>
            <a:ext cx="1574510" cy="62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algn="ctr"/>
            <a:r>
              <a:rPr lang="en-US" sz="1000" b="1" dirty="0">
                <a:latin typeface="+mj-lt"/>
              </a:rPr>
              <a:t>Extended Data Lifecycle and Persistent Exposure</a:t>
            </a:r>
            <a:endParaRPr lang="en-US" sz="1000" dirty="0">
              <a:latin typeface="+mj-lt"/>
            </a:endParaRP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Health data must often be retained for decades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Long storage periods increase cumulative attack probability</a:t>
            </a:r>
          </a:p>
          <a:p>
            <a:pPr marL="171450" lvl="1" indent="-171450">
              <a:buFont typeface="Wingdings" panose="05000000000000000000" pitchFamily="2" charset="2"/>
              <a:buChar char="q"/>
            </a:pPr>
            <a:r>
              <a:rPr lang="en-US" sz="1000" dirty="0">
                <a:latin typeface="+mj-lt"/>
              </a:rPr>
              <a:t>Security must be sustained across evolving technological threats</a:t>
            </a:r>
          </a:p>
        </p:txBody>
      </p:sp>
      <p:grpSp>
        <p:nvGrpSpPr>
          <p:cNvPr id="428" name="Google Shape;428;p19">
            <a:extLst>
              <a:ext uri="{FF2B5EF4-FFF2-40B4-BE49-F238E27FC236}">
                <a16:creationId xmlns:a16="http://schemas.microsoft.com/office/drawing/2014/main" id="{6301B987-FD92-ED14-C1CA-8020A8B11081}"/>
              </a:ext>
            </a:extLst>
          </p:cNvPr>
          <p:cNvGrpSpPr/>
          <p:nvPr/>
        </p:nvGrpSpPr>
        <p:grpSpPr>
          <a:xfrm>
            <a:off x="3690791" y="1983833"/>
            <a:ext cx="1762417" cy="1762087"/>
            <a:chOff x="3686748" y="2130133"/>
            <a:chExt cx="1762417" cy="1762087"/>
          </a:xfrm>
        </p:grpSpPr>
        <p:sp>
          <p:nvSpPr>
            <p:cNvPr id="429" name="Google Shape;429;p19">
              <a:extLst>
                <a:ext uri="{FF2B5EF4-FFF2-40B4-BE49-F238E27FC236}">
                  <a16:creationId xmlns:a16="http://schemas.microsoft.com/office/drawing/2014/main" id="{DD2BA1E1-4FAA-BB1B-C188-D835F4550E74}"/>
                </a:ext>
              </a:extLst>
            </p:cNvPr>
            <p:cNvSpPr/>
            <p:nvPr/>
          </p:nvSpPr>
          <p:spPr>
            <a:xfrm>
              <a:off x="3786223" y="2229607"/>
              <a:ext cx="1563466" cy="1563175"/>
            </a:xfrm>
            <a:custGeom>
              <a:avLst/>
              <a:gdLst/>
              <a:ahLst/>
              <a:cxnLst/>
              <a:rect l="l" t="t" r="r" b="b"/>
              <a:pathLst>
                <a:path w="59127" h="59116" extrusionOk="0">
                  <a:moveTo>
                    <a:pt x="59127" y="29564"/>
                  </a:moveTo>
                  <a:cubicBezTo>
                    <a:pt x="59127" y="45887"/>
                    <a:pt x="45887" y="59115"/>
                    <a:pt x="29564" y="59115"/>
                  </a:cubicBezTo>
                  <a:cubicBezTo>
                    <a:pt x="13240" y="59115"/>
                    <a:pt x="0" y="45887"/>
                    <a:pt x="0" y="29564"/>
                  </a:cubicBezTo>
                  <a:cubicBezTo>
                    <a:pt x="0" y="13229"/>
                    <a:pt x="13240" y="1"/>
                    <a:pt x="29564" y="1"/>
                  </a:cubicBezTo>
                  <a:cubicBezTo>
                    <a:pt x="45887" y="1"/>
                    <a:pt x="59127" y="13229"/>
                    <a:pt x="59127" y="295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0" name="Google Shape;430;p19">
              <a:extLst>
                <a:ext uri="{FF2B5EF4-FFF2-40B4-BE49-F238E27FC236}">
                  <a16:creationId xmlns:a16="http://schemas.microsoft.com/office/drawing/2014/main" id="{D67738EB-30A1-8C32-F5DF-24BC95D61BC8}"/>
                </a:ext>
              </a:extLst>
            </p:cNvPr>
            <p:cNvSpPr/>
            <p:nvPr/>
          </p:nvSpPr>
          <p:spPr>
            <a:xfrm>
              <a:off x="4127482" y="3737293"/>
              <a:ext cx="880932" cy="154927"/>
            </a:xfrm>
            <a:custGeom>
              <a:avLst/>
              <a:gdLst/>
              <a:ahLst/>
              <a:cxnLst/>
              <a:rect l="l" t="t" r="r" b="b"/>
              <a:pathLst>
                <a:path w="33315" h="5859" extrusionOk="0">
                  <a:moveTo>
                    <a:pt x="33314" y="1394"/>
                  </a:moveTo>
                  <a:lnTo>
                    <a:pt x="32505" y="1"/>
                  </a:lnTo>
                  <a:cubicBezTo>
                    <a:pt x="27838" y="2703"/>
                    <a:pt x="22432" y="4251"/>
                    <a:pt x="16658" y="4251"/>
                  </a:cubicBezTo>
                  <a:cubicBezTo>
                    <a:pt x="10883" y="4251"/>
                    <a:pt x="5466" y="2703"/>
                    <a:pt x="810" y="1"/>
                  </a:cubicBezTo>
                  <a:lnTo>
                    <a:pt x="1" y="1394"/>
                  </a:lnTo>
                  <a:cubicBezTo>
                    <a:pt x="4918" y="4239"/>
                    <a:pt x="10597" y="5859"/>
                    <a:pt x="16658" y="5859"/>
                  </a:cubicBezTo>
                  <a:cubicBezTo>
                    <a:pt x="22718" y="5859"/>
                    <a:pt x="28421" y="4239"/>
                    <a:pt x="33314" y="1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1" name="Google Shape;431;p19">
              <a:extLst>
                <a:ext uri="{FF2B5EF4-FFF2-40B4-BE49-F238E27FC236}">
                  <a16:creationId xmlns:a16="http://schemas.microsoft.com/office/drawing/2014/main" id="{392A407E-9CA9-9258-E2B5-5A6D161B1D47}"/>
                </a:ext>
              </a:extLst>
            </p:cNvPr>
            <p:cNvSpPr/>
            <p:nvPr/>
          </p:nvSpPr>
          <p:spPr>
            <a:xfrm>
              <a:off x="4986950" y="2248195"/>
              <a:ext cx="462215" cy="763157"/>
            </a:xfrm>
            <a:custGeom>
              <a:avLst/>
              <a:gdLst/>
              <a:ahLst/>
              <a:cxnLst/>
              <a:rect l="l" t="t" r="r" b="b"/>
              <a:pathLst>
                <a:path w="17480" h="28861" extrusionOk="0">
                  <a:moveTo>
                    <a:pt x="810" y="0"/>
                  </a:moveTo>
                  <a:lnTo>
                    <a:pt x="1" y="1393"/>
                  </a:lnTo>
                  <a:cubicBezTo>
                    <a:pt x="9490" y="6894"/>
                    <a:pt x="15872" y="17145"/>
                    <a:pt x="15872" y="28861"/>
                  </a:cubicBezTo>
                  <a:lnTo>
                    <a:pt x="17479" y="28861"/>
                  </a:lnTo>
                  <a:cubicBezTo>
                    <a:pt x="17479" y="16550"/>
                    <a:pt x="10764" y="5775"/>
                    <a:pt x="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2" name="Google Shape;432;p19">
              <a:extLst>
                <a:ext uri="{FF2B5EF4-FFF2-40B4-BE49-F238E27FC236}">
                  <a16:creationId xmlns:a16="http://schemas.microsoft.com/office/drawing/2014/main" id="{5FF35AF5-94E9-A225-C79D-80CB28B9780D}"/>
                </a:ext>
              </a:extLst>
            </p:cNvPr>
            <p:cNvSpPr/>
            <p:nvPr/>
          </p:nvSpPr>
          <p:spPr>
            <a:xfrm>
              <a:off x="4127482" y="2130133"/>
              <a:ext cx="880932" cy="154927"/>
            </a:xfrm>
            <a:custGeom>
              <a:avLst/>
              <a:gdLst/>
              <a:ahLst/>
              <a:cxnLst/>
              <a:rect l="l" t="t" r="r" b="b"/>
              <a:pathLst>
                <a:path w="33315" h="5859" extrusionOk="0">
                  <a:moveTo>
                    <a:pt x="1" y="4465"/>
                  </a:moveTo>
                  <a:lnTo>
                    <a:pt x="810" y="5858"/>
                  </a:lnTo>
                  <a:cubicBezTo>
                    <a:pt x="5478" y="3156"/>
                    <a:pt x="10883" y="1608"/>
                    <a:pt x="16658" y="1608"/>
                  </a:cubicBezTo>
                  <a:cubicBezTo>
                    <a:pt x="22432" y="1608"/>
                    <a:pt x="27849" y="3156"/>
                    <a:pt x="32505" y="5858"/>
                  </a:cubicBezTo>
                  <a:lnTo>
                    <a:pt x="33314" y="4465"/>
                  </a:lnTo>
                  <a:cubicBezTo>
                    <a:pt x="28397" y="1620"/>
                    <a:pt x="22718" y="0"/>
                    <a:pt x="16658" y="0"/>
                  </a:cubicBezTo>
                  <a:cubicBezTo>
                    <a:pt x="10597" y="0"/>
                    <a:pt x="4906" y="1620"/>
                    <a:pt x="1" y="44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3" name="Google Shape;433;p19">
              <a:extLst>
                <a:ext uri="{FF2B5EF4-FFF2-40B4-BE49-F238E27FC236}">
                  <a16:creationId xmlns:a16="http://schemas.microsoft.com/office/drawing/2014/main" id="{03F076F7-1586-7D2C-7831-8C4732B84F43}"/>
                </a:ext>
              </a:extLst>
            </p:cNvPr>
            <p:cNvSpPr/>
            <p:nvPr/>
          </p:nvSpPr>
          <p:spPr>
            <a:xfrm>
              <a:off x="4986950" y="3011306"/>
              <a:ext cx="462215" cy="762866"/>
            </a:xfrm>
            <a:custGeom>
              <a:avLst/>
              <a:gdLst/>
              <a:ahLst/>
              <a:cxnLst/>
              <a:rect l="l" t="t" r="r" b="b"/>
              <a:pathLst>
                <a:path w="17480" h="28850" extrusionOk="0">
                  <a:moveTo>
                    <a:pt x="1" y="27457"/>
                  </a:moveTo>
                  <a:lnTo>
                    <a:pt x="810" y="28850"/>
                  </a:lnTo>
                  <a:cubicBezTo>
                    <a:pt x="10764" y="23075"/>
                    <a:pt x="17479" y="12300"/>
                    <a:pt x="17479" y="1"/>
                  </a:cubicBezTo>
                  <a:lnTo>
                    <a:pt x="15872" y="1"/>
                  </a:lnTo>
                  <a:cubicBezTo>
                    <a:pt x="15872" y="11705"/>
                    <a:pt x="9490" y="21968"/>
                    <a:pt x="1" y="274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4" name="Google Shape;434;p19">
              <a:extLst>
                <a:ext uri="{FF2B5EF4-FFF2-40B4-BE49-F238E27FC236}">
                  <a16:creationId xmlns:a16="http://schemas.microsoft.com/office/drawing/2014/main" id="{BDCDC32C-F6C2-469F-DE90-870EDB925D8C}"/>
                </a:ext>
              </a:extLst>
            </p:cNvPr>
            <p:cNvSpPr/>
            <p:nvPr/>
          </p:nvSpPr>
          <p:spPr>
            <a:xfrm>
              <a:off x="3686748" y="3011306"/>
              <a:ext cx="462188" cy="762866"/>
            </a:xfrm>
            <a:custGeom>
              <a:avLst/>
              <a:gdLst/>
              <a:ahLst/>
              <a:cxnLst/>
              <a:rect l="l" t="t" r="r" b="b"/>
              <a:pathLst>
                <a:path w="17479" h="28850" extrusionOk="0">
                  <a:moveTo>
                    <a:pt x="16669" y="28850"/>
                  </a:moveTo>
                  <a:lnTo>
                    <a:pt x="17478" y="27457"/>
                  </a:lnTo>
                  <a:cubicBezTo>
                    <a:pt x="8001" y="21968"/>
                    <a:pt x="1607" y="11705"/>
                    <a:pt x="1607" y="1"/>
                  </a:cubicBezTo>
                  <a:lnTo>
                    <a:pt x="0" y="1"/>
                  </a:lnTo>
                  <a:cubicBezTo>
                    <a:pt x="0" y="12300"/>
                    <a:pt x="6715" y="23075"/>
                    <a:pt x="16669" y="288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5" name="Google Shape;435;p19">
              <a:extLst>
                <a:ext uri="{FF2B5EF4-FFF2-40B4-BE49-F238E27FC236}">
                  <a16:creationId xmlns:a16="http://schemas.microsoft.com/office/drawing/2014/main" id="{9BC52854-EF27-31A5-E530-FFEAFA998374}"/>
                </a:ext>
              </a:extLst>
            </p:cNvPr>
            <p:cNvSpPr/>
            <p:nvPr/>
          </p:nvSpPr>
          <p:spPr>
            <a:xfrm>
              <a:off x="3686748" y="2248195"/>
              <a:ext cx="462188" cy="763157"/>
            </a:xfrm>
            <a:custGeom>
              <a:avLst/>
              <a:gdLst/>
              <a:ahLst/>
              <a:cxnLst/>
              <a:rect l="l" t="t" r="r" b="b"/>
              <a:pathLst>
                <a:path w="17479" h="28861" extrusionOk="0">
                  <a:moveTo>
                    <a:pt x="17478" y="1393"/>
                  </a:moveTo>
                  <a:lnTo>
                    <a:pt x="16669" y="0"/>
                  </a:lnTo>
                  <a:cubicBezTo>
                    <a:pt x="6715" y="5775"/>
                    <a:pt x="0" y="16550"/>
                    <a:pt x="0" y="28861"/>
                  </a:cubicBezTo>
                  <a:lnTo>
                    <a:pt x="1607" y="28861"/>
                  </a:lnTo>
                  <a:cubicBezTo>
                    <a:pt x="1607" y="17145"/>
                    <a:pt x="8001" y="6894"/>
                    <a:pt x="17478" y="13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436" name="Google Shape;436;p19">
            <a:extLst>
              <a:ext uri="{FF2B5EF4-FFF2-40B4-BE49-F238E27FC236}">
                <a16:creationId xmlns:a16="http://schemas.microsoft.com/office/drawing/2014/main" id="{26E2943F-8F2C-E7DA-B370-C72FCDA3CE85}"/>
              </a:ext>
            </a:extLst>
          </p:cNvPr>
          <p:cNvGrpSpPr/>
          <p:nvPr/>
        </p:nvGrpSpPr>
        <p:grpSpPr>
          <a:xfrm>
            <a:off x="4123342" y="2442972"/>
            <a:ext cx="897316" cy="899307"/>
            <a:chOff x="-3137650" y="2408950"/>
            <a:chExt cx="291450" cy="292125"/>
          </a:xfrm>
        </p:grpSpPr>
        <p:sp>
          <p:nvSpPr>
            <p:cNvPr id="437" name="Google Shape;437;p19">
              <a:extLst>
                <a:ext uri="{FF2B5EF4-FFF2-40B4-BE49-F238E27FC236}">
                  <a16:creationId xmlns:a16="http://schemas.microsoft.com/office/drawing/2014/main" id="{07424369-5535-4A57-0284-9B409DAE3B47}"/>
                </a:ext>
              </a:extLst>
            </p:cNvPr>
            <p:cNvSpPr/>
            <p:nvPr/>
          </p:nvSpPr>
          <p:spPr>
            <a:xfrm>
              <a:off x="-3137650" y="2408950"/>
              <a:ext cx="291450" cy="292125"/>
            </a:xfrm>
            <a:custGeom>
              <a:avLst/>
              <a:gdLst/>
              <a:ahLst/>
              <a:cxnLst/>
              <a:rect l="l" t="t" r="r" b="b"/>
              <a:pathLst>
                <a:path w="11658" h="11685" extrusionOk="0">
                  <a:moveTo>
                    <a:pt x="10618" y="662"/>
                  </a:moveTo>
                  <a:cubicBezTo>
                    <a:pt x="10807" y="662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62"/>
                    <a:pt x="1009" y="662"/>
                  </a:cubicBezTo>
                  <a:close/>
                  <a:moveTo>
                    <a:pt x="10964" y="3403"/>
                  </a:moveTo>
                  <a:lnTo>
                    <a:pt x="10964" y="8601"/>
                  </a:lnTo>
                  <a:cubicBezTo>
                    <a:pt x="10964" y="8790"/>
                    <a:pt x="10838" y="8947"/>
                    <a:pt x="10618" y="8947"/>
                  </a:cubicBezTo>
                  <a:lnTo>
                    <a:pt x="10145" y="8947"/>
                  </a:lnTo>
                  <a:cubicBezTo>
                    <a:pt x="10208" y="8727"/>
                    <a:pt x="10240" y="8443"/>
                    <a:pt x="10240" y="8160"/>
                  </a:cubicBezTo>
                  <a:lnTo>
                    <a:pt x="10240" y="5860"/>
                  </a:lnTo>
                  <a:cubicBezTo>
                    <a:pt x="10240" y="5673"/>
                    <a:pt x="10058" y="5531"/>
                    <a:pt x="9868" y="5531"/>
                  </a:cubicBezTo>
                  <a:cubicBezTo>
                    <a:pt x="9835" y="5531"/>
                    <a:pt x="9801" y="5535"/>
                    <a:pt x="9767" y="5545"/>
                  </a:cubicBezTo>
                  <a:cubicBezTo>
                    <a:pt x="9545" y="5641"/>
                    <a:pt x="9341" y="5691"/>
                    <a:pt x="9142" y="5691"/>
                  </a:cubicBezTo>
                  <a:cubicBezTo>
                    <a:pt x="8693" y="5691"/>
                    <a:pt x="8275" y="5439"/>
                    <a:pt x="7751" y="4915"/>
                  </a:cubicBezTo>
                  <a:cubicBezTo>
                    <a:pt x="7688" y="4868"/>
                    <a:pt x="7601" y="4844"/>
                    <a:pt x="7515" y="4844"/>
                  </a:cubicBezTo>
                  <a:cubicBezTo>
                    <a:pt x="7428" y="4844"/>
                    <a:pt x="7341" y="4868"/>
                    <a:pt x="7278" y="4915"/>
                  </a:cubicBezTo>
                  <a:cubicBezTo>
                    <a:pt x="6753" y="5440"/>
                    <a:pt x="6334" y="5677"/>
                    <a:pt x="5884" y="5677"/>
                  </a:cubicBezTo>
                  <a:cubicBezTo>
                    <a:pt x="5686" y="5677"/>
                    <a:pt x="5483" y="5631"/>
                    <a:pt x="5262" y="5545"/>
                  </a:cubicBezTo>
                  <a:cubicBezTo>
                    <a:pt x="5229" y="5535"/>
                    <a:pt x="5195" y="5531"/>
                    <a:pt x="5161" y="5531"/>
                  </a:cubicBezTo>
                  <a:cubicBezTo>
                    <a:pt x="4971" y="5531"/>
                    <a:pt x="4789" y="5673"/>
                    <a:pt x="4789" y="5860"/>
                  </a:cubicBezTo>
                  <a:lnTo>
                    <a:pt x="4789" y="8160"/>
                  </a:lnTo>
                  <a:cubicBezTo>
                    <a:pt x="4789" y="8443"/>
                    <a:pt x="4821" y="8664"/>
                    <a:pt x="4884" y="8947"/>
                  </a:cubicBezTo>
                  <a:lnTo>
                    <a:pt x="1009" y="8947"/>
                  </a:lnTo>
                  <a:cubicBezTo>
                    <a:pt x="820" y="8947"/>
                    <a:pt x="662" y="8790"/>
                    <a:pt x="662" y="8601"/>
                  </a:cubicBezTo>
                  <a:lnTo>
                    <a:pt x="662" y="3403"/>
                  </a:lnTo>
                  <a:close/>
                  <a:moveTo>
                    <a:pt x="7152" y="5923"/>
                  </a:moveTo>
                  <a:lnTo>
                    <a:pt x="7152" y="10838"/>
                  </a:lnTo>
                  <a:cubicBezTo>
                    <a:pt x="6144" y="10365"/>
                    <a:pt x="5451" y="9357"/>
                    <a:pt x="5451" y="8160"/>
                  </a:cubicBezTo>
                  <a:lnTo>
                    <a:pt x="5451" y="6301"/>
                  </a:lnTo>
                  <a:cubicBezTo>
                    <a:pt x="5604" y="6330"/>
                    <a:pt x="5750" y="6344"/>
                    <a:pt x="5891" y="6344"/>
                  </a:cubicBezTo>
                  <a:cubicBezTo>
                    <a:pt x="6359" y="6344"/>
                    <a:pt x="6765" y="6189"/>
                    <a:pt x="7152" y="5923"/>
                  </a:cubicBezTo>
                  <a:close/>
                  <a:moveTo>
                    <a:pt x="7877" y="5923"/>
                  </a:moveTo>
                  <a:cubicBezTo>
                    <a:pt x="8242" y="6166"/>
                    <a:pt x="8644" y="6353"/>
                    <a:pt x="9128" y="6353"/>
                  </a:cubicBezTo>
                  <a:cubicBezTo>
                    <a:pt x="9271" y="6353"/>
                    <a:pt x="9420" y="6337"/>
                    <a:pt x="9578" y="6301"/>
                  </a:cubicBezTo>
                  <a:lnTo>
                    <a:pt x="9578" y="8160"/>
                  </a:lnTo>
                  <a:cubicBezTo>
                    <a:pt x="9547" y="9357"/>
                    <a:pt x="8885" y="10365"/>
                    <a:pt x="7877" y="10838"/>
                  </a:cubicBezTo>
                  <a:lnTo>
                    <a:pt x="7877" y="592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601"/>
                  </a:lnTo>
                  <a:cubicBezTo>
                    <a:pt x="1" y="9136"/>
                    <a:pt x="473" y="9609"/>
                    <a:pt x="1009" y="9609"/>
                  </a:cubicBezTo>
                  <a:lnTo>
                    <a:pt x="5073" y="9609"/>
                  </a:lnTo>
                  <a:cubicBezTo>
                    <a:pt x="5199" y="9893"/>
                    <a:pt x="5357" y="10145"/>
                    <a:pt x="5514" y="10365"/>
                  </a:cubicBezTo>
                  <a:cubicBezTo>
                    <a:pt x="5987" y="10995"/>
                    <a:pt x="6617" y="11436"/>
                    <a:pt x="7404" y="11657"/>
                  </a:cubicBezTo>
                  <a:cubicBezTo>
                    <a:pt x="7446" y="11657"/>
                    <a:pt x="7488" y="11685"/>
                    <a:pt x="7530" y="11685"/>
                  </a:cubicBezTo>
                  <a:cubicBezTo>
                    <a:pt x="7551" y="11685"/>
                    <a:pt x="7572" y="11678"/>
                    <a:pt x="7593" y="11657"/>
                  </a:cubicBezTo>
                  <a:cubicBezTo>
                    <a:pt x="8350" y="11436"/>
                    <a:pt x="9011" y="10995"/>
                    <a:pt x="9484" y="10365"/>
                  </a:cubicBezTo>
                  <a:cubicBezTo>
                    <a:pt x="9641" y="10145"/>
                    <a:pt x="9799" y="9893"/>
                    <a:pt x="9925" y="9609"/>
                  </a:cubicBezTo>
                  <a:lnTo>
                    <a:pt x="10618" y="9609"/>
                  </a:lnTo>
                  <a:cubicBezTo>
                    <a:pt x="11185" y="9609"/>
                    <a:pt x="11658" y="9136"/>
                    <a:pt x="11658" y="8601"/>
                  </a:cubicBezTo>
                  <a:lnTo>
                    <a:pt x="11658" y="1040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8" name="Google Shape;438;p19">
              <a:extLst>
                <a:ext uri="{FF2B5EF4-FFF2-40B4-BE49-F238E27FC236}">
                  <a16:creationId xmlns:a16="http://schemas.microsoft.com/office/drawing/2014/main" id="{BA0F8923-4D85-0D7E-4D19-31068E7F422E}"/>
                </a:ext>
              </a:extLst>
            </p:cNvPr>
            <p:cNvSpPr/>
            <p:nvPr/>
          </p:nvSpPr>
          <p:spPr>
            <a:xfrm>
              <a:off x="-3104575" y="24428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9" name="Google Shape;439;p19">
              <a:extLst>
                <a:ext uri="{FF2B5EF4-FFF2-40B4-BE49-F238E27FC236}">
                  <a16:creationId xmlns:a16="http://schemas.microsoft.com/office/drawing/2014/main" id="{C2241CC9-85B0-86E3-B15D-B162599CCF4C}"/>
                </a:ext>
              </a:extLst>
            </p:cNvPr>
            <p:cNvSpPr/>
            <p:nvPr/>
          </p:nvSpPr>
          <p:spPr>
            <a:xfrm>
              <a:off x="-3069900" y="24428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0" name="Google Shape;440;p19">
              <a:extLst>
                <a:ext uri="{FF2B5EF4-FFF2-40B4-BE49-F238E27FC236}">
                  <a16:creationId xmlns:a16="http://schemas.microsoft.com/office/drawing/2014/main" id="{61F9A3EE-004E-225A-1290-1DD79F39F317}"/>
                </a:ext>
              </a:extLst>
            </p:cNvPr>
            <p:cNvSpPr/>
            <p:nvPr/>
          </p:nvSpPr>
          <p:spPr>
            <a:xfrm>
              <a:off x="-3035250" y="24428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1" name="Google Shape;441;p19">
              <a:extLst>
                <a:ext uri="{FF2B5EF4-FFF2-40B4-BE49-F238E27FC236}">
                  <a16:creationId xmlns:a16="http://schemas.microsoft.com/office/drawing/2014/main" id="{479E2916-2CCC-2495-CE66-7C9CB5A4AAF1}"/>
                </a:ext>
              </a:extLst>
            </p:cNvPr>
            <p:cNvSpPr/>
            <p:nvPr/>
          </p:nvSpPr>
          <p:spPr>
            <a:xfrm>
              <a:off x="-3002175" y="2442800"/>
              <a:ext cx="120525" cy="17350"/>
            </a:xfrm>
            <a:custGeom>
              <a:avLst/>
              <a:gdLst/>
              <a:ahLst/>
              <a:cxnLst/>
              <a:rect l="l" t="t" r="r" b="b"/>
              <a:pathLst>
                <a:path w="4821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32" y="536"/>
                    <a:pt x="190" y="694"/>
                    <a:pt x="347" y="694"/>
                  </a:cubicBezTo>
                  <a:lnTo>
                    <a:pt x="4443" y="694"/>
                  </a:lnTo>
                  <a:cubicBezTo>
                    <a:pt x="4663" y="694"/>
                    <a:pt x="4821" y="536"/>
                    <a:pt x="4821" y="347"/>
                  </a:cubicBezTo>
                  <a:cubicBezTo>
                    <a:pt x="4821" y="158"/>
                    <a:pt x="4663" y="1"/>
                    <a:pt x="4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B90DBB-96FA-C9DC-1C9F-5FDAC9D60E1B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8/73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15765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"/>
          <p:cNvSpPr txBox="1">
            <a:spLocks noGrp="1"/>
          </p:cNvSpPr>
          <p:nvPr>
            <p:ph type="title"/>
          </p:nvPr>
        </p:nvSpPr>
        <p:spPr>
          <a:xfrm>
            <a:off x="366442" y="18599"/>
            <a:ext cx="8229600" cy="281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>
                <a:latin typeface="+mj-lt"/>
              </a:rPr>
              <a:t>Characteristics of Healthcare Data from a Security Lens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4015A0-0A79-B8D6-AFAB-E90063849D0D}"/>
              </a:ext>
            </a:extLst>
          </p:cNvPr>
          <p:cNvGrpSpPr/>
          <p:nvPr/>
        </p:nvGrpSpPr>
        <p:grpSpPr>
          <a:xfrm>
            <a:off x="1723633" y="1454490"/>
            <a:ext cx="5693436" cy="2165772"/>
            <a:chOff x="5847598" y="2902616"/>
            <a:chExt cx="3246375" cy="2089875"/>
          </a:xfrm>
        </p:grpSpPr>
        <p:grpSp>
          <p:nvGrpSpPr>
            <p:cNvPr id="369" name="Google Shape;369;p19"/>
            <p:cNvGrpSpPr/>
            <p:nvPr/>
          </p:nvGrpSpPr>
          <p:grpSpPr>
            <a:xfrm>
              <a:off x="5847598" y="2902616"/>
              <a:ext cx="3246375" cy="2089875"/>
              <a:chOff x="6147685" y="3460810"/>
              <a:chExt cx="2530523" cy="901665"/>
            </a:xfrm>
          </p:grpSpPr>
          <p:grpSp>
            <p:nvGrpSpPr>
              <p:cNvPr id="370" name="Google Shape;370;p19"/>
              <p:cNvGrpSpPr/>
              <p:nvPr/>
            </p:nvGrpSpPr>
            <p:grpSpPr>
              <a:xfrm>
                <a:off x="6147685" y="3460810"/>
                <a:ext cx="2530523" cy="901665"/>
                <a:chOff x="6147685" y="3460810"/>
                <a:chExt cx="2530523" cy="901665"/>
              </a:xfrm>
            </p:grpSpPr>
            <p:sp>
              <p:nvSpPr>
                <p:cNvPr id="371" name="Google Shape;371;p19"/>
                <p:cNvSpPr/>
                <p:nvPr/>
              </p:nvSpPr>
              <p:spPr>
                <a:xfrm flipH="1">
                  <a:off x="6147685" y="3460810"/>
                  <a:ext cx="2079483" cy="901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2" h="19611" extrusionOk="0">
                      <a:moveTo>
                        <a:pt x="46840" y="19610"/>
                      </a:moveTo>
                      <a:lnTo>
                        <a:pt x="1" y="19610"/>
                      </a:lnTo>
                      <a:lnTo>
                        <a:pt x="1" y="1"/>
                      </a:lnTo>
                      <a:lnTo>
                        <a:pt x="46840" y="1"/>
                      </a:lnTo>
                      <a:cubicBezTo>
                        <a:pt x="49531" y="1"/>
                        <a:pt x="51722" y="2191"/>
                        <a:pt x="51722" y="4882"/>
                      </a:cubicBezTo>
                      <a:lnTo>
                        <a:pt x="51722" y="14729"/>
                      </a:lnTo>
                      <a:cubicBezTo>
                        <a:pt x="51722" y="17431"/>
                        <a:pt x="49531" y="19610"/>
                        <a:pt x="46840" y="196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72" name="Google Shape;372;p19"/>
                <p:cNvSpPr/>
                <p:nvPr/>
              </p:nvSpPr>
              <p:spPr>
                <a:xfrm flipH="1">
                  <a:off x="6191229" y="3510648"/>
                  <a:ext cx="1992841" cy="801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67" h="17443" extrusionOk="0">
                      <a:moveTo>
                        <a:pt x="0" y="17443"/>
                      </a:moveTo>
                      <a:lnTo>
                        <a:pt x="0" y="0"/>
                      </a:lnTo>
                      <a:lnTo>
                        <a:pt x="40839" y="0"/>
                      </a:lnTo>
                      <a:cubicBezTo>
                        <a:pt x="45649" y="0"/>
                        <a:pt x="49566" y="3917"/>
                        <a:pt x="49566" y="8727"/>
                      </a:cubicBezTo>
                      <a:cubicBezTo>
                        <a:pt x="49566" y="13526"/>
                        <a:pt x="45649" y="17443"/>
                        <a:pt x="40839" y="17443"/>
                      </a:cubicBezTo>
                      <a:lnTo>
                        <a:pt x="0" y="1744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73" name="Google Shape;373;p19"/>
                <p:cNvSpPr/>
                <p:nvPr/>
              </p:nvSpPr>
              <p:spPr>
                <a:xfrm flipH="1">
                  <a:off x="7776037" y="3460810"/>
                  <a:ext cx="902171" cy="901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2" h="19611" extrusionOk="0">
                      <a:moveTo>
                        <a:pt x="19622" y="9811"/>
                      </a:moveTo>
                      <a:cubicBezTo>
                        <a:pt x="19622" y="15217"/>
                        <a:pt x="15228" y="19610"/>
                        <a:pt x="9811" y="19610"/>
                      </a:cubicBezTo>
                      <a:cubicBezTo>
                        <a:pt x="4393" y="19610"/>
                        <a:pt x="0" y="15217"/>
                        <a:pt x="0" y="9811"/>
                      </a:cubicBezTo>
                      <a:cubicBezTo>
                        <a:pt x="0" y="4394"/>
                        <a:pt x="4393" y="1"/>
                        <a:pt x="9811" y="1"/>
                      </a:cubicBezTo>
                      <a:cubicBezTo>
                        <a:pt x="15228" y="1"/>
                        <a:pt x="19622" y="4394"/>
                        <a:pt x="19622" y="981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74" name="Google Shape;374;p19"/>
                <p:cNvSpPr/>
                <p:nvPr/>
              </p:nvSpPr>
              <p:spPr>
                <a:xfrm flipH="1">
                  <a:off x="7812728" y="3498602"/>
                  <a:ext cx="827733" cy="826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3" h="17979" extrusionOk="0">
                      <a:moveTo>
                        <a:pt x="8990" y="17979"/>
                      </a:moveTo>
                      <a:cubicBezTo>
                        <a:pt x="4037" y="17979"/>
                        <a:pt x="1" y="13942"/>
                        <a:pt x="1" y="8989"/>
                      </a:cubicBezTo>
                      <a:cubicBezTo>
                        <a:pt x="1" y="4025"/>
                        <a:pt x="4037" y="0"/>
                        <a:pt x="8990" y="0"/>
                      </a:cubicBezTo>
                      <a:cubicBezTo>
                        <a:pt x="13955" y="0"/>
                        <a:pt x="17979" y="4025"/>
                        <a:pt x="17979" y="8989"/>
                      </a:cubicBezTo>
                      <a:cubicBezTo>
                        <a:pt x="18003" y="13942"/>
                        <a:pt x="13955" y="17979"/>
                        <a:pt x="8990" y="17979"/>
                      </a:cubicBezTo>
                      <a:close/>
                      <a:moveTo>
                        <a:pt x="8990" y="536"/>
                      </a:moveTo>
                      <a:cubicBezTo>
                        <a:pt x="4334" y="536"/>
                        <a:pt x="536" y="4322"/>
                        <a:pt x="536" y="8989"/>
                      </a:cubicBezTo>
                      <a:cubicBezTo>
                        <a:pt x="536" y="13645"/>
                        <a:pt x="4334" y="17431"/>
                        <a:pt x="8990" y="17431"/>
                      </a:cubicBezTo>
                      <a:cubicBezTo>
                        <a:pt x="13657" y="17431"/>
                        <a:pt x="17443" y="13645"/>
                        <a:pt x="17443" y="8989"/>
                      </a:cubicBezTo>
                      <a:cubicBezTo>
                        <a:pt x="17443" y="4322"/>
                        <a:pt x="13669" y="536"/>
                        <a:pt x="8990" y="5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  <p:sp>
            <p:nvSpPr>
              <p:cNvPr id="375" name="Google Shape;375;p19"/>
              <p:cNvSpPr/>
              <p:nvPr/>
            </p:nvSpPr>
            <p:spPr>
              <a:xfrm flipH="1">
                <a:off x="7942433" y="3660209"/>
                <a:ext cx="567730" cy="498074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10833" extrusionOk="0">
                    <a:moveTo>
                      <a:pt x="5168" y="295"/>
                    </a:moveTo>
                    <a:cubicBezTo>
                      <a:pt x="4489" y="664"/>
                      <a:pt x="3929" y="1391"/>
                      <a:pt x="3536" y="2343"/>
                    </a:cubicBezTo>
                    <a:lnTo>
                      <a:pt x="1941" y="2343"/>
                    </a:lnTo>
                    <a:cubicBezTo>
                      <a:pt x="2393" y="1748"/>
                      <a:pt x="2965" y="1224"/>
                      <a:pt x="3656" y="843"/>
                    </a:cubicBezTo>
                    <a:cubicBezTo>
                      <a:pt x="4132" y="569"/>
                      <a:pt x="4644" y="390"/>
                      <a:pt x="5168" y="295"/>
                    </a:cubicBezTo>
                    <a:close/>
                    <a:moveTo>
                      <a:pt x="6061" y="236"/>
                    </a:moveTo>
                    <a:lnTo>
                      <a:pt x="6061" y="2355"/>
                    </a:lnTo>
                    <a:lnTo>
                      <a:pt x="3763" y="2355"/>
                    </a:lnTo>
                    <a:cubicBezTo>
                      <a:pt x="4287" y="1105"/>
                      <a:pt x="5120" y="295"/>
                      <a:pt x="6061" y="236"/>
                    </a:cubicBezTo>
                    <a:close/>
                    <a:moveTo>
                      <a:pt x="6251" y="236"/>
                    </a:moveTo>
                    <a:cubicBezTo>
                      <a:pt x="7180" y="295"/>
                      <a:pt x="8025" y="1105"/>
                      <a:pt x="8537" y="2355"/>
                    </a:cubicBezTo>
                    <a:lnTo>
                      <a:pt x="6251" y="2355"/>
                    </a:lnTo>
                    <a:lnTo>
                      <a:pt x="6251" y="236"/>
                    </a:lnTo>
                    <a:close/>
                    <a:moveTo>
                      <a:pt x="7144" y="295"/>
                    </a:moveTo>
                    <a:lnTo>
                      <a:pt x="7144" y="295"/>
                    </a:lnTo>
                    <a:cubicBezTo>
                      <a:pt x="8406" y="545"/>
                      <a:pt x="9585" y="1260"/>
                      <a:pt x="10383" y="2355"/>
                    </a:cubicBezTo>
                    <a:lnTo>
                      <a:pt x="8763" y="2355"/>
                    </a:lnTo>
                    <a:cubicBezTo>
                      <a:pt x="8382" y="1403"/>
                      <a:pt x="7799" y="664"/>
                      <a:pt x="7144" y="295"/>
                    </a:cubicBezTo>
                    <a:close/>
                    <a:moveTo>
                      <a:pt x="3465" y="2569"/>
                    </a:moveTo>
                    <a:cubicBezTo>
                      <a:pt x="3167" y="3367"/>
                      <a:pt x="2989" y="4320"/>
                      <a:pt x="2977" y="5332"/>
                    </a:cubicBezTo>
                    <a:lnTo>
                      <a:pt x="965" y="5332"/>
                    </a:lnTo>
                    <a:cubicBezTo>
                      <a:pt x="977" y="4355"/>
                      <a:pt x="1274" y="3391"/>
                      <a:pt x="1810" y="2569"/>
                    </a:cubicBezTo>
                    <a:close/>
                    <a:moveTo>
                      <a:pt x="6061" y="2569"/>
                    </a:moveTo>
                    <a:lnTo>
                      <a:pt x="6061" y="5332"/>
                    </a:lnTo>
                    <a:lnTo>
                      <a:pt x="3179" y="5332"/>
                    </a:lnTo>
                    <a:cubicBezTo>
                      <a:pt x="3191" y="4308"/>
                      <a:pt x="3382" y="3355"/>
                      <a:pt x="3679" y="2569"/>
                    </a:cubicBezTo>
                    <a:close/>
                    <a:moveTo>
                      <a:pt x="8632" y="2569"/>
                    </a:moveTo>
                    <a:cubicBezTo>
                      <a:pt x="8930" y="3367"/>
                      <a:pt x="9109" y="4320"/>
                      <a:pt x="9120" y="5332"/>
                    </a:cubicBezTo>
                    <a:lnTo>
                      <a:pt x="6251" y="5332"/>
                    </a:lnTo>
                    <a:lnTo>
                      <a:pt x="6251" y="2569"/>
                    </a:lnTo>
                    <a:close/>
                    <a:moveTo>
                      <a:pt x="10525" y="2569"/>
                    </a:moveTo>
                    <a:cubicBezTo>
                      <a:pt x="10597" y="2676"/>
                      <a:pt x="10668" y="2796"/>
                      <a:pt x="10728" y="2903"/>
                    </a:cubicBezTo>
                    <a:cubicBezTo>
                      <a:pt x="11156" y="3689"/>
                      <a:pt x="11371" y="4522"/>
                      <a:pt x="11371" y="5332"/>
                    </a:cubicBezTo>
                    <a:lnTo>
                      <a:pt x="9335" y="5332"/>
                    </a:lnTo>
                    <a:cubicBezTo>
                      <a:pt x="9311" y="4320"/>
                      <a:pt x="9132" y="3367"/>
                      <a:pt x="8835" y="2569"/>
                    </a:cubicBezTo>
                    <a:close/>
                    <a:moveTo>
                      <a:pt x="2977" y="5546"/>
                    </a:moveTo>
                    <a:cubicBezTo>
                      <a:pt x="2989" y="6558"/>
                      <a:pt x="3167" y="7510"/>
                      <a:pt x="3465" y="8308"/>
                    </a:cubicBezTo>
                    <a:lnTo>
                      <a:pt x="1846" y="8308"/>
                    </a:lnTo>
                    <a:cubicBezTo>
                      <a:pt x="1751" y="8177"/>
                      <a:pt x="1679" y="8058"/>
                      <a:pt x="1584" y="7915"/>
                    </a:cubicBezTo>
                    <a:cubicBezTo>
                      <a:pt x="1191" y="7165"/>
                      <a:pt x="977" y="6344"/>
                      <a:pt x="965" y="5546"/>
                    </a:cubicBezTo>
                    <a:close/>
                    <a:moveTo>
                      <a:pt x="6061" y="5546"/>
                    </a:moveTo>
                    <a:lnTo>
                      <a:pt x="6061" y="8308"/>
                    </a:lnTo>
                    <a:lnTo>
                      <a:pt x="3679" y="8308"/>
                    </a:lnTo>
                    <a:cubicBezTo>
                      <a:pt x="3382" y="7510"/>
                      <a:pt x="3191" y="6558"/>
                      <a:pt x="3179" y="5546"/>
                    </a:cubicBezTo>
                    <a:close/>
                    <a:moveTo>
                      <a:pt x="9120" y="5546"/>
                    </a:moveTo>
                    <a:cubicBezTo>
                      <a:pt x="9109" y="6570"/>
                      <a:pt x="8930" y="7522"/>
                      <a:pt x="8632" y="8308"/>
                    </a:cubicBezTo>
                    <a:lnTo>
                      <a:pt x="6251" y="8308"/>
                    </a:lnTo>
                    <a:lnTo>
                      <a:pt x="6251" y="5546"/>
                    </a:lnTo>
                    <a:close/>
                    <a:moveTo>
                      <a:pt x="11371" y="5546"/>
                    </a:moveTo>
                    <a:cubicBezTo>
                      <a:pt x="11335" y="6522"/>
                      <a:pt x="11037" y="7499"/>
                      <a:pt x="10490" y="8308"/>
                    </a:cubicBezTo>
                    <a:lnTo>
                      <a:pt x="8835" y="8308"/>
                    </a:lnTo>
                    <a:cubicBezTo>
                      <a:pt x="9132" y="7510"/>
                      <a:pt x="9311" y="6558"/>
                      <a:pt x="9335" y="5546"/>
                    </a:cubicBezTo>
                    <a:close/>
                    <a:moveTo>
                      <a:pt x="3536" y="8522"/>
                    </a:moveTo>
                    <a:cubicBezTo>
                      <a:pt x="3894" y="9404"/>
                      <a:pt x="4406" y="10094"/>
                      <a:pt x="5013" y="10487"/>
                    </a:cubicBezTo>
                    <a:cubicBezTo>
                      <a:pt x="3834" y="10201"/>
                      <a:pt x="2751" y="9534"/>
                      <a:pt x="1989" y="8522"/>
                    </a:cubicBezTo>
                    <a:close/>
                    <a:moveTo>
                      <a:pt x="10359" y="8522"/>
                    </a:moveTo>
                    <a:cubicBezTo>
                      <a:pt x="9906" y="9106"/>
                      <a:pt x="9347" y="9606"/>
                      <a:pt x="8680" y="9975"/>
                    </a:cubicBezTo>
                    <a:cubicBezTo>
                      <a:pt x="8228" y="10237"/>
                      <a:pt x="7751" y="10392"/>
                      <a:pt x="7275" y="10499"/>
                    </a:cubicBezTo>
                    <a:cubicBezTo>
                      <a:pt x="7882" y="10118"/>
                      <a:pt x="8406" y="9415"/>
                      <a:pt x="8775" y="8522"/>
                    </a:cubicBezTo>
                    <a:close/>
                    <a:moveTo>
                      <a:pt x="6061" y="8522"/>
                    </a:moveTo>
                    <a:lnTo>
                      <a:pt x="6061" y="10618"/>
                    </a:lnTo>
                    <a:cubicBezTo>
                      <a:pt x="5965" y="10618"/>
                      <a:pt x="5858" y="10618"/>
                      <a:pt x="5775" y="10606"/>
                    </a:cubicBezTo>
                    <a:cubicBezTo>
                      <a:pt x="4953" y="10427"/>
                      <a:pt x="4227" y="9642"/>
                      <a:pt x="3763" y="8522"/>
                    </a:cubicBezTo>
                    <a:close/>
                    <a:moveTo>
                      <a:pt x="8537" y="8522"/>
                    </a:moveTo>
                    <a:cubicBezTo>
                      <a:pt x="8061" y="9642"/>
                      <a:pt x="7346" y="10427"/>
                      <a:pt x="6513" y="10606"/>
                    </a:cubicBezTo>
                    <a:cubicBezTo>
                      <a:pt x="6442" y="10606"/>
                      <a:pt x="6358" y="10606"/>
                      <a:pt x="6251" y="10618"/>
                    </a:cubicBezTo>
                    <a:lnTo>
                      <a:pt x="6251" y="8522"/>
                    </a:lnTo>
                    <a:close/>
                    <a:moveTo>
                      <a:pt x="6161" y="1"/>
                    </a:moveTo>
                    <a:cubicBezTo>
                      <a:pt x="5283" y="1"/>
                      <a:pt x="4393" y="214"/>
                      <a:pt x="3572" y="664"/>
                    </a:cubicBezTo>
                    <a:cubicBezTo>
                      <a:pt x="953" y="2093"/>
                      <a:pt x="0" y="5391"/>
                      <a:pt x="1429" y="7999"/>
                    </a:cubicBezTo>
                    <a:cubicBezTo>
                      <a:pt x="2334" y="9665"/>
                      <a:pt x="4001" y="10642"/>
                      <a:pt x="5763" y="10785"/>
                    </a:cubicBezTo>
                    <a:cubicBezTo>
                      <a:pt x="5894" y="10808"/>
                      <a:pt x="6025" y="10832"/>
                      <a:pt x="6156" y="10832"/>
                    </a:cubicBezTo>
                    <a:cubicBezTo>
                      <a:pt x="6275" y="10832"/>
                      <a:pt x="6418" y="10808"/>
                      <a:pt x="6537" y="10785"/>
                    </a:cubicBezTo>
                    <a:cubicBezTo>
                      <a:pt x="7287" y="10737"/>
                      <a:pt x="8061" y="10511"/>
                      <a:pt x="8775" y="10130"/>
                    </a:cubicBezTo>
                    <a:cubicBezTo>
                      <a:pt x="11383" y="8713"/>
                      <a:pt x="12347" y="5427"/>
                      <a:pt x="10906" y="2807"/>
                    </a:cubicBezTo>
                    <a:cubicBezTo>
                      <a:pt x="9928" y="1013"/>
                      <a:pt x="8071" y="1"/>
                      <a:pt x="61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394" name="Google Shape;394;p19"/>
            <p:cNvSpPr txBox="1"/>
            <p:nvPr/>
          </p:nvSpPr>
          <p:spPr>
            <a:xfrm>
              <a:off x="6083663" y="3813272"/>
              <a:ext cx="1909733" cy="44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High Secondary and Adversarial Value</a:t>
              </a:r>
              <a:endParaRPr lang="en-US" sz="1200" dirty="0">
                <a:latin typeface="+mj-lt"/>
              </a:endParaRP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200" dirty="0">
                  <a:latin typeface="+mj-lt"/>
                </a:rPr>
                <a:t>Valuable for insurance fraud, pharmaceutical intelligence, and targeted attacks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200" dirty="0">
                  <a:latin typeface="+mj-lt"/>
                </a:rPr>
                <a:t>Significantly higher black-market value compared to financial data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200" dirty="0">
                  <a:latin typeface="+mj-lt"/>
                </a:rPr>
                <a:t>Attractive target for both cybercriminals and state-level actors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2AF2904-60F1-72DB-1DDF-F7F952CB7DC3}"/>
              </a:ext>
            </a:extLst>
          </p:cNvPr>
          <p:cNvGrpSpPr/>
          <p:nvPr/>
        </p:nvGrpSpPr>
        <p:grpSpPr>
          <a:xfrm>
            <a:off x="1310983" y="985119"/>
            <a:ext cx="6106086" cy="3105830"/>
            <a:chOff x="257066" y="658994"/>
            <a:chExt cx="2885983" cy="1771149"/>
          </a:xfrm>
        </p:grpSpPr>
        <p:grpSp>
          <p:nvGrpSpPr>
            <p:cNvPr id="5" name="Google Shape;410;p19">
              <a:extLst>
                <a:ext uri="{FF2B5EF4-FFF2-40B4-BE49-F238E27FC236}">
                  <a16:creationId xmlns:a16="http://schemas.microsoft.com/office/drawing/2014/main" id="{11D7F918-C1EB-CFAD-BF8D-F484FDCE71F5}"/>
                </a:ext>
              </a:extLst>
            </p:cNvPr>
            <p:cNvGrpSpPr/>
            <p:nvPr/>
          </p:nvGrpSpPr>
          <p:grpSpPr>
            <a:xfrm>
              <a:off x="257066" y="658994"/>
              <a:ext cx="2885983" cy="1771149"/>
              <a:chOff x="465711" y="1528475"/>
              <a:chExt cx="2530607" cy="901666"/>
            </a:xfrm>
          </p:grpSpPr>
          <p:grpSp>
            <p:nvGrpSpPr>
              <p:cNvPr id="7" name="Google Shape;411;p19">
                <a:extLst>
                  <a:ext uri="{FF2B5EF4-FFF2-40B4-BE49-F238E27FC236}">
                    <a16:creationId xmlns:a16="http://schemas.microsoft.com/office/drawing/2014/main" id="{8E42FA69-6AB8-B2FC-D76C-F053851A2667}"/>
                  </a:ext>
                </a:extLst>
              </p:cNvPr>
              <p:cNvGrpSpPr/>
              <p:nvPr/>
            </p:nvGrpSpPr>
            <p:grpSpPr>
              <a:xfrm>
                <a:off x="465711" y="1528475"/>
                <a:ext cx="2530607" cy="901666"/>
                <a:chOff x="465711" y="1528475"/>
                <a:chExt cx="2530607" cy="901666"/>
              </a:xfrm>
            </p:grpSpPr>
            <p:sp>
              <p:nvSpPr>
                <p:cNvPr id="13" name="Google Shape;412;p19">
                  <a:extLst>
                    <a:ext uri="{FF2B5EF4-FFF2-40B4-BE49-F238E27FC236}">
                      <a16:creationId xmlns:a16="http://schemas.microsoft.com/office/drawing/2014/main" id="{37967C95-6CB6-435E-9289-74583F3B27ED}"/>
                    </a:ext>
                  </a:extLst>
                </p:cNvPr>
                <p:cNvSpPr/>
                <p:nvPr/>
              </p:nvSpPr>
              <p:spPr>
                <a:xfrm>
                  <a:off x="916800" y="1528475"/>
                  <a:ext cx="2079518" cy="901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10" h="19611" extrusionOk="0">
                      <a:moveTo>
                        <a:pt x="46840" y="19610"/>
                      </a:moveTo>
                      <a:lnTo>
                        <a:pt x="0" y="19610"/>
                      </a:lnTo>
                      <a:lnTo>
                        <a:pt x="0" y="1"/>
                      </a:lnTo>
                      <a:lnTo>
                        <a:pt x="46828" y="1"/>
                      </a:lnTo>
                      <a:cubicBezTo>
                        <a:pt x="49530" y="1"/>
                        <a:pt x="51709" y="2191"/>
                        <a:pt x="51709" y="4882"/>
                      </a:cubicBezTo>
                      <a:lnTo>
                        <a:pt x="51709" y="14729"/>
                      </a:lnTo>
                      <a:cubicBezTo>
                        <a:pt x="51697" y="17431"/>
                        <a:pt x="49530" y="19610"/>
                        <a:pt x="46840" y="1961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latin typeface="+mj-lt"/>
                  </a:endParaRPr>
                </a:p>
              </p:txBody>
            </p:sp>
            <p:sp>
              <p:nvSpPr>
                <p:cNvPr id="14" name="Google Shape;413;p19">
                  <a:extLst>
                    <a:ext uri="{FF2B5EF4-FFF2-40B4-BE49-F238E27FC236}">
                      <a16:creationId xmlns:a16="http://schemas.microsoft.com/office/drawing/2014/main" id="{9CA1113C-12A2-A702-5CDF-75391DE0F986}"/>
                    </a:ext>
                  </a:extLst>
                </p:cNvPr>
                <p:cNvSpPr/>
                <p:nvPr/>
              </p:nvSpPr>
              <p:spPr>
                <a:xfrm>
                  <a:off x="959868" y="1578313"/>
                  <a:ext cx="1992854" cy="801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5" h="17443" extrusionOk="0">
                      <a:moveTo>
                        <a:pt x="1" y="17443"/>
                      </a:moveTo>
                      <a:lnTo>
                        <a:pt x="1" y="0"/>
                      </a:lnTo>
                      <a:lnTo>
                        <a:pt x="40839" y="0"/>
                      </a:lnTo>
                      <a:cubicBezTo>
                        <a:pt x="45650" y="0"/>
                        <a:pt x="49555" y="3917"/>
                        <a:pt x="49555" y="8727"/>
                      </a:cubicBezTo>
                      <a:cubicBezTo>
                        <a:pt x="49555" y="13526"/>
                        <a:pt x="45650" y="17443"/>
                        <a:pt x="40839" y="1744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5" name="Google Shape;414;p19">
                  <a:extLst>
                    <a:ext uri="{FF2B5EF4-FFF2-40B4-BE49-F238E27FC236}">
                      <a16:creationId xmlns:a16="http://schemas.microsoft.com/office/drawing/2014/main" id="{D615C3D6-3731-255D-CD7B-9906F8B0B5A0}"/>
                    </a:ext>
                  </a:extLst>
                </p:cNvPr>
                <p:cNvSpPr/>
                <p:nvPr/>
              </p:nvSpPr>
              <p:spPr>
                <a:xfrm>
                  <a:off x="465711" y="1528476"/>
                  <a:ext cx="901665" cy="901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11" h="19611" extrusionOk="0">
                      <a:moveTo>
                        <a:pt x="19610" y="9800"/>
                      </a:moveTo>
                      <a:cubicBezTo>
                        <a:pt x="19610" y="15217"/>
                        <a:pt x="15229" y="19610"/>
                        <a:pt x="9811" y="19610"/>
                      </a:cubicBezTo>
                      <a:cubicBezTo>
                        <a:pt x="4394" y="19610"/>
                        <a:pt x="1" y="15217"/>
                        <a:pt x="1" y="9800"/>
                      </a:cubicBezTo>
                      <a:cubicBezTo>
                        <a:pt x="1" y="4394"/>
                        <a:pt x="4394" y="1"/>
                        <a:pt x="9811" y="1"/>
                      </a:cubicBezTo>
                      <a:cubicBezTo>
                        <a:pt x="15229" y="1"/>
                        <a:pt x="19610" y="4394"/>
                        <a:pt x="19610" y="980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6" name="Google Shape;415;p19">
                  <a:extLst>
                    <a:ext uri="{FF2B5EF4-FFF2-40B4-BE49-F238E27FC236}">
                      <a16:creationId xmlns:a16="http://schemas.microsoft.com/office/drawing/2014/main" id="{9E546070-6C92-A718-BE64-AD38CD374A3A}"/>
                    </a:ext>
                  </a:extLst>
                </p:cNvPr>
                <p:cNvSpPr/>
                <p:nvPr/>
              </p:nvSpPr>
              <p:spPr>
                <a:xfrm>
                  <a:off x="503504" y="1566268"/>
                  <a:ext cx="826629" cy="826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9" h="17979" extrusionOk="0">
                      <a:moveTo>
                        <a:pt x="8989" y="17979"/>
                      </a:moveTo>
                      <a:cubicBezTo>
                        <a:pt x="4036" y="17979"/>
                        <a:pt x="0" y="13942"/>
                        <a:pt x="0" y="8989"/>
                      </a:cubicBezTo>
                      <a:cubicBezTo>
                        <a:pt x="0" y="4025"/>
                        <a:pt x="4036" y="0"/>
                        <a:pt x="8989" y="0"/>
                      </a:cubicBezTo>
                      <a:cubicBezTo>
                        <a:pt x="13942" y="0"/>
                        <a:pt x="17979" y="4025"/>
                        <a:pt x="17979" y="8989"/>
                      </a:cubicBezTo>
                      <a:cubicBezTo>
                        <a:pt x="17979" y="13942"/>
                        <a:pt x="13942" y="17979"/>
                        <a:pt x="8989" y="17979"/>
                      </a:cubicBezTo>
                      <a:close/>
                      <a:moveTo>
                        <a:pt x="8989" y="536"/>
                      </a:moveTo>
                      <a:cubicBezTo>
                        <a:pt x="4334" y="536"/>
                        <a:pt x="536" y="4322"/>
                        <a:pt x="536" y="8989"/>
                      </a:cubicBezTo>
                      <a:cubicBezTo>
                        <a:pt x="536" y="13645"/>
                        <a:pt x="4334" y="17443"/>
                        <a:pt x="8989" y="17443"/>
                      </a:cubicBezTo>
                      <a:cubicBezTo>
                        <a:pt x="13645" y="17443"/>
                        <a:pt x="17443" y="13645"/>
                        <a:pt x="17443" y="8989"/>
                      </a:cubicBezTo>
                      <a:cubicBezTo>
                        <a:pt x="17443" y="4322"/>
                        <a:pt x="13645" y="536"/>
                        <a:pt x="8989" y="5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  <p:grpSp>
            <p:nvGrpSpPr>
              <p:cNvPr id="8" name="Google Shape;416;p19">
                <a:extLst>
                  <a:ext uri="{FF2B5EF4-FFF2-40B4-BE49-F238E27FC236}">
                    <a16:creationId xmlns:a16="http://schemas.microsoft.com/office/drawing/2014/main" id="{94170B1B-835C-8F9E-6EA1-B9F34D2DE97A}"/>
                  </a:ext>
                </a:extLst>
              </p:cNvPr>
              <p:cNvGrpSpPr/>
              <p:nvPr/>
            </p:nvGrpSpPr>
            <p:grpSpPr>
              <a:xfrm>
                <a:off x="654052" y="1773227"/>
                <a:ext cx="521203" cy="412282"/>
                <a:chOff x="712673" y="1942106"/>
                <a:chExt cx="475290" cy="375964"/>
              </a:xfrm>
            </p:grpSpPr>
            <p:sp>
              <p:nvSpPr>
                <p:cNvPr id="9" name="Google Shape;417;p19">
                  <a:extLst>
                    <a:ext uri="{FF2B5EF4-FFF2-40B4-BE49-F238E27FC236}">
                      <a16:creationId xmlns:a16="http://schemas.microsoft.com/office/drawing/2014/main" id="{3B420F52-3AA6-2DCE-C153-1017B1DF0170}"/>
                    </a:ext>
                  </a:extLst>
                </p:cNvPr>
                <p:cNvSpPr/>
                <p:nvPr/>
              </p:nvSpPr>
              <p:spPr>
                <a:xfrm>
                  <a:off x="888392" y="2190233"/>
                  <a:ext cx="127334" cy="12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049" extrusionOk="0">
                      <a:moveTo>
                        <a:pt x="1548" y="869"/>
                      </a:moveTo>
                      <a:cubicBezTo>
                        <a:pt x="1584" y="881"/>
                        <a:pt x="1596" y="881"/>
                        <a:pt x="1608" y="881"/>
                      </a:cubicBezTo>
                      <a:cubicBezTo>
                        <a:pt x="1929" y="929"/>
                        <a:pt x="2167" y="1203"/>
                        <a:pt x="2167" y="1512"/>
                      </a:cubicBezTo>
                      <a:cubicBezTo>
                        <a:pt x="2167" y="1715"/>
                        <a:pt x="2048" y="1929"/>
                        <a:pt x="1846" y="2048"/>
                      </a:cubicBezTo>
                      <a:cubicBezTo>
                        <a:pt x="1727" y="2120"/>
                        <a:pt x="1632" y="2155"/>
                        <a:pt x="1524" y="2155"/>
                      </a:cubicBezTo>
                      <a:cubicBezTo>
                        <a:pt x="1167" y="2155"/>
                        <a:pt x="881" y="1869"/>
                        <a:pt x="881" y="1512"/>
                      </a:cubicBezTo>
                      <a:cubicBezTo>
                        <a:pt x="881" y="1155"/>
                        <a:pt x="1167" y="869"/>
                        <a:pt x="1524" y="869"/>
                      </a:cubicBezTo>
                      <a:close/>
                      <a:moveTo>
                        <a:pt x="1524" y="667"/>
                      </a:moveTo>
                      <a:cubicBezTo>
                        <a:pt x="1048" y="667"/>
                        <a:pt x="679" y="1048"/>
                        <a:pt x="679" y="1512"/>
                      </a:cubicBezTo>
                      <a:cubicBezTo>
                        <a:pt x="679" y="1989"/>
                        <a:pt x="1060" y="2358"/>
                        <a:pt x="1524" y="2358"/>
                      </a:cubicBezTo>
                      <a:cubicBezTo>
                        <a:pt x="1655" y="2358"/>
                        <a:pt x="1810" y="2322"/>
                        <a:pt x="1965" y="2203"/>
                      </a:cubicBezTo>
                      <a:cubicBezTo>
                        <a:pt x="2227" y="2048"/>
                        <a:pt x="2370" y="1786"/>
                        <a:pt x="2370" y="1500"/>
                      </a:cubicBezTo>
                      <a:cubicBezTo>
                        <a:pt x="2370" y="1084"/>
                        <a:pt x="2060" y="738"/>
                        <a:pt x="1643" y="679"/>
                      </a:cubicBezTo>
                      <a:lnTo>
                        <a:pt x="1608" y="679"/>
                      </a:lnTo>
                      <a:cubicBezTo>
                        <a:pt x="1584" y="679"/>
                        <a:pt x="1548" y="667"/>
                        <a:pt x="1524" y="667"/>
                      </a:cubicBezTo>
                      <a:close/>
                      <a:moveTo>
                        <a:pt x="1524" y="191"/>
                      </a:moveTo>
                      <a:lnTo>
                        <a:pt x="1548" y="203"/>
                      </a:lnTo>
                      <a:cubicBezTo>
                        <a:pt x="1679" y="203"/>
                        <a:pt x="1798" y="226"/>
                        <a:pt x="1941" y="274"/>
                      </a:cubicBezTo>
                      <a:cubicBezTo>
                        <a:pt x="2001" y="310"/>
                        <a:pt x="2072" y="334"/>
                        <a:pt x="2132" y="369"/>
                      </a:cubicBezTo>
                      <a:cubicBezTo>
                        <a:pt x="2251" y="441"/>
                        <a:pt x="2358" y="512"/>
                        <a:pt x="2429" y="596"/>
                      </a:cubicBezTo>
                      <a:cubicBezTo>
                        <a:pt x="2489" y="655"/>
                        <a:pt x="2548" y="715"/>
                        <a:pt x="2596" y="786"/>
                      </a:cubicBezTo>
                      <a:cubicBezTo>
                        <a:pt x="2679" y="929"/>
                        <a:pt x="2763" y="1096"/>
                        <a:pt x="2786" y="1262"/>
                      </a:cubicBezTo>
                      <a:cubicBezTo>
                        <a:pt x="2798" y="1346"/>
                        <a:pt x="2822" y="1441"/>
                        <a:pt x="2822" y="1524"/>
                      </a:cubicBezTo>
                      <a:cubicBezTo>
                        <a:pt x="2822" y="1631"/>
                        <a:pt x="2798" y="1739"/>
                        <a:pt x="2775" y="1869"/>
                      </a:cubicBezTo>
                      <a:cubicBezTo>
                        <a:pt x="2763" y="1953"/>
                        <a:pt x="2715" y="2048"/>
                        <a:pt x="2667" y="2131"/>
                      </a:cubicBezTo>
                      <a:cubicBezTo>
                        <a:pt x="2441" y="2560"/>
                        <a:pt x="2013" y="2822"/>
                        <a:pt x="1548" y="2834"/>
                      </a:cubicBezTo>
                      <a:lnTo>
                        <a:pt x="1501" y="2834"/>
                      </a:lnTo>
                      <a:cubicBezTo>
                        <a:pt x="774" y="2834"/>
                        <a:pt x="179" y="2239"/>
                        <a:pt x="179" y="1512"/>
                      </a:cubicBezTo>
                      <a:cubicBezTo>
                        <a:pt x="179" y="786"/>
                        <a:pt x="774" y="191"/>
                        <a:pt x="1524" y="191"/>
                      </a:cubicBezTo>
                      <a:close/>
                      <a:moveTo>
                        <a:pt x="1524" y="0"/>
                      </a:moveTo>
                      <a:cubicBezTo>
                        <a:pt x="691" y="0"/>
                        <a:pt x="0" y="679"/>
                        <a:pt x="0" y="1512"/>
                      </a:cubicBezTo>
                      <a:cubicBezTo>
                        <a:pt x="0" y="2346"/>
                        <a:pt x="691" y="3024"/>
                        <a:pt x="1524" y="3024"/>
                      </a:cubicBezTo>
                      <a:cubicBezTo>
                        <a:pt x="1536" y="3024"/>
                        <a:pt x="1548" y="3024"/>
                        <a:pt x="1584" y="3048"/>
                      </a:cubicBezTo>
                      <a:cubicBezTo>
                        <a:pt x="2120" y="3024"/>
                        <a:pt x="2608" y="2715"/>
                        <a:pt x="2858" y="2239"/>
                      </a:cubicBezTo>
                      <a:cubicBezTo>
                        <a:pt x="2906" y="2131"/>
                        <a:pt x="2953" y="2036"/>
                        <a:pt x="2977" y="1929"/>
                      </a:cubicBezTo>
                      <a:cubicBezTo>
                        <a:pt x="3025" y="1786"/>
                        <a:pt x="3036" y="1643"/>
                        <a:pt x="3036" y="1524"/>
                      </a:cubicBezTo>
                      <a:cubicBezTo>
                        <a:pt x="3036" y="1417"/>
                        <a:pt x="3025" y="1322"/>
                        <a:pt x="3013" y="1215"/>
                      </a:cubicBezTo>
                      <a:cubicBezTo>
                        <a:pt x="2977" y="1024"/>
                        <a:pt x="2906" y="834"/>
                        <a:pt x="2786" y="667"/>
                      </a:cubicBezTo>
                      <a:cubicBezTo>
                        <a:pt x="2727" y="596"/>
                        <a:pt x="2667" y="512"/>
                        <a:pt x="2596" y="441"/>
                      </a:cubicBezTo>
                      <a:cubicBezTo>
                        <a:pt x="2501" y="357"/>
                        <a:pt x="2382" y="262"/>
                        <a:pt x="2251" y="191"/>
                      </a:cubicBezTo>
                      <a:cubicBezTo>
                        <a:pt x="2179" y="143"/>
                        <a:pt x="2108" y="119"/>
                        <a:pt x="2024" y="84"/>
                      </a:cubicBezTo>
                      <a:cubicBezTo>
                        <a:pt x="1882" y="24"/>
                        <a:pt x="1727" y="0"/>
                        <a:pt x="157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0" name="Google Shape;418;p19">
                  <a:extLst>
                    <a:ext uri="{FF2B5EF4-FFF2-40B4-BE49-F238E27FC236}">
                      <a16:creationId xmlns:a16="http://schemas.microsoft.com/office/drawing/2014/main" id="{91ECD569-5F00-860C-785F-A978EF565628}"/>
                    </a:ext>
                  </a:extLst>
                </p:cNvPr>
                <p:cNvSpPr/>
                <p:nvPr/>
              </p:nvSpPr>
              <p:spPr>
                <a:xfrm>
                  <a:off x="712673" y="1942106"/>
                  <a:ext cx="475290" cy="135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6" h="3240" extrusionOk="0">
                      <a:moveTo>
                        <a:pt x="5715" y="215"/>
                      </a:moveTo>
                      <a:cubicBezTo>
                        <a:pt x="6001" y="215"/>
                        <a:pt x="6311" y="239"/>
                        <a:pt x="6692" y="275"/>
                      </a:cubicBezTo>
                      <a:cubicBezTo>
                        <a:pt x="7049" y="334"/>
                        <a:pt x="7430" y="406"/>
                        <a:pt x="7763" y="513"/>
                      </a:cubicBezTo>
                      <a:cubicBezTo>
                        <a:pt x="8120" y="620"/>
                        <a:pt x="8406" y="715"/>
                        <a:pt x="8680" y="834"/>
                      </a:cubicBezTo>
                      <a:cubicBezTo>
                        <a:pt x="9359" y="1156"/>
                        <a:pt x="10002" y="1572"/>
                        <a:pt x="10561" y="2073"/>
                      </a:cubicBezTo>
                      <a:cubicBezTo>
                        <a:pt x="10740" y="2251"/>
                        <a:pt x="10942" y="2430"/>
                        <a:pt x="11097" y="2620"/>
                      </a:cubicBezTo>
                      <a:cubicBezTo>
                        <a:pt x="11145" y="2680"/>
                        <a:pt x="11157" y="2739"/>
                        <a:pt x="11157" y="2799"/>
                      </a:cubicBezTo>
                      <a:cubicBezTo>
                        <a:pt x="11157" y="2858"/>
                        <a:pt x="11133" y="2918"/>
                        <a:pt x="11085" y="2965"/>
                      </a:cubicBezTo>
                      <a:cubicBezTo>
                        <a:pt x="11037" y="3008"/>
                        <a:pt x="10981" y="3027"/>
                        <a:pt x="10926" y="3027"/>
                      </a:cubicBezTo>
                      <a:cubicBezTo>
                        <a:pt x="10859" y="3027"/>
                        <a:pt x="10792" y="2999"/>
                        <a:pt x="10740" y="2954"/>
                      </a:cubicBezTo>
                      <a:cubicBezTo>
                        <a:pt x="10430" y="2608"/>
                        <a:pt x="10073" y="2287"/>
                        <a:pt x="9692" y="2001"/>
                      </a:cubicBezTo>
                      <a:cubicBezTo>
                        <a:pt x="8537" y="1168"/>
                        <a:pt x="7132" y="703"/>
                        <a:pt x="5715" y="703"/>
                      </a:cubicBezTo>
                      <a:cubicBezTo>
                        <a:pt x="3798" y="703"/>
                        <a:pt x="1965" y="1537"/>
                        <a:pt x="679" y="2965"/>
                      </a:cubicBezTo>
                      <a:cubicBezTo>
                        <a:pt x="643" y="3013"/>
                        <a:pt x="584" y="3037"/>
                        <a:pt x="524" y="3037"/>
                      </a:cubicBezTo>
                      <a:cubicBezTo>
                        <a:pt x="465" y="3037"/>
                        <a:pt x="381" y="3025"/>
                        <a:pt x="346" y="2977"/>
                      </a:cubicBezTo>
                      <a:cubicBezTo>
                        <a:pt x="250" y="2894"/>
                        <a:pt x="239" y="2739"/>
                        <a:pt x="322" y="2644"/>
                      </a:cubicBezTo>
                      <a:cubicBezTo>
                        <a:pt x="1691" y="1096"/>
                        <a:pt x="3656" y="215"/>
                        <a:pt x="5715" y="215"/>
                      </a:cubicBezTo>
                      <a:close/>
                      <a:moveTo>
                        <a:pt x="5703" y="1"/>
                      </a:moveTo>
                      <a:cubicBezTo>
                        <a:pt x="3584" y="1"/>
                        <a:pt x="1572" y="906"/>
                        <a:pt x="167" y="2489"/>
                      </a:cubicBezTo>
                      <a:cubicBezTo>
                        <a:pt x="0" y="2668"/>
                        <a:pt x="12" y="2954"/>
                        <a:pt x="191" y="3120"/>
                      </a:cubicBezTo>
                      <a:cubicBezTo>
                        <a:pt x="286" y="3192"/>
                        <a:pt x="381" y="3239"/>
                        <a:pt x="489" y="3239"/>
                      </a:cubicBezTo>
                      <a:cubicBezTo>
                        <a:pt x="596" y="3216"/>
                        <a:pt x="715" y="3180"/>
                        <a:pt x="786" y="3085"/>
                      </a:cubicBezTo>
                      <a:cubicBezTo>
                        <a:pt x="2024" y="1703"/>
                        <a:pt x="3810" y="894"/>
                        <a:pt x="5668" y="894"/>
                      </a:cubicBezTo>
                      <a:cubicBezTo>
                        <a:pt x="7037" y="894"/>
                        <a:pt x="8406" y="1346"/>
                        <a:pt x="9525" y="2168"/>
                      </a:cubicBezTo>
                      <a:cubicBezTo>
                        <a:pt x="9894" y="2430"/>
                        <a:pt x="10240" y="2739"/>
                        <a:pt x="10549" y="3085"/>
                      </a:cubicBezTo>
                      <a:cubicBezTo>
                        <a:pt x="10639" y="3174"/>
                        <a:pt x="10763" y="3219"/>
                        <a:pt x="10887" y="3219"/>
                      </a:cubicBezTo>
                      <a:cubicBezTo>
                        <a:pt x="10993" y="3219"/>
                        <a:pt x="11098" y="3186"/>
                        <a:pt x="11180" y="3120"/>
                      </a:cubicBezTo>
                      <a:cubicBezTo>
                        <a:pt x="11264" y="3037"/>
                        <a:pt x="11323" y="2942"/>
                        <a:pt x="11323" y="2823"/>
                      </a:cubicBezTo>
                      <a:cubicBezTo>
                        <a:pt x="11335" y="2715"/>
                        <a:pt x="11299" y="2596"/>
                        <a:pt x="11216" y="2501"/>
                      </a:cubicBezTo>
                      <a:cubicBezTo>
                        <a:pt x="11061" y="2299"/>
                        <a:pt x="10859" y="2120"/>
                        <a:pt x="10668" y="1942"/>
                      </a:cubicBezTo>
                      <a:cubicBezTo>
                        <a:pt x="10085" y="1406"/>
                        <a:pt x="9430" y="989"/>
                        <a:pt x="8716" y="656"/>
                      </a:cubicBezTo>
                      <a:cubicBezTo>
                        <a:pt x="8454" y="525"/>
                        <a:pt x="8156" y="418"/>
                        <a:pt x="7799" y="322"/>
                      </a:cubicBezTo>
                      <a:cubicBezTo>
                        <a:pt x="7442" y="215"/>
                        <a:pt x="7073" y="120"/>
                        <a:pt x="6692" y="84"/>
                      </a:cubicBezTo>
                      <a:cubicBezTo>
                        <a:pt x="6323" y="37"/>
                        <a:pt x="6001" y="1"/>
                        <a:pt x="57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1" name="Google Shape;419;p19">
                  <a:extLst>
                    <a:ext uri="{FF2B5EF4-FFF2-40B4-BE49-F238E27FC236}">
                      <a16:creationId xmlns:a16="http://schemas.microsoft.com/office/drawing/2014/main" id="{9C11E50F-112A-B8A4-255C-8C652F6B25E6}"/>
                    </a:ext>
                  </a:extLst>
                </p:cNvPr>
                <p:cNvSpPr/>
                <p:nvPr/>
              </p:nvSpPr>
              <p:spPr>
                <a:xfrm>
                  <a:off x="774558" y="2024494"/>
                  <a:ext cx="355000" cy="108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7" h="2584" extrusionOk="0">
                      <a:moveTo>
                        <a:pt x="4239" y="215"/>
                      </a:moveTo>
                      <a:cubicBezTo>
                        <a:pt x="5537" y="215"/>
                        <a:pt x="6799" y="703"/>
                        <a:pt x="7776" y="1584"/>
                      </a:cubicBezTo>
                      <a:cubicBezTo>
                        <a:pt x="7918" y="1715"/>
                        <a:pt x="8049" y="1846"/>
                        <a:pt x="8168" y="1989"/>
                      </a:cubicBezTo>
                      <a:cubicBezTo>
                        <a:pt x="8252" y="2084"/>
                        <a:pt x="8252" y="2239"/>
                        <a:pt x="8157" y="2322"/>
                      </a:cubicBezTo>
                      <a:lnTo>
                        <a:pt x="8061" y="2370"/>
                      </a:lnTo>
                      <a:cubicBezTo>
                        <a:pt x="8037" y="2375"/>
                        <a:pt x="8012" y="2378"/>
                        <a:pt x="7987" y="2378"/>
                      </a:cubicBezTo>
                      <a:cubicBezTo>
                        <a:pt x="7952" y="2378"/>
                        <a:pt x="7918" y="2372"/>
                        <a:pt x="7883" y="2358"/>
                      </a:cubicBezTo>
                      <a:cubicBezTo>
                        <a:pt x="7859" y="2346"/>
                        <a:pt x="7823" y="2322"/>
                        <a:pt x="7811" y="2298"/>
                      </a:cubicBezTo>
                      <a:cubicBezTo>
                        <a:pt x="6906" y="1286"/>
                        <a:pt x="5597" y="703"/>
                        <a:pt x="4239" y="703"/>
                      </a:cubicBezTo>
                      <a:cubicBezTo>
                        <a:pt x="2870" y="703"/>
                        <a:pt x="1572" y="1286"/>
                        <a:pt x="668" y="2298"/>
                      </a:cubicBezTo>
                      <a:cubicBezTo>
                        <a:pt x="615" y="2344"/>
                        <a:pt x="545" y="2372"/>
                        <a:pt x="476" y="2372"/>
                      </a:cubicBezTo>
                      <a:cubicBezTo>
                        <a:pt x="420" y="2372"/>
                        <a:pt x="365" y="2353"/>
                        <a:pt x="322" y="2310"/>
                      </a:cubicBezTo>
                      <a:cubicBezTo>
                        <a:pt x="239" y="2227"/>
                        <a:pt x="215" y="2072"/>
                        <a:pt x="310" y="1965"/>
                      </a:cubicBezTo>
                      <a:cubicBezTo>
                        <a:pt x="1310" y="858"/>
                        <a:pt x="2727" y="215"/>
                        <a:pt x="4239" y="215"/>
                      </a:cubicBezTo>
                      <a:close/>
                      <a:moveTo>
                        <a:pt x="4239" y="0"/>
                      </a:moveTo>
                      <a:cubicBezTo>
                        <a:pt x="2680" y="0"/>
                        <a:pt x="1203" y="679"/>
                        <a:pt x="156" y="1834"/>
                      </a:cubicBezTo>
                      <a:cubicBezTo>
                        <a:pt x="1" y="2013"/>
                        <a:pt x="13" y="2298"/>
                        <a:pt x="191" y="2465"/>
                      </a:cubicBezTo>
                      <a:cubicBezTo>
                        <a:pt x="275" y="2536"/>
                        <a:pt x="382" y="2584"/>
                        <a:pt x="489" y="2584"/>
                      </a:cubicBezTo>
                      <a:cubicBezTo>
                        <a:pt x="620" y="2584"/>
                        <a:pt x="739" y="2524"/>
                        <a:pt x="846" y="2429"/>
                      </a:cubicBezTo>
                      <a:cubicBezTo>
                        <a:pt x="1703" y="1465"/>
                        <a:pt x="2942" y="893"/>
                        <a:pt x="4251" y="893"/>
                      </a:cubicBezTo>
                      <a:cubicBezTo>
                        <a:pt x="5549" y="893"/>
                        <a:pt x="6799" y="1465"/>
                        <a:pt x="7656" y="2429"/>
                      </a:cubicBezTo>
                      <a:cubicBezTo>
                        <a:pt x="7692" y="2477"/>
                        <a:pt x="7740" y="2501"/>
                        <a:pt x="7799" y="2536"/>
                      </a:cubicBezTo>
                      <a:cubicBezTo>
                        <a:pt x="7850" y="2562"/>
                        <a:pt x="7908" y="2574"/>
                        <a:pt x="7967" y="2574"/>
                      </a:cubicBezTo>
                      <a:cubicBezTo>
                        <a:pt x="8019" y="2574"/>
                        <a:pt x="8071" y="2565"/>
                        <a:pt x="8121" y="2548"/>
                      </a:cubicBezTo>
                      <a:cubicBezTo>
                        <a:pt x="8180" y="2536"/>
                        <a:pt x="8228" y="2501"/>
                        <a:pt x="8276" y="2465"/>
                      </a:cubicBezTo>
                      <a:cubicBezTo>
                        <a:pt x="8454" y="2298"/>
                        <a:pt x="8466" y="2013"/>
                        <a:pt x="8299" y="1834"/>
                      </a:cubicBezTo>
                      <a:cubicBezTo>
                        <a:pt x="8180" y="1691"/>
                        <a:pt x="8049" y="1548"/>
                        <a:pt x="7895" y="1417"/>
                      </a:cubicBezTo>
                      <a:cubicBezTo>
                        <a:pt x="6894" y="512"/>
                        <a:pt x="5597" y="0"/>
                        <a:pt x="423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12" name="Google Shape;420;p19">
                  <a:extLst>
                    <a:ext uri="{FF2B5EF4-FFF2-40B4-BE49-F238E27FC236}">
                      <a16:creationId xmlns:a16="http://schemas.microsoft.com/office/drawing/2014/main" id="{7C05DD0D-6E90-70E0-2EA4-E24F7F614BFC}"/>
                    </a:ext>
                  </a:extLst>
                </p:cNvPr>
                <p:cNvSpPr/>
                <p:nvPr/>
              </p:nvSpPr>
              <p:spPr>
                <a:xfrm>
                  <a:off x="837953" y="2107846"/>
                  <a:ext cx="229176" cy="804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6" h="1918" extrusionOk="0">
                      <a:moveTo>
                        <a:pt x="2727" y="191"/>
                      </a:moveTo>
                      <a:cubicBezTo>
                        <a:pt x="3251" y="191"/>
                        <a:pt x="3763" y="322"/>
                        <a:pt x="4287" y="608"/>
                      </a:cubicBezTo>
                      <a:cubicBezTo>
                        <a:pt x="4620" y="787"/>
                        <a:pt x="4871" y="965"/>
                        <a:pt x="5073" y="1168"/>
                      </a:cubicBezTo>
                      <a:lnTo>
                        <a:pt x="5216" y="1298"/>
                      </a:lnTo>
                      <a:lnTo>
                        <a:pt x="5252" y="1394"/>
                      </a:lnTo>
                      <a:cubicBezTo>
                        <a:pt x="5287" y="1477"/>
                        <a:pt x="5252" y="1584"/>
                        <a:pt x="5180" y="1644"/>
                      </a:cubicBezTo>
                      <a:cubicBezTo>
                        <a:pt x="5132" y="1687"/>
                        <a:pt x="5076" y="1705"/>
                        <a:pt x="5021" y="1705"/>
                      </a:cubicBezTo>
                      <a:cubicBezTo>
                        <a:pt x="4954" y="1705"/>
                        <a:pt x="4887" y="1678"/>
                        <a:pt x="4835" y="1632"/>
                      </a:cubicBezTo>
                      <a:lnTo>
                        <a:pt x="4716" y="1513"/>
                      </a:lnTo>
                      <a:cubicBezTo>
                        <a:pt x="4585" y="1382"/>
                        <a:pt x="4442" y="1263"/>
                        <a:pt x="4287" y="1156"/>
                      </a:cubicBezTo>
                      <a:cubicBezTo>
                        <a:pt x="3823" y="846"/>
                        <a:pt x="3287" y="679"/>
                        <a:pt x="2727" y="679"/>
                      </a:cubicBezTo>
                      <a:cubicBezTo>
                        <a:pt x="1918" y="679"/>
                        <a:pt x="1168" y="1025"/>
                        <a:pt x="632" y="1620"/>
                      </a:cubicBezTo>
                      <a:cubicBezTo>
                        <a:pt x="584" y="1668"/>
                        <a:pt x="525" y="1691"/>
                        <a:pt x="465" y="1691"/>
                      </a:cubicBezTo>
                      <a:cubicBezTo>
                        <a:pt x="394" y="1691"/>
                        <a:pt x="334" y="1679"/>
                        <a:pt x="287" y="1632"/>
                      </a:cubicBezTo>
                      <a:cubicBezTo>
                        <a:pt x="239" y="1584"/>
                        <a:pt x="215" y="1525"/>
                        <a:pt x="215" y="1465"/>
                      </a:cubicBezTo>
                      <a:cubicBezTo>
                        <a:pt x="215" y="1394"/>
                        <a:pt x="227" y="1334"/>
                        <a:pt x="275" y="1287"/>
                      </a:cubicBezTo>
                      <a:cubicBezTo>
                        <a:pt x="894" y="596"/>
                        <a:pt x="1787" y="191"/>
                        <a:pt x="2727" y="191"/>
                      </a:cubicBezTo>
                      <a:close/>
                      <a:moveTo>
                        <a:pt x="2715" y="1"/>
                      </a:moveTo>
                      <a:cubicBezTo>
                        <a:pt x="1715" y="1"/>
                        <a:pt x="763" y="429"/>
                        <a:pt x="108" y="1168"/>
                      </a:cubicBezTo>
                      <a:cubicBezTo>
                        <a:pt x="37" y="1251"/>
                        <a:pt x="1" y="1370"/>
                        <a:pt x="1" y="1489"/>
                      </a:cubicBezTo>
                      <a:cubicBezTo>
                        <a:pt x="13" y="1584"/>
                        <a:pt x="60" y="1703"/>
                        <a:pt x="156" y="1787"/>
                      </a:cubicBezTo>
                      <a:cubicBezTo>
                        <a:pt x="239" y="1858"/>
                        <a:pt x="346" y="1906"/>
                        <a:pt x="453" y="1906"/>
                      </a:cubicBezTo>
                      <a:cubicBezTo>
                        <a:pt x="453" y="1906"/>
                        <a:pt x="465" y="1906"/>
                        <a:pt x="465" y="1918"/>
                      </a:cubicBezTo>
                      <a:cubicBezTo>
                        <a:pt x="572" y="1906"/>
                        <a:pt x="691" y="1858"/>
                        <a:pt x="763" y="1763"/>
                      </a:cubicBezTo>
                      <a:cubicBezTo>
                        <a:pt x="1251" y="1203"/>
                        <a:pt x="1965" y="894"/>
                        <a:pt x="2715" y="894"/>
                      </a:cubicBezTo>
                      <a:cubicBezTo>
                        <a:pt x="3227" y="894"/>
                        <a:pt x="3728" y="1037"/>
                        <a:pt x="4156" y="1322"/>
                      </a:cubicBezTo>
                      <a:cubicBezTo>
                        <a:pt x="4299" y="1406"/>
                        <a:pt x="4442" y="1525"/>
                        <a:pt x="4561" y="1644"/>
                      </a:cubicBezTo>
                      <a:cubicBezTo>
                        <a:pt x="4585" y="1679"/>
                        <a:pt x="4632" y="1703"/>
                        <a:pt x="4656" y="1751"/>
                      </a:cubicBezTo>
                      <a:cubicBezTo>
                        <a:pt x="4746" y="1841"/>
                        <a:pt x="4870" y="1886"/>
                        <a:pt x="4994" y="1886"/>
                      </a:cubicBezTo>
                      <a:cubicBezTo>
                        <a:pt x="5100" y="1886"/>
                        <a:pt x="5205" y="1853"/>
                        <a:pt x="5287" y="1787"/>
                      </a:cubicBezTo>
                      <a:cubicBezTo>
                        <a:pt x="5418" y="1668"/>
                        <a:pt x="5466" y="1465"/>
                        <a:pt x="5406" y="1310"/>
                      </a:cubicBezTo>
                      <a:cubicBezTo>
                        <a:pt x="5394" y="1251"/>
                        <a:pt x="5359" y="1203"/>
                        <a:pt x="5311" y="1156"/>
                      </a:cubicBezTo>
                      <a:cubicBezTo>
                        <a:pt x="5275" y="1108"/>
                        <a:pt x="5228" y="1048"/>
                        <a:pt x="5180" y="1013"/>
                      </a:cubicBezTo>
                      <a:cubicBezTo>
                        <a:pt x="4954" y="787"/>
                        <a:pt x="4692" y="596"/>
                        <a:pt x="4347" y="417"/>
                      </a:cubicBezTo>
                      <a:cubicBezTo>
                        <a:pt x="3823" y="144"/>
                        <a:pt x="3275" y="1"/>
                        <a:pt x="271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</p:grpSp>
        <p:sp>
          <p:nvSpPr>
            <p:cNvPr id="6" name="Google Shape;423;p19">
              <a:extLst>
                <a:ext uri="{FF2B5EF4-FFF2-40B4-BE49-F238E27FC236}">
                  <a16:creationId xmlns:a16="http://schemas.microsoft.com/office/drawing/2014/main" id="{EA82DF4E-561C-B142-6C5F-F2D11E26FAEC}"/>
                </a:ext>
              </a:extLst>
            </p:cNvPr>
            <p:cNvSpPr txBox="1"/>
            <p:nvPr/>
          </p:nvSpPr>
          <p:spPr>
            <a:xfrm>
              <a:off x="1315335" y="1369726"/>
              <a:ext cx="1691087" cy="44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r>
                <a:rPr lang="en-US" sz="1200" b="1" dirty="0">
                  <a:latin typeface="+mj-lt"/>
                </a:rPr>
                <a:t>Context-Rich and Re-identifiable</a:t>
              </a:r>
              <a:endParaRPr lang="en-US" sz="1200" dirty="0">
                <a:latin typeface="+mj-lt"/>
              </a:endParaRP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200" dirty="0">
                  <a:latin typeface="+mj-lt"/>
                </a:rPr>
                <a:t>Health data is inherently rich in contextual and auxiliary information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200" dirty="0">
                  <a:latin typeface="+mj-lt"/>
                </a:rPr>
                <a:t>High susceptibility to re-identification, even after anonymization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200" dirty="0">
                  <a:latin typeface="+mj-lt"/>
                </a:rPr>
                <a:t>Linkage attacks increase risk across multiple datasets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23F34D-0894-63AA-6BE3-08726EA3CA13}"/>
              </a:ext>
            </a:extLst>
          </p:cNvPr>
          <p:cNvGrpSpPr/>
          <p:nvPr/>
        </p:nvGrpSpPr>
        <p:grpSpPr>
          <a:xfrm>
            <a:off x="2032431" y="1245870"/>
            <a:ext cx="5202002" cy="2651760"/>
            <a:chOff x="5790393" y="555369"/>
            <a:chExt cx="3353607" cy="1874771"/>
          </a:xfrm>
        </p:grpSpPr>
        <p:grpSp>
          <p:nvGrpSpPr>
            <p:cNvPr id="18" name="Google Shape;378;p19">
              <a:extLst>
                <a:ext uri="{FF2B5EF4-FFF2-40B4-BE49-F238E27FC236}">
                  <a16:creationId xmlns:a16="http://schemas.microsoft.com/office/drawing/2014/main" id="{4F2E4A94-DE3E-5B67-A438-5764CCA2E146}"/>
                </a:ext>
              </a:extLst>
            </p:cNvPr>
            <p:cNvGrpSpPr/>
            <p:nvPr/>
          </p:nvGrpSpPr>
          <p:grpSpPr>
            <a:xfrm>
              <a:off x="5790393" y="555369"/>
              <a:ext cx="3353607" cy="1874771"/>
              <a:chOff x="6147780" y="1528475"/>
              <a:chExt cx="2530428" cy="901665"/>
            </a:xfrm>
          </p:grpSpPr>
          <p:grpSp>
            <p:nvGrpSpPr>
              <p:cNvPr id="20" name="Google Shape;379;p19">
                <a:extLst>
                  <a:ext uri="{FF2B5EF4-FFF2-40B4-BE49-F238E27FC236}">
                    <a16:creationId xmlns:a16="http://schemas.microsoft.com/office/drawing/2014/main" id="{8242C222-3F56-B4D8-6D2F-473104385EC9}"/>
                  </a:ext>
                </a:extLst>
              </p:cNvPr>
              <p:cNvGrpSpPr/>
              <p:nvPr/>
            </p:nvGrpSpPr>
            <p:grpSpPr>
              <a:xfrm>
                <a:off x="6147780" y="1528475"/>
                <a:ext cx="2530428" cy="901665"/>
                <a:chOff x="6147780" y="1528475"/>
                <a:chExt cx="2530428" cy="901665"/>
              </a:xfrm>
            </p:grpSpPr>
            <p:sp>
              <p:nvSpPr>
                <p:cNvPr id="26" name="Google Shape;380;p19">
                  <a:extLst>
                    <a:ext uri="{FF2B5EF4-FFF2-40B4-BE49-F238E27FC236}">
                      <a16:creationId xmlns:a16="http://schemas.microsoft.com/office/drawing/2014/main" id="{FB8A09D7-B831-E082-EF2E-A6175BB24454}"/>
                    </a:ext>
                  </a:extLst>
                </p:cNvPr>
                <p:cNvSpPr/>
                <p:nvPr/>
              </p:nvSpPr>
              <p:spPr>
                <a:xfrm flipH="1">
                  <a:off x="6147780" y="1528475"/>
                  <a:ext cx="2079388" cy="901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10" h="19611" extrusionOk="0">
                      <a:moveTo>
                        <a:pt x="46840" y="19610"/>
                      </a:moveTo>
                      <a:lnTo>
                        <a:pt x="0" y="19610"/>
                      </a:lnTo>
                      <a:lnTo>
                        <a:pt x="0" y="1"/>
                      </a:lnTo>
                      <a:lnTo>
                        <a:pt x="46828" y="1"/>
                      </a:lnTo>
                      <a:cubicBezTo>
                        <a:pt x="49530" y="1"/>
                        <a:pt x="51709" y="2191"/>
                        <a:pt x="51709" y="4882"/>
                      </a:cubicBezTo>
                      <a:lnTo>
                        <a:pt x="51709" y="14729"/>
                      </a:lnTo>
                      <a:cubicBezTo>
                        <a:pt x="51697" y="17431"/>
                        <a:pt x="49530" y="19610"/>
                        <a:pt x="46840" y="1961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7" name="Google Shape;381;p19">
                  <a:extLst>
                    <a:ext uri="{FF2B5EF4-FFF2-40B4-BE49-F238E27FC236}">
                      <a16:creationId xmlns:a16="http://schemas.microsoft.com/office/drawing/2014/main" id="{E83B319D-3C63-E47D-4DF7-05D153CEB156}"/>
                    </a:ext>
                  </a:extLst>
                </p:cNvPr>
                <p:cNvSpPr/>
                <p:nvPr/>
              </p:nvSpPr>
              <p:spPr>
                <a:xfrm flipH="1">
                  <a:off x="6191229" y="1578313"/>
                  <a:ext cx="1992841" cy="801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67" h="17443" extrusionOk="0">
                      <a:moveTo>
                        <a:pt x="0" y="17443"/>
                      </a:moveTo>
                      <a:lnTo>
                        <a:pt x="0" y="0"/>
                      </a:lnTo>
                      <a:lnTo>
                        <a:pt x="40839" y="0"/>
                      </a:lnTo>
                      <a:cubicBezTo>
                        <a:pt x="45649" y="0"/>
                        <a:pt x="49566" y="3917"/>
                        <a:pt x="49566" y="8727"/>
                      </a:cubicBezTo>
                      <a:cubicBezTo>
                        <a:pt x="49566" y="13526"/>
                        <a:pt x="45649" y="17443"/>
                        <a:pt x="40839" y="1744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8" name="Google Shape;382;p19">
                  <a:extLst>
                    <a:ext uri="{FF2B5EF4-FFF2-40B4-BE49-F238E27FC236}">
                      <a16:creationId xmlns:a16="http://schemas.microsoft.com/office/drawing/2014/main" id="{28A1D451-D96D-66FE-5E92-73C9FF64DAF8}"/>
                    </a:ext>
                  </a:extLst>
                </p:cNvPr>
                <p:cNvSpPr/>
                <p:nvPr/>
              </p:nvSpPr>
              <p:spPr>
                <a:xfrm flipH="1">
                  <a:off x="7776037" y="1528476"/>
                  <a:ext cx="902171" cy="901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2" h="19611" extrusionOk="0">
                      <a:moveTo>
                        <a:pt x="19622" y="9800"/>
                      </a:moveTo>
                      <a:cubicBezTo>
                        <a:pt x="19622" y="15217"/>
                        <a:pt x="15228" y="19610"/>
                        <a:pt x="9811" y="19610"/>
                      </a:cubicBezTo>
                      <a:cubicBezTo>
                        <a:pt x="4393" y="19610"/>
                        <a:pt x="0" y="15217"/>
                        <a:pt x="0" y="9800"/>
                      </a:cubicBezTo>
                      <a:cubicBezTo>
                        <a:pt x="0" y="4394"/>
                        <a:pt x="4393" y="1"/>
                        <a:pt x="9811" y="1"/>
                      </a:cubicBezTo>
                      <a:cubicBezTo>
                        <a:pt x="15228" y="1"/>
                        <a:pt x="19622" y="4394"/>
                        <a:pt x="19622" y="980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9" name="Google Shape;383;p19">
                  <a:extLst>
                    <a:ext uri="{FF2B5EF4-FFF2-40B4-BE49-F238E27FC236}">
                      <a16:creationId xmlns:a16="http://schemas.microsoft.com/office/drawing/2014/main" id="{55F1E793-4CDA-2820-C3DA-1B618F0DD3E9}"/>
                    </a:ext>
                  </a:extLst>
                </p:cNvPr>
                <p:cNvSpPr/>
                <p:nvPr/>
              </p:nvSpPr>
              <p:spPr>
                <a:xfrm flipH="1">
                  <a:off x="7812728" y="1566268"/>
                  <a:ext cx="827733" cy="826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3" h="17979" extrusionOk="0">
                      <a:moveTo>
                        <a:pt x="8990" y="17979"/>
                      </a:moveTo>
                      <a:cubicBezTo>
                        <a:pt x="4037" y="17979"/>
                        <a:pt x="1" y="13942"/>
                        <a:pt x="1" y="8989"/>
                      </a:cubicBezTo>
                      <a:cubicBezTo>
                        <a:pt x="1" y="4025"/>
                        <a:pt x="4037" y="0"/>
                        <a:pt x="8990" y="0"/>
                      </a:cubicBezTo>
                      <a:cubicBezTo>
                        <a:pt x="13955" y="0"/>
                        <a:pt x="17979" y="4025"/>
                        <a:pt x="17979" y="8989"/>
                      </a:cubicBezTo>
                      <a:cubicBezTo>
                        <a:pt x="18003" y="13942"/>
                        <a:pt x="13955" y="17979"/>
                        <a:pt x="8990" y="17979"/>
                      </a:cubicBezTo>
                      <a:close/>
                      <a:moveTo>
                        <a:pt x="8990" y="536"/>
                      </a:moveTo>
                      <a:cubicBezTo>
                        <a:pt x="4334" y="536"/>
                        <a:pt x="536" y="4322"/>
                        <a:pt x="536" y="8989"/>
                      </a:cubicBezTo>
                      <a:cubicBezTo>
                        <a:pt x="536" y="13645"/>
                        <a:pt x="4334" y="17443"/>
                        <a:pt x="8990" y="17443"/>
                      </a:cubicBezTo>
                      <a:cubicBezTo>
                        <a:pt x="13657" y="17443"/>
                        <a:pt x="17443" y="13645"/>
                        <a:pt x="17443" y="8989"/>
                      </a:cubicBezTo>
                      <a:cubicBezTo>
                        <a:pt x="17443" y="4322"/>
                        <a:pt x="13669" y="536"/>
                        <a:pt x="8990" y="5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  <p:grpSp>
            <p:nvGrpSpPr>
              <p:cNvPr id="21" name="Google Shape;384;p19">
                <a:extLst>
                  <a:ext uri="{FF2B5EF4-FFF2-40B4-BE49-F238E27FC236}">
                    <a16:creationId xmlns:a16="http://schemas.microsoft.com/office/drawing/2014/main" id="{697574CE-C4BE-4EFC-4E12-A39E595B5CF0}"/>
                  </a:ext>
                </a:extLst>
              </p:cNvPr>
              <p:cNvGrpSpPr/>
              <p:nvPr/>
            </p:nvGrpSpPr>
            <p:grpSpPr>
              <a:xfrm flipH="1">
                <a:off x="7981149" y="1805549"/>
                <a:ext cx="489433" cy="346534"/>
                <a:chOff x="6212362" y="1971581"/>
                <a:chExt cx="446318" cy="316007"/>
              </a:xfrm>
            </p:grpSpPr>
            <p:sp>
              <p:nvSpPr>
                <p:cNvPr id="22" name="Google Shape;385;p19">
                  <a:extLst>
                    <a:ext uri="{FF2B5EF4-FFF2-40B4-BE49-F238E27FC236}">
                      <a16:creationId xmlns:a16="http://schemas.microsoft.com/office/drawing/2014/main" id="{92A4D6F9-4787-DCAF-CBC2-251E9BF48F06}"/>
                    </a:ext>
                  </a:extLst>
                </p:cNvPr>
                <p:cNvSpPr/>
                <p:nvPr/>
              </p:nvSpPr>
              <p:spPr>
                <a:xfrm>
                  <a:off x="6378605" y="1971581"/>
                  <a:ext cx="113372" cy="11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" h="2715" extrusionOk="0">
                      <a:moveTo>
                        <a:pt x="1346" y="215"/>
                      </a:moveTo>
                      <a:cubicBezTo>
                        <a:pt x="1989" y="215"/>
                        <a:pt x="2501" y="727"/>
                        <a:pt x="2501" y="1358"/>
                      </a:cubicBezTo>
                      <a:cubicBezTo>
                        <a:pt x="2501" y="2001"/>
                        <a:pt x="1977" y="2501"/>
                        <a:pt x="1346" y="2501"/>
                      </a:cubicBezTo>
                      <a:cubicBezTo>
                        <a:pt x="727" y="2501"/>
                        <a:pt x="203" y="1977"/>
                        <a:pt x="203" y="1358"/>
                      </a:cubicBezTo>
                      <a:cubicBezTo>
                        <a:pt x="191" y="715"/>
                        <a:pt x="715" y="215"/>
                        <a:pt x="1346" y="215"/>
                      </a:cubicBezTo>
                      <a:close/>
                      <a:moveTo>
                        <a:pt x="1346" y="0"/>
                      </a:moveTo>
                      <a:cubicBezTo>
                        <a:pt x="608" y="0"/>
                        <a:pt x="0" y="608"/>
                        <a:pt x="0" y="1358"/>
                      </a:cubicBezTo>
                      <a:cubicBezTo>
                        <a:pt x="0" y="2096"/>
                        <a:pt x="608" y="2715"/>
                        <a:pt x="1346" y="2715"/>
                      </a:cubicBezTo>
                      <a:cubicBezTo>
                        <a:pt x="2096" y="2715"/>
                        <a:pt x="2703" y="2096"/>
                        <a:pt x="2703" y="1358"/>
                      </a:cubicBezTo>
                      <a:cubicBezTo>
                        <a:pt x="2703" y="608"/>
                        <a:pt x="2096" y="0"/>
                        <a:pt x="134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3" name="Google Shape;386;p19">
                  <a:extLst>
                    <a:ext uri="{FF2B5EF4-FFF2-40B4-BE49-F238E27FC236}">
                      <a16:creationId xmlns:a16="http://schemas.microsoft.com/office/drawing/2014/main" id="{44B798F9-921A-485C-83DA-779F56CC0A7F}"/>
                    </a:ext>
                  </a:extLst>
                </p:cNvPr>
                <p:cNvSpPr/>
                <p:nvPr/>
              </p:nvSpPr>
              <p:spPr>
                <a:xfrm>
                  <a:off x="6212362" y="2099292"/>
                  <a:ext cx="446318" cy="188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5" h="4491" extrusionOk="0">
                      <a:moveTo>
                        <a:pt x="5323" y="217"/>
                      </a:moveTo>
                      <a:cubicBezTo>
                        <a:pt x="5799" y="217"/>
                        <a:pt x="6251" y="395"/>
                        <a:pt x="6597" y="717"/>
                      </a:cubicBezTo>
                      <a:cubicBezTo>
                        <a:pt x="6990" y="1074"/>
                        <a:pt x="7192" y="1574"/>
                        <a:pt x="7192" y="2086"/>
                      </a:cubicBezTo>
                      <a:lnTo>
                        <a:pt x="7192" y="2717"/>
                      </a:lnTo>
                      <a:cubicBezTo>
                        <a:pt x="7192" y="3026"/>
                        <a:pt x="6942" y="3276"/>
                        <a:pt x="6632" y="3276"/>
                      </a:cubicBezTo>
                      <a:lnTo>
                        <a:pt x="3977" y="3276"/>
                      </a:lnTo>
                      <a:cubicBezTo>
                        <a:pt x="3668" y="3276"/>
                        <a:pt x="3418" y="3026"/>
                        <a:pt x="3418" y="2717"/>
                      </a:cubicBezTo>
                      <a:lnTo>
                        <a:pt x="3418" y="2145"/>
                      </a:lnTo>
                      <a:cubicBezTo>
                        <a:pt x="3430" y="1133"/>
                        <a:pt x="4203" y="288"/>
                        <a:pt x="5180" y="217"/>
                      </a:cubicBezTo>
                      <a:close/>
                      <a:moveTo>
                        <a:pt x="2064" y="1236"/>
                      </a:moveTo>
                      <a:cubicBezTo>
                        <a:pt x="2106" y="1236"/>
                        <a:pt x="2149" y="1238"/>
                        <a:pt x="2191" y="1241"/>
                      </a:cubicBezTo>
                      <a:cubicBezTo>
                        <a:pt x="2596" y="1276"/>
                        <a:pt x="2965" y="1419"/>
                        <a:pt x="3263" y="1693"/>
                      </a:cubicBezTo>
                      <a:cubicBezTo>
                        <a:pt x="3239" y="1836"/>
                        <a:pt x="3203" y="2003"/>
                        <a:pt x="3203" y="2169"/>
                      </a:cubicBezTo>
                      <a:lnTo>
                        <a:pt x="3203" y="2729"/>
                      </a:lnTo>
                      <a:cubicBezTo>
                        <a:pt x="3203" y="3146"/>
                        <a:pt x="3537" y="3479"/>
                        <a:pt x="3930" y="3491"/>
                      </a:cubicBezTo>
                      <a:lnTo>
                        <a:pt x="3930" y="3741"/>
                      </a:lnTo>
                      <a:cubicBezTo>
                        <a:pt x="3965" y="4050"/>
                        <a:pt x="3715" y="4300"/>
                        <a:pt x="3394" y="4300"/>
                      </a:cubicBezTo>
                      <a:lnTo>
                        <a:pt x="751" y="4300"/>
                      </a:lnTo>
                      <a:cubicBezTo>
                        <a:pt x="441" y="4300"/>
                        <a:pt x="179" y="4050"/>
                        <a:pt x="179" y="3741"/>
                      </a:cubicBezTo>
                      <a:lnTo>
                        <a:pt x="179" y="3110"/>
                      </a:lnTo>
                      <a:cubicBezTo>
                        <a:pt x="179" y="2598"/>
                        <a:pt x="393" y="2098"/>
                        <a:pt x="774" y="1753"/>
                      </a:cubicBezTo>
                      <a:cubicBezTo>
                        <a:pt x="1136" y="1424"/>
                        <a:pt x="1578" y="1236"/>
                        <a:pt x="2064" y="1236"/>
                      </a:cubicBezTo>
                      <a:close/>
                      <a:moveTo>
                        <a:pt x="8513" y="1238"/>
                      </a:moveTo>
                      <a:cubicBezTo>
                        <a:pt x="9011" y="1238"/>
                        <a:pt x="9465" y="1416"/>
                        <a:pt x="9823" y="1753"/>
                      </a:cubicBezTo>
                      <a:cubicBezTo>
                        <a:pt x="10216" y="2098"/>
                        <a:pt x="10419" y="2598"/>
                        <a:pt x="10419" y="3110"/>
                      </a:cubicBezTo>
                      <a:lnTo>
                        <a:pt x="10419" y="3741"/>
                      </a:lnTo>
                      <a:lnTo>
                        <a:pt x="10442" y="3741"/>
                      </a:lnTo>
                      <a:cubicBezTo>
                        <a:pt x="10442" y="4050"/>
                        <a:pt x="10180" y="4300"/>
                        <a:pt x="9871" y="4300"/>
                      </a:cubicBezTo>
                      <a:lnTo>
                        <a:pt x="7228" y="4300"/>
                      </a:lnTo>
                      <a:cubicBezTo>
                        <a:pt x="6906" y="4300"/>
                        <a:pt x="6656" y="4050"/>
                        <a:pt x="6656" y="3741"/>
                      </a:cubicBezTo>
                      <a:lnTo>
                        <a:pt x="6656" y="3491"/>
                      </a:lnTo>
                      <a:cubicBezTo>
                        <a:pt x="7061" y="3467"/>
                        <a:pt x="7382" y="3134"/>
                        <a:pt x="7382" y="2729"/>
                      </a:cubicBezTo>
                      <a:lnTo>
                        <a:pt x="7382" y="2110"/>
                      </a:lnTo>
                      <a:cubicBezTo>
                        <a:pt x="7382" y="1955"/>
                        <a:pt x="7371" y="1824"/>
                        <a:pt x="7347" y="1693"/>
                      </a:cubicBezTo>
                      <a:cubicBezTo>
                        <a:pt x="7644" y="1419"/>
                        <a:pt x="8013" y="1276"/>
                        <a:pt x="8418" y="1241"/>
                      </a:cubicBezTo>
                      <a:cubicBezTo>
                        <a:pt x="8450" y="1239"/>
                        <a:pt x="8481" y="1238"/>
                        <a:pt x="8513" y="1238"/>
                      </a:cubicBezTo>
                      <a:close/>
                      <a:moveTo>
                        <a:pt x="5265" y="0"/>
                      </a:moveTo>
                      <a:cubicBezTo>
                        <a:pt x="5233" y="0"/>
                        <a:pt x="5200" y="1"/>
                        <a:pt x="5168" y="2"/>
                      </a:cubicBezTo>
                      <a:cubicBezTo>
                        <a:pt x="4311" y="62"/>
                        <a:pt x="3596" y="657"/>
                        <a:pt x="3334" y="1467"/>
                      </a:cubicBezTo>
                      <a:cubicBezTo>
                        <a:pt x="3013" y="1217"/>
                        <a:pt x="2620" y="1050"/>
                        <a:pt x="2227" y="1014"/>
                      </a:cubicBezTo>
                      <a:cubicBezTo>
                        <a:pt x="2183" y="1012"/>
                        <a:pt x="2139" y="1010"/>
                        <a:pt x="2095" y="1010"/>
                      </a:cubicBezTo>
                      <a:cubicBezTo>
                        <a:pt x="1558" y="1010"/>
                        <a:pt x="1041" y="1212"/>
                        <a:pt x="655" y="1586"/>
                      </a:cubicBezTo>
                      <a:cubicBezTo>
                        <a:pt x="239" y="1967"/>
                        <a:pt x="1" y="2538"/>
                        <a:pt x="1" y="3098"/>
                      </a:cubicBezTo>
                      <a:lnTo>
                        <a:pt x="1" y="3729"/>
                      </a:lnTo>
                      <a:cubicBezTo>
                        <a:pt x="1" y="4146"/>
                        <a:pt x="346" y="4491"/>
                        <a:pt x="763" y="4491"/>
                      </a:cubicBezTo>
                      <a:lnTo>
                        <a:pt x="3418" y="4491"/>
                      </a:lnTo>
                      <a:cubicBezTo>
                        <a:pt x="3822" y="4491"/>
                        <a:pt x="4168" y="4146"/>
                        <a:pt x="4168" y="3729"/>
                      </a:cubicBezTo>
                      <a:lnTo>
                        <a:pt x="4168" y="3479"/>
                      </a:lnTo>
                      <a:lnTo>
                        <a:pt x="6478" y="3479"/>
                      </a:lnTo>
                      <a:lnTo>
                        <a:pt x="6478" y="3729"/>
                      </a:lnTo>
                      <a:cubicBezTo>
                        <a:pt x="6478" y="4146"/>
                        <a:pt x="6823" y="4491"/>
                        <a:pt x="7240" y="4491"/>
                      </a:cubicBezTo>
                      <a:lnTo>
                        <a:pt x="9883" y="4491"/>
                      </a:lnTo>
                      <a:cubicBezTo>
                        <a:pt x="10299" y="4491"/>
                        <a:pt x="10645" y="4146"/>
                        <a:pt x="10645" y="3729"/>
                      </a:cubicBezTo>
                      <a:lnTo>
                        <a:pt x="10645" y="3098"/>
                      </a:lnTo>
                      <a:cubicBezTo>
                        <a:pt x="10633" y="2550"/>
                        <a:pt x="10395" y="1991"/>
                        <a:pt x="9978" y="1598"/>
                      </a:cubicBezTo>
                      <a:cubicBezTo>
                        <a:pt x="9583" y="1225"/>
                        <a:pt x="9077" y="1034"/>
                        <a:pt x="8554" y="1034"/>
                      </a:cubicBezTo>
                      <a:cubicBezTo>
                        <a:pt x="8509" y="1034"/>
                        <a:pt x="8463" y="1035"/>
                        <a:pt x="8418" y="1038"/>
                      </a:cubicBezTo>
                      <a:cubicBezTo>
                        <a:pt x="8013" y="1062"/>
                        <a:pt x="7621" y="1217"/>
                        <a:pt x="7299" y="1467"/>
                      </a:cubicBezTo>
                      <a:cubicBezTo>
                        <a:pt x="7192" y="1121"/>
                        <a:pt x="7001" y="824"/>
                        <a:pt x="6728" y="574"/>
                      </a:cubicBezTo>
                      <a:cubicBezTo>
                        <a:pt x="6323" y="191"/>
                        <a:pt x="5812" y="0"/>
                        <a:pt x="52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4" name="Google Shape;387;p19">
                  <a:extLst>
                    <a:ext uri="{FF2B5EF4-FFF2-40B4-BE49-F238E27FC236}">
                      <a16:creationId xmlns:a16="http://schemas.microsoft.com/office/drawing/2014/main" id="{E913EDB3-CCC8-49BA-8F24-109B0F16168A}"/>
                    </a:ext>
                  </a:extLst>
                </p:cNvPr>
                <p:cNvSpPr/>
                <p:nvPr/>
              </p:nvSpPr>
              <p:spPr>
                <a:xfrm>
                  <a:off x="6513864" y="2014012"/>
                  <a:ext cx="113372" cy="11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" h="2715" extrusionOk="0">
                      <a:moveTo>
                        <a:pt x="1358" y="215"/>
                      </a:moveTo>
                      <a:cubicBezTo>
                        <a:pt x="1989" y="215"/>
                        <a:pt x="2501" y="727"/>
                        <a:pt x="2501" y="1358"/>
                      </a:cubicBezTo>
                      <a:cubicBezTo>
                        <a:pt x="2501" y="2001"/>
                        <a:pt x="1977" y="2501"/>
                        <a:pt x="1358" y="2501"/>
                      </a:cubicBezTo>
                      <a:cubicBezTo>
                        <a:pt x="727" y="2501"/>
                        <a:pt x="203" y="1977"/>
                        <a:pt x="203" y="1358"/>
                      </a:cubicBezTo>
                      <a:cubicBezTo>
                        <a:pt x="203" y="727"/>
                        <a:pt x="715" y="215"/>
                        <a:pt x="1358" y="215"/>
                      </a:cubicBezTo>
                      <a:close/>
                      <a:moveTo>
                        <a:pt x="1358" y="0"/>
                      </a:moveTo>
                      <a:cubicBezTo>
                        <a:pt x="608" y="0"/>
                        <a:pt x="1" y="608"/>
                        <a:pt x="1" y="1358"/>
                      </a:cubicBezTo>
                      <a:cubicBezTo>
                        <a:pt x="1" y="2096"/>
                        <a:pt x="608" y="2715"/>
                        <a:pt x="1358" y="2715"/>
                      </a:cubicBezTo>
                      <a:cubicBezTo>
                        <a:pt x="2096" y="2715"/>
                        <a:pt x="2704" y="2096"/>
                        <a:pt x="2704" y="1358"/>
                      </a:cubicBezTo>
                      <a:cubicBezTo>
                        <a:pt x="2704" y="608"/>
                        <a:pt x="2096" y="0"/>
                        <a:pt x="1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25" name="Google Shape;388;p19">
                  <a:extLst>
                    <a:ext uri="{FF2B5EF4-FFF2-40B4-BE49-F238E27FC236}">
                      <a16:creationId xmlns:a16="http://schemas.microsoft.com/office/drawing/2014/main" id="{407CAD34-A9C6-F9CF-8598-14C12C17B74B}"/>
                    </a:ext>
                  </a:extLst>
                </p:cNvPr>
                <p:cNvSpPr/>
                <p:nvPr/>
              </p:nvSpPr>
              <p:spPr>
                <a:xfrm>
                  <a:off x="6242298" y="2014012"/>
                  <a:ext cx="113875" cy="11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6" h="2715" extrusionOk="0">
                      <a:moveTo>
                        <a:pt x="1358" y="215"/>
                      </a:moveTo>
                      <a:cubicBezTo>
                        <a:pt x="2001" y="215"/>
                        <a:pt x="2501" y="727"/>
                        <a:pt x="2501" y="1358"/>
                      </a:cubicBezTo>
                      <a:cubicBezTo>
                        <a:pt x="2501" y="2001"/>
                        <a:pt x="1989" y="2501"/>
                        <a:pt x="1358" y="2501"/>
                      </a:cubicBezTo>
                      <a:cubicBezTo>
                        <a:pt x="715" y="2501"/>
                        <a:pt x="215" y="1977"/>
                        <a:pt x="215" y="1358"/>
                      </a:cubicBezTo>
                      <a:cubicBezTo>
                        <a:pt x="215" y="727"/>
                        <a:pt x="727" y="215"/>
                        <a:pt x="1358" y="215"/>
                      </a:cubicBezTo>
                      <a:close/>
                      <a:moveTo>
                        <a:pt x="1358" y="0"/>
                      </a:moveTo>
                      <a:cubicBezTo>
                        <a:pt x="620" y="0"/>
                        <a:pt x="1" y="608"/>
                        <a:pt x="1" y="1358"/>
                      </a:cubicBezTo>
                      <a:cubicBezTo>
                        <a:pt x="1" y="2096"/>
                        <a:pt x="620" y="2715"/>
                        <a:pt x="1358" y="2715"/>
                      </a:cubicBezTo>
                      <a:cubicBezTo>
                        <a:pt x="2108" y="2715"/>
                        <a:pt x="2716" y="2096"/>
                        <a:pt x="2716" y="1358"/>
                      </a:cubicBezTo>
                      <a:cubicBezTo>
                        <a:pt x="2716" y="608"/>
                        <a:pt x="2108" y="0"/>
                        <a:pt x="135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</p:grpSp>
        <p:sp>
          <p:nvSpPr>
            <p:cNvPr id="19" name="Google Shape;391;p19">
              <a:extLst>
                <a:ext uri="{FF2B5EF4-FFF2-40B4-BE49-F238E27FC236}">
                  <a16:creationId xmlns:a16="http://schemas.microsoft.com/office/drawing/2014/main" id="{B56B75D4-BFAA-D834-9EC0-150F86BCFE3A}"/>
                </a:ext>
              </a:extLst>
            </p:cNvPr>
            <p:cNvSpPr txBox="1"/>
            <p:nvPr/>
          </p:nvSpPr>
          <p:spPr>
            <a:xfrm>
              <a:off x="6131669" y="655336"/>
              <a:ext cx="1774838" cy="1667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Highly Sensitive and Longitudinal Data</a:t>
              </a:r>
              <a:endParaRPr lang="en-US" sz="1200" dirty="0">
                <a:latin typeface="+mj-lt"/>
              </a:endParaRP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200" dirty="0">
                  <a:latin typeface="+mj-lt"/>
                </a:rPr>
                <a:t>Includes clinical, genomic, behavioral, and biometric information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200" dirty="0">
                  <a:latin typeface="+mj-lt"/>
                </a:rPr>
                <a:t>Longitudinal records enable deep profiling of individuals over time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200" dirty="0">
                  <a:latin typeface="+mj-lt"/>
                </a:rPr>
                <a:t>Breaches may have irreversible consequences for patients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F1CCD8-C25C-AA8A-20A0-993E219B7DAA}"/>
              </a:ext>
            </a:extLst>
          </p:cNvPr>
          <p:cNvGrpSpPr/>
          <p:nvPr/>
        </p:nvGrpSpPr>
        <p:grpSpPr>
          <a:xfrm>
            <a:off x="1723633" y="1459666"/>
            <a:ext cx="5466807" cy="2210055"/>
            <a:chOff x="215537" y="2962837"/>
            <a:chExt cx="2780781" cy="1874771"/>
          </a:xfrm>
        </p:grpSpPr>
        <p:grpSp>
          <p:nvGrpSpPr>
            <p:cNvPr id="31" name="Google Shape;397;p19">
              <a:extLst>
                <a:ext uri="{FF2B5EF4-FFF2-40B4-BE49-F238E27FC236}">
                  <a16:creationId xmlns:a16="http://schemas.microsoft.com/office/drawing/2014/main" id="{F41A3458-4DF6-B58E-AA00-C22ADDF91786}"/>
                </a:ext>
              </a:extLst>
            </p:cNvPr>
            <p:cNvGrpSpPr/>
            <p:nvPr/>
          </p:nvGrpSpPr>
          <p:grpSpPr>
            <a:xfrm>
              <a:off x="215537" y="2962837"/>
              <a:ext cx="2780781" cy="1874771"/>
              <a:chOff x="465711" y="3460810"/>
              <a:chExt cx="2530607" cy="901665"/>
            </a:xfrm>
          </p:grpSpPr>
          <p:grpSp>
            <p:nvGrpSpPr>
              <p:cNvPr id="33" name="Google Shape;398;p19">
                <a:extLst>
                  <a:ext uri="{FF2B5EF4-FFF2-40B4-BE49-F238E27FC236}">
                    <a16:creationId xmlns:a16="http://schemas.microsoft.com/office/drawing/2014/main" id="{B54E7F71-7A29-DA25-E9A1-82BD3C175DC6}"/>
                  </a:ext>
                </a:extLst>
              </p:cNvPr>
              <p:cNvGrpSpPr/>
              <p:nvPr/>
            </p:nvGrpSpPr>
            <p:grpSpPr>
              <a:xfrm>
                <a:off x="465711" y="3460810"/>
                <a:ext cx="2530607" cy="901665"/>
                <a:chOff x="465711" y="3460810"/>
                <a:chExt cx="2530607" cy="901665"/>
              </a:xfrm>
            </p:grpSpPr>
            <p:sp>
              <p:nvSpPr>
                <p:cNvPr id="39" name="Google Shape;399;p19">
                  <a:extLst>
                    <a:ext uri="{FF2B5EF4-FFF2-40B4-BE49-F238E27FC236}">
                      <a16:creationId xmlns:a16="http://schemas.microsoft.com/office/drawing/2014/main" id="{A17DA7EC-0034-2AFE-8004-98F91890B37D}"/>
                    </a:ext>
                  </a:extLst>
                </p:cNvPr>
                <p:cNvSpPr/>
                <p:nvPr/>
              </p:nvSpPr>
              <p:spPr>
                <a:xfrm>
                  <a:off x="916800" y="3460810"/>
                  <a:ext cx="2079518" cy="901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10" h="19611" extrusionOk="0">
                      <a:moveTo>
                        <a:pt x="46840" y="19610"/>
                      </a:moveTo>
                      <a:lnTo>
                        <a:pt x="0" y="19610"/>
                      </a:lnTo>
                      <a:lnTo>
                        <a:pt x="0" y="1"/>
                      </a:lnTo>
                      <a:lnTo>
                        <a:pt x="46828" y="1"/>
                      </a:lnTo>
                      <a:cubicBezTo>
                        <a:pt x="49530" y="1"/>
                        <a:pt x="51709" y="2191"/>
                        <a:pt x="51709" y="4882"/>
                      </a:cubicBezTo>
                      <a:lnTo>
                        <a:pt x="51709" y="14729"/>
                      </a:lnTo>
                      <a:cubicBezTo>
                        <a:pt x="51697" y="17431"/>
                        <a:pt x="49530" y="19610"/>
                        <a:pt x="46840" y="1961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40" name="Google Shape;400;p19">
                  <a:extLst>
                    <a:ext uri="{FF2B5EF4-FFF2-40B4-BE49-F238E27FC236}">
                      <a16:creationId xmlns:a16="http://schemas.microsoft.com/office/drawing/2014/main" id="{3DC7D52B-C561-0695-011E-FF5A801FD171}"/>
                    </a:ext>
                  </a:extLst>
                </p:cNvPr>
                <p:cNvSpPr/>
                <p:nvPr/>
              </p:nvSpPr>
              <p:spPr>
                <a:xfrm>
                  <a:off x="959868" y="3510648"/>
                  <a:ext cx="1992854" cy="801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55" h="17443" extrusionOk="0">
                      <a:moveTo>
                        <a:pt x="1" y="17443"/>
                      </a:moveTo>
                      <a:lnTo>
                        <a:pt x="1" y="0"/>
                      </a:lnTo>
                      <a:lnTo>
                        <a:pt x="40839" y="0"/>
                      </a:lnTo>
                      <a:cubicBezTo>
                        <a:pt x="45650" y="0"/>
                        <a:pt x="49555" y="3917"/>
                        <a:pt x="49555" y="8727"/>
                      </a:cubicBezTo>
                      <a:cubicBezTo>
                        <a:pt x="49555" y="13526"/>
                        <a:pt x="45650" y="17443"/>
                        <a:pt x="40839" y="17443"/>
                      </a:cubicBezTo>
                      <a:lnTo>
                        <a:pt x="1" y="1744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41" name="Google Shape;401;p19">
                  <a:extLst>
                    <a:ext uri="{FF2B5EF4-FFF2-40B4-BE49-F238E27FC236}">
                      <a16:creationId xmlns:a16="http://schemas.microsoft.com/office/drawing/2014/main" id="{5A6F9971-6CE1-653C-1084-731C413F16C8}"/>
                    </a:ext>
                  </a:extLst>
                </p:cNvPr>
                <p:cNvSpPr/>
                <p:nvPr/>
              </p:nvSpPr>
              <p:spPr>
                <a:xfrm>
                  <a:off x="465711" y="3460810"/>
                  <a:ext cx="901665" cy="901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11" h="19611" extrusionOk="0">
                      <a:moveTo>
                        <a:pt x="19610" y="9811"/>
                      </a:moveTo>
                      <a:cubicBezTo>
                        <a:pt x="19610" y="15217"/>
                        <a:pt x="15229" y="19610"/>
                        <a:pt x="9811" y="19610"/>
                      </a:cubicBezTo>
                      <a:cubicBezTo>
                        <a:pt x="4394" y="19610"/>
                        <a:pt x="1" y="15217"/>
                        <a:pt x="1" y="9811"/>
                      </a:cubicBezTo>
                      <a:cubicBezTo>
                        <a:pt x="1" y="4394"/>
                        <a:pt x="4394" y="1"/>
                        <a:pt x="9811" y="1"/>
                      </a:cubicBezTo>
                      <a:cubicBezTo>
                        <a:pt x="15229" y="1"/>
                        <a:pt x="19610" y="4394"/>
                        <a:pt x="19610" y="981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42" name="Google Shape;402;p19">
                  <a:extLst>
                    <a:ext uri="{FF2B5EF4-FFF2-40B4-BE49-F238E27FC236}">
                      <a16:creationId xmlns:a16="http://schemas.microsoft.com/office/drawing/2014/main" id="{8219BD16-B121-E33B-6FDD-B8EB5F0B5FF0}"/>
                    </a:ext>
                  </a:extLst>
                </p:cNvPr>
                <p:cNvSpPr/>
                <p:nvPr/>
              </p:nvSpPr>
              <p:spPr>
                <a:xfrm>
                  <a:off x="503504" y="3498602"/>
                  <a:ext cx="826629" cy="826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79" h="17979" extrusionOk="0">
                      <a:moveTo>
                        <a:pt x="8989" y="17979"/>
                      </a:moveTo>
                      <a:cubicBezTo>
                        <a:pt x="4036" y="17979"/>
                        <a:pt x="0" y="13942"/>
                        <a:pt x="0" y="8989"/>
                      </a:cubicBezTo>
                      <a:cubicBezTo>
                        <a:pt x="0" y="4025"/>
                        <a:pt x="4036" y="0"/>
                        <a:pt x="8989" y="0"/>
                      </a:cubicBezTo>
                      <a:cubicBezTo>
                        <a:pt x="13942" y="0"/>
                        <a:pt x="17979" y="4025"/>
                        <a:pt x="17979" y="8989"/>
                      </a:cubicBezTo>
                      <a:cubicBezTo>
                        <a:pt x="17979" y="13942"/>
                        <a:pt x="13942" y="17979"/>
                        <a:pt x="8989" y="17979"/>
                      </a:cubicBezTo>
                      <a:close/>
                      <a:moveTo>
                        <a:pt x="8989" y="536"/>
                      </a:moveTo>
                      <a:cubicBezTo>
                        <a:pt x="4334" y="536"/>
                        <a:pt x="536" y="4322"/>
                        <a:pt x="536" y="8989"/>
                      </a:cubicBezTo>
                      <a:cubicBezTo>
                        <a:pt x="536" y="13645"/>
                        <a:pt x="4334" y="17431"/>
                        <a:pt x="8989" y="17431"/>
                      </a:cubicBezTo>
                      <a:cubicBezTo>
                        <a:pt x="13645" y="17431"/>
                        <a:pt x="17443" y="13645"/>
                        <a:pt x="17443" y="8989"/>
                      </a:cubicBezTo>
                      <a:cubicBezTo>
                        <a:pt x="17443" y="4322"/>
                        <a:pt x="13645" y="536"/>
                        <a:pt x="8989" y="53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  <p:grpSp>
            <p:nvGrpSpPr>
              <p:cNvPr id="34" name="Google Shape;403;p19">
                <a:extLst>
                  <a:ext uri="{FF2B5EF4-FFF2-40B4-BE49-F238E27FC236}">
                    <a16:creationId xmlns:a16="http://schemas.microsoft.com/office/drawing/2014/main" id="{CEAA2D32-80F6-65A5-C470-DA9B2A211069}"/>
                  </a:ext>
                </a:extLst>
              </p:cNvPr>
              <p:cNvGrpSpPr/>
              <p:nvPr/>
            </p:nvGrpSpPr>
            <p:grpSpPr>
              <a:xfrm>
                <a:off x="638742" y="3831554"/>
                <a:ext cx="555089" cy="160416"/>
                <a:chOff x="698711" y="3819114"/>
                <a:chExt cx="506191" cy="146285"/>
              </a:xfrm>
            </p:grpSpPr>
            <p:sp>
              <p:nvSpPr>
                <p:cNvPr id="35" name="Google Shape;404;p19">
                  <a:extLst>
                    <a:ext uri="{FF2B5EF4-FFF2-40B4-BE49-F238E27FC236}">
                      <a16:creationId xmlns:a16="http://schemas.microsoft.com/office/drawing/2014/main" id="{4EC06323-FE91-6E16-195A-22F377779D61}"/>
                    </a:ext>
                  </a:extLst>
                </p:cNvPr>
                <p:cNvSpPr/>
                <p:nvPr/>
              </p:nvSpPr>
              <p:spPr>
                <a:xfrm>
                  <a:off x="698711" y="3819114"/>
                  <a:ext cx="506191" cy="14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3" h="3489" extrusionOk="0">
                      <a:moveTo>
                        <a:pt x="10323" y="203"/>
                      </a:moveTo>
                      <a:cubicBezTo>
                        <a:pt x="11168" y="203"/>
                        <a:pt x="11871" y="893"/>
                        <a:pt x="11871" y="1750"/>
                      </a:cubicBezTo>
                      <a:cubicBezTo>
                        <a:pt x="11882" y="2596"/>
                        <a:pt x="11180" y="3298"/>
                        <a:pt x="10335" y="3298"/>
                      </a:cubicBezTo>
                      <a:lnTo>
                        <a:pt x="1750" y="3298"/>
                      </a:lnTo>
                      <a:cubicBezTo>
                        <a:pt x="893" y="3298"/>
                        <a:pt x="202" y="2596"/>
                        <a:pt x="202" y="1750"/>
                      </a:cubicBezTo>
                      <a:cubicBezTo>
                        <a:pt x="202" y="893"/>
                        <a:pt x="893" y="203"/>
                        <a:pt x="1750" y="203"/>
                      </a:cubicBezTo>
                      <a:close/>
                      <a:moveTo>
                        <a:pt x="1750" y="0"/>
                      </a:moveTo>
                      <a:cubicBezTo>
                        <a:pt x="774" y="0"/>
                        <a:pt x="0" y="798"/>
                        <a:pt x="0" y="1750"/>
                      </a:cubicBezTo>
                      <a:cubicBezTo>
                        <a:pt x="0" y="2715"/>
                        <a:pt x="798" y="3489"/>
                        <a:pt x="1750" y="3489"/>
                      </a:cubicBezTo>
                      <a:lnTo>
                        <a:pt x="10323" y="3489"/>
                      </a:lnTo>
                      <a:cubicBezTo>
                        <a:pt x="11287" y="3489"/>
                        <a:pt x="12061" y="2703"/>
                        <a:pt x="12061" y="1750"/>
                      </a:cubicBezTo>
                      <a:cubicBezTo>
                        <a:pt x="12073" y="774"/>
                        <a:pt x="11299" y="0"/>
                        <a:pt x="103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6" name="Google Shape;405;p19">
                  <a:extLst>
                    <a:ext uri="{FF2B5EF4-FFF2-40B4-BE49-F238E27FC236}">
                      <a16:creationId xmlns:a16="http://schemas.microsoft.com/office/drawing/2014/main" id="{6809A3AB-2C61-CE15-2E45-61C358C87340}"/>
                    </a:ext>
                  </a:extLst>
                </p:cNvPr>
                <p:cNvSpPr/>
                <p:nvPr/>
              </p:nvSpPr>
              <p:spPr>
                <a:xfrm>
                  <a:off x="904869" y="3845570"/>
                  <a:ext cx="93373" cy="93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227" extrusionOk="0">
                      <a:moveTo>
                        <a:pt x="1119" y="0"/>
                      </a:moveTo>
                      <a:cubicBezTo>
                        <a:pt x="1060" y="0"/>
                        <a:pt x="1012" y="36"/>
                        <a:pt x="1012" y="107"/>
                      </a:cubicBezTo>
                      <a:lnTo>
                        <a:pt x="1012" y="858"/>
                      </a:lnTo>
                      <a:lnTo>
                        <a:pt x="477" y="322"/>
                      </a:lnTo>
                      <a:cubicBezTo>
                        <a:pt x="453" y="304"/>
                        <a:pt x="426" y="295"/>
                        <a:pt x="399" y="295"/>
                      </a:cubicBezTo>
                      <a:cubicBezTo>
                        <a:pt x="372" y="295"/>
                        <a:pt x="346" y="304"/>
                        <a:pt x="322" y="322"/>
                      </a:cubicBezTo>
                      <a:cubicBezTo>
                        <a:pt x="286" y="369"/>
                        <a:pt x="286" y="429"/>
                        <a:pt x="322" y="477"/>
                      </a:cubicBezTo>
                      <a:lnTo>
                        <a:pt x="858" y="1012"/>
                      </a:lnTo>
                      <a:lnTo>
                        <a:pt x="107" y="1012"/>
                      </a:lnTo>
                      <a:cubicBezTo>
                        <a:pt x="48" y="1012"/>
                        <a:pt x="0" y="1060"/>
                        <a:pt x="0" y="1119"/>
                      </a:cubicBezTo>
                      <a:cubicBezTo>
                        <a:pt x="0" y="1179"/>
                        <a:pt x="48" y="1215"/>
                        <a:pt x="107" y="1215"/>
                      </a:cubicBezTo>
                      <a:lnTo>
                        <a:pt x="858" y="1215"/>
                      </a:lnTo>
                      <a:lnTo>
                        <a:pt x="322" y="1750"/>
                      </a:lnTo>
                      <a:cubicBezTo>
                        <a:pt x="286" y="1798"/>
                        <a:pt x="286" y="1858"/>
                        <a:pt x="322" y="1905"/>
                      </a:cubicBezTo>
                      <a:cubicBezTo>
                        <a:pt x="346" y="1917"/>
                        <a:pt x="369" y="1929"/>
                        <a:pt x="405" y="1929"/>
                      </a:cubicBezTo>
                      <a:cubicBezTo>
                        <a:pt x="429" y="1929"/>
                        <a:pt x="441" y="1917"/>
                        <a:pt x="477" y="1905"/>
                      </a:cubicBezTo>
                      <a:lnTo>
                        <a:pt x="1012" y="1369"/>
                      </a:lnTo>
                      <a:lnTo>
                        <a:pt x="1012" y="2131"/>
                      </a:lnTo>
                      <a:cubicBezTo>
                        <a:pt x="1012" y="2191"/>
                        <a:pt x="1060" y="2227"/>
                        <a:pt x="1119" y="2227"/>
                      </a:cubicBezTo>
                      <a:cubicBezTo>
                        <a:pt x="1179" y="2227"/>
                        <a:pt x="1215" y="2191"/>
                        <a:pt x="1215" y="2131"/>
                      </a:cubicBezTo>
                      <a:lnTo>
                        <a:pt x="1215" y="1369"/>
                      </a:lnTo>
                      <a:lnTo>
                        <a:pt x="1751" y="1905"/>
                      </a:lnTo>
                      <a:cubicBezTo>
                        <a:pt x="1774" y="1917"/>
                        <a:pt x="1798" y="1929"/>
                        <a:pt x="1834" y="1929"/>
                      </a:cubicBezTo>
                      <a:cubicBezTo>
                        <a:pt x="1858" y="1929"/>
                        <a:pt x="1870" y="1917"/>
                        <a:pt x="1905" y="1905"/>
                      </a:cubicBezTo>
                      <a:cubicBezTo>
                        <a:pt x="1953" y="1858"/>
                        <a:pt x="1953" y="1798"/>
                        <a:pt x="1905" y="1750"/>
                      </a:cubicBezTo>
                      <a:lnTo>
                        <a:pt x="1370" y="1215"/>
                      </a:lnTo>
                      <a:lnTo>
                        <a:pt x="2132" y="1215"/>
                      </a:lnTo>
                      <a:cubicBezTo>
                        <a:pt x="2191" y="1215"/>
                        <a:pt x="2227" y="1179"/>
                        <a:pt x="2227" y="1119"/>
                      </a:cubicBezTo>
                      <a:cubicBezTo>
                        <a:pt x="2227" y="1060"/>
                        <a:pt x="2191" y="1012"/>
                        <a:pt x="2132" y="1012"/>
                      </a:cubicBezTo>
                      <a:lnTo>
                        <a:pt x="1370" y="1012"/>
                      </a:lnTo>
                      <a:lnTo>
                        <a:pt x="1905" y="477"/>
                      </a:lnTo>
                      <a:cubicBezTo>
                        <a:pt x="1953" y="429"/>
                        <a:pt x="1953" y="369"/>
                        <a:pt x="1905" y="322"/>
                      </a:cubicBezTo>
                      <a:cubicBezTo>
                        <a:pt x="1881" y="304"/>
                        <a:pt x="1855" y="295"/>
                        <a:pt x="1828" y="295"/>
                      </a:cubicBezTo>
                      <a:cubicBezTo>
                        <a:pt x="1801" y="295"/>
                        <a:pt x="1774" y="304"/>
                        <a:pt x="1751" y="322"/>
                      </a:cubicBezTo>
                      <a:lnTo>
                        <a:pt x="1215" y="858"/>
                      </a:lnTo>
                      <a:lnTo>
                        <a:pt x="1215" y="107"/>
                      </a:lnTo>
                      <a:cubicBezTo>
                        <a:pt x="1215" y="48"/>
                        <a:pt x="1179" y="0"/>
                        <a:pt x="111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7" name="Google Shape;406;p19">
                  <a:extLst>
                    <a:ext uri="{FF2B5EF4-FFF2-40B4-BE49-F238E27FC236}">
                      <a16:creationId xmlns:a16="http://schemas.microsoft.com/office/drawing/2014/main" id="{0D9022E6-936F-AB2F-FC42-4A34612B1D78}"/>
                    </a:ext>
                  </a:extLst>
                </p:cNvPr>
                <p:cNvSpPr/>
                <p:nvPr/>
              </p:nvSpPr>
              <p:spPr>
                <a:xfrm>
                  <a:off x="774558" y="3845570"/>
                  <a:ext cx="93414" cy="93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" h="2227" extrusionOk="0">
                      <a:moveTo>
                        <a:pt x="1108" y="0"/>
                      </a:moveTo>
                      <a:cubicBezTo>
                        <a:pt x="1049" y="0"/>
                        <a:pt x="1013" y="36"/>
                        <a:pt x="1013" y="107"/>
                      </a:cubicBezTo>
                      <a:lnTo>
                        <a:pt x="1013" y="858"/>
                      </a:lnTo>
                      <a:lnTo>
                        <a:pt x="477" y="322"/>
                      </a:lnTo>
                      <a:cubicBezTo>
                        <a:pt x="453" y="304"/>
                        <a:pt x="426" y="295"/>
                        <a:pt x="400" y="295"/>
                      </a:cubicBezTo>
                      <a:cubicBezTo>
                        <a:pt x="373" y="295"/>
                        <a:pt x="346" y="304"/>
                        <a:pt x="322" y="322"/>
                      </a:cubicBezTo>
                      <a:cubicBezTo>
                        <a:pt x="275" y="369"/>
                        <a:pt x="275" y="429"/>
                        <a:pt x="322" y="477"/>
                      </a:cubicBezTo>
                      <a:lnTo>
                        <a:pt x="858" y="1012"/>
                      </a:lnTo>
                      <a:lnTo>
                        <a:pt x="96" y="1012"/>
                      </a:lnTo>
                      <a:cubicBezTo>
                        <a:pt x="36" y="1012"/>
                        <a:pt x="1" y="1060"/>
                        <a:pt x="1" y="1119"/>
                      </a:cubicBezTo>
                      <a:cubicBezTo>
                        <a:pt x="1" y="1179"/>
                        <a:pt x="36" y="1215"/>
                        <a:pt x="96" y="1215"/>
                      </a:cubicBezTo>
                      <a:lnTo>
                        <a:pt x="858" y="1215"/>
                      </a:lnTo>
                      <a:lnTo>
                        <a:pt x="322" y="1750"/>
                      </a:lnTo>
                      <a:cubicBezTo>
                        <a:pt x="275" y="1798"/>
                        <a:pt x="275" y="1858"/>
                        <a:pt x="322" y="1905"/>
                      </a:cubicBezTo>
                      <a:cubicBezTo>
                        <a:pt x="334" y="1917"/>
                        <a:pt x="370" y="1929"/>
                        <a:pt x="394" y="1929"/>
                      </a:cubicBezTo>
                      <a:cubicBezTo>
                        <a:pt x="429" y="1929"/>
                        <a:pt x="441" y="1917"/>
                        <a:pt x="477" y="1905"/>
                      </a:cubicBezTo>
                      <a:lnTo>
                        <a:pt x="1013" y="1369"/>
                      </a:lnTo>
                      <a:lnTo>
                        <a:pt x="1013" y="2131"/>
                      </a:lnTo>
                      <a:cubicBezTo>
                        <a:pt x="1013" y="2191"/>
                        <a:pt x="1049" y="2227"/>
                        <a:pt x="1108" y="2227"/>
                      </a:cubicBezTo>
                      <a:cubicBezTo>
                        <a:pt x="1168" y="2227"/>
                        <a:pt x="1215" y="2191"/>
                        <a:pt x="1215" y="2131"/>
                      </a:cubicBezTo>
                      <a:lnTo>
                        <a:pt x="1215" y="1369"/>
                      </a:lnTo>
                      <a:lnTo>
                        <a:pt x="1751" y="1905"/>
                      </a:lnTo>
                      <a:cubicBezTo>
                        <a:pt x="1763" y="1917"/>
                        <a:pt x="1799" y="1929"/>
                        <a:pt x="1822" y="1929"/>
                      </a:cubicBezTo>
                      <a:cubicBezTo>
                        <a:pt x="1858" y="1929"/>
                        <a:pt x="1870" y="1917"/>
                        <a:pt x="1906" y="1905"/>
                      </a:cubicBezTo>
                      <a:cubicBezTo>
                        <a:pt x="1941" y="1858"/>
                        <a:pt x="1941" y="1798"/>
                        <a:pt x="1906" y="1750"/>
                      </a:cubicBezTo>
                      <a:lnTo>
                        <a:pt x="1370" y="1215"/>
                      </a:lnTo>
                      <a:lnTo>
                        <a:pt x="2120" y="1215"/>
                      </a:lnTo>
                      <a:cubicBezTo>
                        <a:pt x="2180" y="1215"/>
                        <a:pt x="2227" y="1179"/>
                        <a:pt x="2227" y="1119"/>
                      </a:cubicBezTo>
                      <a:cubicBezTo>
                        <a:pt x="2215" y="1060"/>
                        <a:pt x="2168" y="1012"/>
                        <a:pt x="2120" y="1012"/>
                      </a:cubicBezTo>
                      <a:lnTo>
                        <a:pt x="1370" y="1012"/>
                      </a:lnTo>
                      <a:lnTo>
                        <a:pt x="1906" y="477"/>
                      </a:lnTo>
                      <a:cubicBezTo>
                        <a:pt x="1941" y="429"/>
                        <a:pt x="1941" y="369"/>
                        <a:pt x="1906" y="322"/>
                      </a:cubicBezTo>
                      <a:cubicBezTo>
                        <a:pt x="1882" y="304"/>
                        <a:pt x="1855" y="295"/>
                        <a:pt x="1828" y="295"/>
                      </a:cubicBezTo>
                      <a:cubicBezTo>
                        <a:pt x="1802" y="295"/>
                        <a:pt x="1775" y="304"/>
                        <a:pt x="1751" y="322"/>
                      </a:cubicBezTo>
                      <a:lnTo>
                        <a:pt x="1215" y="858"/>
                      </a:lnTo>
                      <a:lnTo>
                        <a:pt x="1215" y="107"/>
                      </a:lnTo>
                      <a:cubicBezTo>
                        <a:pt x="1215" y="48"/>
                        <a:pt x="1168" y="0"/>
                        <a:pt x="11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  <p:sp>
              <p:nvSpPr>
                <p:cNvPr id="38" name="Google Shape;407;p19">
                  <a:extLst>
                    <a:ext uri="{FF2B5EF4-FFF2-40B4-BE49-F238E27FC236}">
                      <a16:creationId xmlns:a16="http://schemas.microsoft.com/office/drawing/2014/main" id="{E036F3F3-7005-3C05-25C5-389977EE6218}"/>
                    </a:ext>
                  </a:extLst>
                </p:cNvPr>
                <p:cNvSpPr/>
                <p:nvPr/>
              </p:nvSpPr>
              <p:spPr>
                <a:xfrm>
                  <a:off x="1035642" y="3845570"/>
                  <a:ext cx="93918" cy="93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0" h="2227" extrusionOk="0">
                      <a:moveTo>
                        <a:pt x="1120" y="0"/>
                      </a:moveTo>
                      <a:cubicBezTo>
                        <a:pt x="1060" y="0"/>
                        <a:pt x="1013" y="36"/>
                        <a:pt x="1013" y="107"/>
                      </a:cubicBezTo>
                      <a:lnTo>
                        <a:pt x="1013" y="858"/>
                      </a:lnTo>
                      <a:lnTo>
                        <a:pt x="477" y="322"/>
                      </a:lnTo>
                      <a:cubicBezTo>
                        <a:pt x="459" y="304"/>
                        <a:pt x="435" y="295"/>
                        <a:pt x="410" y="295"/>
                      </a:cubicBezTo>
                      <a:cubicBezTo>
                        <a:pt x="385" y="295"/>
                        <a:pt x="358" y="304"/>
                        <a:pt x="334" y="322"/>
                      </a:cubicBezTo>
                      <a:cubicBezTo>
                        <a:pt x="286" y="369"/>
                        <a:pt x="286" y="429"/>
                        <a:pt x="334" y="477"/>
                      </a:cubicBezTo>
                      <a:lnTo>
                        <a:pt x="870" y="1012"/>
                      </a:lnTo>
                      <a:lnTo>
                        <a:pt x="108" y="1012"/>
                      </a:lnTo>
                      <a:cubicBezTo>
                        <a:pt x="48" y="1012"/>
                        <a:pt x="1" y="1060"/>
                        <a:pt x="1" y="1119"/>
                      </a:cubicBezTo>
                      <a:cubicBezTo>
                        <a:pt x="1" y="1179"/>
                        <a:pt x="48" y="1215"/>
                        <a:pt x="108" y="1215"/>
                      </a:cubicBezTo>
                      <a:lnTo>
                        <a:pt x="870" y="1215"/>
                      </a:lnTo>
                      <a:lnTo>
                        <a:pt x="334" y="1750"/>
                      </a:lnTo>
                      <a:cubicBezTo>
                        <a:pt x="286" y="1798"/>
                        <a:pt x="286" y="1858"/>
                        <a:pt x="334" y="1905"/>
                      </a:cubicBezTo>
                      <a:cubicBezTo>
                        <a:pt x="346" y="1917"/>
                        <a:pt x="382" y="1929"/>
                        <a:pt x="406" y="1929"/>
                      </a:cubicBezTo>
                      <a:cubicBezTo>
                        <a:pt x="441" y="1929"/>
                        <a:pt x="453" y="1917"/>
                        <a:pt x="477" y="1905"/>
                      </a:cubicBezTo>
                      <a:lnTo>
                        <a:pt x="1013" y="1369"/>
                      </a:lnTo>
                      <a:lnTo>
                        <a:pt x="1013" y="2131"/>
                      </a:lnTo>
                      <a:cubicBezTo>
                        <a:pt x="1013" y="2191"/>
                        <a:pt x="1060" y="2227"/>
                        <a:pt x="1120" y="2227"/>
                      </a:cubicBezTo>
                      <a:cubicBezTo>
                        <a:pt x="1179" y="2227"/>
                        <a:pt x="1227" y="2191"/>
                        <a:pt x="1227" y="2131"/>
                      </a:cubicBezTo>
                      <a:lnTo>
                        <a:pt x="1227" y="1369"/>
                      </a:lnTo>
                      <a:lnTo>
                        <a:pt x="1763" y="1905"/>
                      </a:lnTo>
                      <a:cubicBezTo>
                        <a:pt x="1775" y="1917"/>
                        <a:pt x="1810" y="1929"/>
                        <a:pt x="1834" y="1929"/>
                      </a:cubicBezTo>
                      <a:cubicBezTo>
                        <a:pt x="1870" y="1929"/>
                        <a:pt x="1882" y="1917"/>
                        <a:pt x="1906" y="1905"/>
                      </a:cubicBezTo>
                      <a:cubicBezTo>
                        <a:pt x="1953" y="1858"/>
                        <a:pt x="1953" y="1798"/>
                        <a:pt x="1906" y="1750"/>
                      </a:cubicBezTo>
                      <a:lnTo>
                        <a:pt x="1370" y="1215"/>
                      </a:lnTo>
                      <a:lnTo>
                        <a:pt x="2132" y="1215"/>
                      </a:lnTo>
                      <a:cubicBezTo>
                        <a:pt x="2191" y="1215"/>
                        <a:pt x="2239" y="1179"/>
                        <a:pt x="2239" y="1119"/>
                      </a:cubicBezTo>
                      <a:cubicBezTo>
                        <a:pt x="2239" y="1060"/>
                        <a:pt x="2191" y="1012"/>
                        <a:pt x="2132" y="1012"/>
                      </a:cubicBezTo>
                      <a:lnTo>
                        <a:pt x="1370" y="1012"/>
                      </a:lnTo>
                      <a:lnTo>
                        <a:pt x="1906" y="477"/>
                      </a:lnTo>
                      <a:cubicBezTo>
                        <a:pt x="1953" y="429"/>
                        <a:pt x="1953" y="369"/>
                        <a:pt x="1906" y="322"/>
                      </a:cubicBezTo>
                      <a:cubicBezTo>
                        <a:pt x="1888" y="304"/>
                        <a:pt x="1864" y="295"/>
                        <a:pt x="1839" y="295"/>
                      </a:cubicBezTo>
                      <a:cubicBezTo>
                        <a:pt x="1813" y="295"/>
                        <a:pt x="1787" y="304"/>
                        <a:pt x="1763" y="322"/>
                      </a:cubicBezTo>
                      <a:lnTo>
                        <a:pt x="1227" y="858"/>
                      </a:lnTo>
                      <a:lnTo>
                        <a:pt x="1227" y="107"/>
                      </a:lnTo>
                      <a:cubicBezTo>
                        <a:pt x="1227" y="48"/>
                        <a:pt x="1179" y="0"/>
                        <a:pt x="112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+mj-lt"/>
                  </a:endParaRPr>
                </a:p>
              </p:txBody>
            </p:sp>
          </p:grpSp>
        </p:grpSp>
        <p:sp>
          <p:nvSpPr>
            <p:cNvPr id="32" name="Google Shape;426;p19">
              <a:extLst>
                <a:ext uri="{FF2B5EF4-FFF2-40B4-BE49-F238E27FC236}">
                  <a16:creationId xmlns:a16="http://schemas.microsoft.com/office/drawing/2014/main" id="{88BFF4C8-4F89-0EC6-7C85-3A9F7388A392}"/>
                </a:ext>
              </a:extLst>
            </p:cNvPr>
            <p:cNvSpPr txBox="1"/>
            <p:nvPr/>
          </p:nvSpPr>
          <p:spPr>
            <a:xfrm>
              <a:off x="1206340" y="3627872"/>
              <a:ext cx="1574510" cy="627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Extended Data Lifecycle and Persistent Exposure</a:t>
              </a:r>
              <a:endParaRPr lang="en-US" sz="1200" dirty="0">
                <a:latin typeface="+mj-lt"/>
              </a:endParaRP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200" dirty="0">
                  <a:latin typeface="+mj-lt"/>
                </a:rPr>
                <a:t>Health data must often be retained for decades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200" dirty="0">
                  <a:latin typeface="+mj-lt"/>
                </a:rPr>
                <a:t>Long storage periods increase cumulative attack probability</a:t>
              </a:r>
            </a:p>
            <a:p>
              <a:pPr marL="171450" lvl="1" indent="-171450">
                <a:buFont typeface="Wingdings" panose="05000000000000000000" pitchFamily="2" charset="2"/>
                <a:buChar char="q"/>
              </a:pPr>
              <a:r>
                <a:rPr lang="en-US" sz="1200" dirty="0">
                  <a:latin typeface="+mj-lt"/>
                </a:rPr>
                <a:t>Security must be sustained across evolving technological threats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74FDC82-5625-C3EA-A264-8D6EE0753701}"/>
              </a:ext>
            </a:extLst>
          </p:cNvPr>
          <p:cNvSpPr txBox="1"/>
          <p:nvPr/>
        </p:nvSpPr>
        <p:spPr>
          <a:xfrm>
            <a:off x="8655994" y="-55545"/>
            <a:ext cx="652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+mj-lt"/>
                <a:cs typeface="+mj-cs"/>
              </a:rPr>
              <a:t>9/73</a:t>
            </a:r>
            <a:endParaRPr lang="fa-IR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ybersecurity Infographics by Slidesgo">
  <a:themeElements>
    <a:clrScheme name="Simple Light">
      <a:dk1>
        <a:srgbClr val="000000"/>
      </a:dk1>
      <a:lt1>
        <a:srgbClr val="FFFFFF"/>
      </a:lt1>
      <a:dk2>
        <a:srgbClr val="E0E0E0"/>
      </a:dk2>
      <a:lt2>
        <a:srgbClr val="EEEEEE"/>
      </a:lt2>
      <a:accent1>
        <a:srgbClr val="2E294E"/>
      </a:accent1>
      <a:accent2>
        <a:srgbClr val="DD90B6"/>
      </a:accent2>
      <a:accent3>
        <a:srgbClr val="A060AD"/>
      </a:accent3>
      <a:accent4>
        <a:srgbClr val="8058BE"/>
      </a:accent4>
      <a:accent5>
        <a:srgbClr val="424B66"/>
      </a:accent5>
      <a:accent6>
        <a:srgbClr val="1C1C66"/>
      </a:accent6>
      <a:hlink>
        <a:srgbClr val="0097A7"/>
      </a:hlink>
      <a:folHlink>
        <a:srgbClr val="0097A7"/>
      </a:folHlink>
    </a:clrScheme>
    <a:fontScheme name="Custom 2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6479</Words>
  <Application>Microsoft Office PowerPoint</Application>
  <PresentationFormat>On-screen Show (16:9)</PresentationFormat>
  <Paragraphs>903</Paragraphs>
  <Slides>73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Fira Sans</vt:lpstr>
      <vt:lpstr>Wingdings</vt:lpstr>
      <vt:lpstr>Fira Sans Black</vt:lpstr>
      <vt:lpstr>Cybersecurity Infographics by Slidesgo</vt:lpstr>
      <vt:lpstr>PowerPoint Presentation</vt:lpstr>
      <vt:lpstr>PowerPoint Presentation</vt:lpstr>
      <vt:lpstr>Table Of Content</vt:lpstr>
      <vt:lpstr>PowerPoint Presentation</vt:lpstr>
      <vt:lpstr>PowerPoint Presentation</vt:lpstr>
      <vt:lpstr>PowerPoint Presentation</vt:lpstr>
      <vt:lpstr>PowerPoint Presentation</vt:lpstr>
      <vt:lpstr>Characteristics of Healthcare Data from a Security Lens</vt:lpstr>
      <vt:lpstr>Characteristics of Healthcare Data from a Security Lens</vt:lpstr>
      <vt:lpstr>PowerPoint Presentation</vt:lpstr>
      <vt:lpstr>Security Foundations in Healthcare Systems</vt:lpstr>
      <vt:lpstr>PowerPoint Presentation</vt:lpstr>
      <vt:lpstr>Threat Modeling in Smart Healthcare</vt:lpstr>
      <vt:lpstr>Threat Modeling in Smart Healthcare</vt:lpstr>
      <vt:lpstr>PowerPoint Presentation</vt:lpstr>
      <vt:lpstr>Security vs Privacy: A Critical Analytical Distinction</vt:lpstr>
      <vt:lpstr>PowerPoint Presentation</vt:lpstr>
      <vt:lpstr>Regulatory Pressure as a Security Constraint</vt:lpstr>
      <vt:lpstr>PowerPoint Presentation</vt:lpstr>
      <vt:lpstr>Machine Learning as a Security Stressor</vt:lpstr>
      <vt:lpstr>PowerPoint Presentation</vt:lpstr>
      <vt:lpstr>Centralized ML: A Security Anti-Pattern</vt:lpstr>
      <vt:lpstr>PowerPoint Presentation</vt:lpstr>
      <vt:lpstr>Conventional Security Controls: Why They Fall Short</vt:lpstr>
      <vt:lpstr>PowerPoint Presentation</vt:lpstr>
      <vt:lpstr>The Core Security Dilemma</vt:lpstr>
      <vt:lpstr>PowerPoint Presentation</vt:lpstr>
      <vt:lpstr>PowerPoint Presentation</vt:lpstr>
      <vt:lpstr>PowerPoint Presentation</vt:lpstr>
      <vt:lpstr>Federated Learning Architecture (Security View)</vt:lpstr>
      <vt:lpstr>Federated Learning Architecture (Security View)</vt:lpstr>
      <vt:lpstr>PowerPoint Presentation</vt:lpstr>
      <vt:lpstr>Security Advantages of Federated Learning</vt:lpstr>
      <vt:lpstr>PowerPoint Presentation</vt:lpstr>
      <vt:lpstr>Privacy as an Emergent Property of Secure Design</vt:lpstr>
      <vt:lpstr>Privacy as an Emergent Property of Secure Design</vt:lpstr>
      <vt:lpstr>PowerPoint Presentation</vt:lpstr>
      <vt:lpstr>Security Vulnerabilities in Federated Learning</vt:lpstr>
      <vt:lpstr>PowerPoint Presentation</vt:lpstr>
      <vt:lpstr>Enhancing Security in Federated Learning</vt:lpstr>
      <vt:lpstr>PowerPoint Presentation</vt:lpstr>
      <vt:lpstr>Federated Learning Security Model (Architecture View)</vt:lpstr>
      <vt:lpstr>PowerPoint Presentation</vt:lpstr>
      <vt:lpstr>Security Landscape in Federated Learning:  Threats, Controls, and Defense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 and Discussion</vt:lpstr>
      <vt:lpstr>Limitations and Research Gaps</vt:lpstr>
      <vt:lpstr>Critique</vt:lpstr>
      <vt:lpstr>PowerPoint Presentation</vt:lpstr>
      <vt:lpstr>Methodology</vt:lpstr>
      <vt:lpstr>Key Findings &amp; Discussion</vt:lpstr>
      <vt:lpstr>Limitations and Future Directions</vt:lpstr>
      <vt:lpstr>Critique</vt:lpstr>
      <vt:lpstr>PowerPoint Presentation</vt:lpstr>
      <vt:lpstr>Methodology</vt:lpstr>
      <vt:lpstr>Results and Discussion</vt:lpstr>
      <vt:lpstr>Limitations and Future Directions</vt:lpstr>
      <vt:lpstr>Critique</vt:lpstr>
      <vt:lpstr>PowerPoint Presentation</vt:lpstr>
      <vt:lpstr>Methodology</vt:lpstr>
      <vt:lpstr>Results and Discussion and Limitations</vt:lpstr>
      <vt:lpstr>Critique</vt:lpstr>
      <vt:lpstr>PowerPoint Presentation</vt:lpstr>
      <vt:lpstr>Methodology</vt:lpstr>
      <vt:lpstr>Results and Discussion</vt:lpstr>
      <vt:lpstr>Limitations and Challenges</vt:lpstr>
      <vt:lpstr>Critique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Infographics</dc:title>
  <cp:lastModifiedBy>P.Andishe</cp:lastModifiedBy>
  <cp:revision>184</cp:revision>
  <dcterms:modified xsi:type="dcterms:W3CDTF">2026-02-09T06:20:33Z</dcterms:modified>
</cp:coreProperties>
</file>